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74" r:id="rId3"/>
    <p:sldId id="281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2/15/2023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2/15/2023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2/15/2023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C8599-BDB8-F193-5681-032BB2C7F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110" t="-1942" r="33025" b="1942"/>
          <a:stretch/>
        </p:blipFill>
        <p:spPr>
          <a:xfrm>
            <a:off x="-568171" y="-97654"/>
            <a:ext cx="10164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45D7-03E9-BC2C-AFFF-B79454DD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315-D1EC-083F-7DD9-D58021EB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1C465-4006-3E6A-4BF5-11A5D6CC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C46-2887-B5FA-3B46-44CDAEAB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4BE9-7210-488C-68AA-BF71DC00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23960-A708-B0DF-AAE8-AD81CF00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877E-37D7-DF63-E645-D592E540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B803-EAD5-E431-4B69-20EBA6C6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8E101-5405-57E6-2BEA-306DF0EA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76</TotalTime>
  <Words>32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Seashells 16x9</vt:lpstr>
      <vt:lpstr>CDC</vt:lpstr>
      <vt:lpstr>Title and Content Layout with List</vt:lpstr>
      <vt:lpstr>PowerPoint Presentation</vt:lpstr>
      <vt:lpstr>PowerPoint Presentation</vt:lpstr>
      <vt:lpstr>PowerPoint Presentation</vt:lpstr>
      <vt:lpstr>PowerPoint Presentation</vt:lpstr>
      <vt:lpstr>Picture with Caption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</dc:title>
  <dc:creator>Subramanian Murugan</dc:creator>
  <cp:lastModifiedBy>Subramanian Murugan</cp:lastModifiedBy>
  <cp:revision>1</cp:revision>
  <dcterms:created xsi:type="dcterms:W3CDTF">2023-02-15T01:37:42Z</dcterms:created>
  <dcterms:modified xsi:type="dcterms:W3CDTF">2023-02-15T02:53:54Z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