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74" r:id="rId3"/>
    <p:sldId id="281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5/25/2021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7030A0"/>
                </a:solidFill>
                <a:effectLst/>
                <a:latin typeface="Georgia" panose="02040502050405020303" pitchFamily="18" charset="0"/>
              </a:rPr>
              <a:t>Kotlin- Collections 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Collection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03EF-70E0-4B9E-B3FE-71871872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725B-FCE8-455D-98F8-88BC9A34F21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marL="45720" indent="0" algn="ctr">
              <a:buNone/>
            </a:pPr>
            <a:endParaRPr lang="en-US" i="0" dirty="0">
              <a:solidFill>
                <a:srgbClr val="27282C"/>
              </a:solidFill>
              <a:effectLst/>
              <a:latin typeface="system-ui"/>
            </a:endParaRPr>
          </a:p>
          <a:p>
            <a:pPr marL="45720" indent="0" algn="ctr">
              <a:buNone/>
            </a:pPr>
            <a:endParaRPr lang="en-US" dirty="0">
              <a:solidFill>
                <a:srgbClr val="27282C"/>
              </a:solidFill>
              <a:latin typeface="system-ui"/>
            </a:endParaRPr>
          </a:p>
          <a:p>
            <a:pPr marL="45720" indent="0" algn="ctr">
              <a:buNone/>
            </a:pPr>
            <a:r>
              <a:rPr lang="en-US" i="0" dirty="0">
                <a:solidFill>
                  <a:srgbClr val="27282C"/>
                </a:solidFill>
                <a:effectLst/>
                <a:latin typeface="system-ui"/>
              </a:rPr>
              <a:t>A collection usually contains a number of objects (this number may also be zero) of the same type.</a:t>
            </a:r>
          </a:p>
          <a:p>
            <a:pPr marL="45720" indent="0" algn="ctr">
              <a:buNone/>
            </a:pPr>
            <a:r>
              <a:rPr lang="en-US" i="0" dirty="0">
                <a:solidFill>
                  <a:srgbClr val="27282C"/>
                </a:solidFill>
                <a:effectLst/>
                <a:latin typeface="system-ui"/>
              </a:rPr>
              <a:t> Objects in a collection are called </a:t>
            </a:r>
            <a:r>
              <a:rPr lang="en-US" i="1" dirty="0">
                <a:solidFill>
                  <a:srgbClr val="27282C"/>
                </a:solidFill>
                <a:effectLst/>
                <a:latin typeface="system-ui"/>
              </a:rPr>
              <a:t>elements</a:t>
            </a:r>
            <a:r>
              <a:rPr lang="en-US" i="0" dirty="0">
                <a:solidFill>
                  <a:srgbClr val="27282C"/>
                </a:solidFill>
                <a:effectLst/>
                <a:latin typeface="system-ui"/>
              </a:rPr>
              <a:t> or </a:t>
            </a:r>
            <a:r>
              <a:rPr lang="en-US" i="1" dirty="0">
                <a:solidFill>
                  <a:srgbClr val="27282C"/>
                </a:solidFill>
                <a:effectLst/>
                <a:latin typeface="system-ui"/>
              </a:rPr>
              <a:t>item.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46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7</TotalTime>
  <Words>49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Georgia</vt:lpstr>
      <vt:lpstr>system-ui</vt:lpstr>
      <vt:lpstr>Seashells 16x9</vt:lpstr>
      <vt:lpstr>Kotlin- Collections </vt:lpstr>
      <vt:lpstr>Session Agenda</vt:lpstr>
      <vt:lpstr>What is Collection</vt:lpstr>
      <vt:lpstr>Picture with Caption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Kotlin- Collections </dc:title>
  <dc:creator>Subramanian Murugan</dc:creator>
  <cp:lastModifiedBy>Subramanian Murugan</cp:lastModifiedBy>
  <cp:revision>5</cp:revision>
  <dcterms:created xsi:type="dcterms:W3CDTF">2021-05-25T08:01:16Z</dcterms:created>
  <dcterms:modified xsi:type="dcterms:W3CDTF">2021-05-25T08:08:38Z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