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96FA-2579-49D1-AA58-54FC9B22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1624D-E505-4ED0-906A-2553B3AAF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2D17-7AF9-49ED-B76F-CF376154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F4B8-871A-4ED6-B2C0-4747A31B02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68D3-8137-48B1-A589-FC7E6F5D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07BB-14E3-4148-8A7E-3D35A7D4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ADAC-A6A5-4EDE-AF67-E2A36A27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BAB5-2906-43A2-B733-6EF6C62A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67532-37F2-4170-A681-47EC0888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C12B-30AF-43BD-B2F2-53C627E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F4B8-871A-4ED6-B2C0-4747A31B02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ED9C6-1A73-4D8F-866E-D1E7C702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AD52-20A7-4C13-91A9-9450CCD4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ADAC-A6A5-4EDE-AF67-E2A36A27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5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FE832-2879-446D-B0AE-D039A1D3B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D6B31-F56F-40C8-BCF0-F39FED145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863C-02E5-4877-92A1-E2927CFB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F4B8-871A-4ED6-B2C0-4747A31B02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DADE-4B99-4AF7-A68E-B097F01D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9F5A-8DEF-4A4F-96CF-9335BC3B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ADAC-A6A5-4EDE-AF67-E2A36A27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F251-51ED-4254-B310-D1DB228D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C5BD-7AA9-4922-8553-848BA362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C275-D1EF-4C8D-964F-61EABB95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F4B8-871A-4ED6-B2C0-4747A31B02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250C-128C-4C82-94DA-3DE66BA6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B531-A1C0-4572-965C-516E990D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ADAC-A6A5-4EDE-AF67-E2A36A27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35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9607-A67C-4E1D-A4D6-41F7B2A6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BB8E-3E84-499D-A1AB-17E255E71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8C45-D7FC-45C6-AD7A-D3B62CCE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F4B8-871A-4ED6-B2C0-4747A31B02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F736-EAB4-4466-9D8E-C678A161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CF7D-FB34-46D7-9B93-BEEC09C7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ADAC-A6A5-4EDE-AF67-E2A36A27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0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8D84-9A15-4599-80F1-884D4DED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2C5B-2E13-4206-B58C-55BC0FCF2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9ACA1-7193-44B0-A383-1D2FE98B9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52526-536A-458C-AAF9-3F1545B5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F4B8-871A-4ED6-B2C0-4747A31B02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EB36F-758A-42D1-A9EA-E5A28FA5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1E14-4B1C-45BB-95D7-5CB9989F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ADAC-A6A5-4EDE-AF67-E2A36A27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85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9754-5A44-486C-BCE2-C60FBBA4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6D041-1A21-47D3-8785-F1E7C2D4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81660-A8EB-4D86-8BF5-0A5E71D5C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CBDB7-D95F-477D-91FF-E517BA083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1A20F-DBE3-4A04-8FE3-941F456C3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F39E8-51CF-47CD-8FC9-43C6B168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F4B8-871A-4ED6-B2C0-4747A31B02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61824-3982-4EBF-9EC2-5021C6C7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AF836-348B-49EF-8034-B197E4B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ADAC-A6A5-4EDE-AF67-E2A36A27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8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6D3-6702-4FB5-9B14-CD274404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B999B-6A7C-47D1-AD78-251AD5AE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F4B8-871A-4ED6-B2C0-4747A31B02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1D910-7FB1-4CA3-8DB8-27512337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58CE2-874C-4C10-BBA2-7FC8EE74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ADAC-A6A5-4EDE-AF67-E2A36A27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5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55BFE-6D6D-4E63-A3F0-66870112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F4B8-871A-4ED6-B2C0-4747A31B02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12E9B-7BB3-4119-A092-C982DE4A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1E18A-BD6C-4EF6-8E7C-0BCBFA5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ADAC-A6A5-4EDE-AF67-E2A36A27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5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87E5-4402-4787-BD69-2E22ED03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E753-9991-4C19-8F9E-3CDE4A009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3DF2F-96C4-47BB-83BB-D7E58B92F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0134-99A5-4627-8293-F1A6AF19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F4B8-871A-4ED6-B2C0-4747A31B02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1C75D-AB2C-4F66-BD25-E2AB2AE5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ADD82-FCE0-4902-B09B-8C9BA64C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ADAC-A6A5-4EDE-AF67-E2A36A27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F357-12F0-4691-85A5-01D29CBA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E52E0-EDAB-46AE-B0D5-C29F423EB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A2CB3-9648-4EE4-8306-94B2B452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A07F7-92A1-4056-897B-BE2E3A27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F4B8-871A-4ED6-B2C0-4747A31B02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A13BD-A01A-4BE6-83DA-4DFF4A20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8F0E3-9F04-45C3-AC60-DA056779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ADAC-A6A5-4EDE-AF67-E2A36A27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4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97E9-DEF0-4B37-88A8-8E636C4F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359A4-4B8B-4CE5-8107-9DB2BB19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681A-974A-4549-967F-5D7011A69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0F4B8-871A-4ED6-B2C0-4747A31B02FD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5758-9294-4143-B743-9971BF42C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F93F-BE91-412D-B4F1-708460C90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FADAC-A6A5-4EDE-AF67-E2A36A272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0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46B86A-0C5B-4A96-94D8-1AFCD365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01" y="839495"/>
            <a:ext cx="9991798" cy="5428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96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BFD3C-D5F2-47B1-B1D5-847B371D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862012"/>
            <a:ext cx="9944100" cy="5133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539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C95977-3D80-4A22-9957-9F4612C3E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075955"/>
            <a:ext cx="99917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 Murugan</dc:creator>
  <cp:lastModifiedBy>Subramanian Murugan</cp:lastModifiedBy>
  <cp:revision>5</cp:revision>
  <dcterms:created xsi:type="dcterms:W3CDTF">2021-03-19T10:32:57Z</dcterms:created>
  <dcterms:modified xsi:type="dcterms:W3CDTF">2021-03-19T11:48:24Z</dcterms:modified>
</cp:coreProperties>
</file>