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8C0E-2EE5-E96A-6116-A60B583AD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F7512-9133-F614-B67C-B5E480074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C21E6-AD87-8B03-5E1F-0C0668F6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B444-188C-4E5E-9E24-758717ED05E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C4EC3-32C0-46CD-EA1E-78D05DA8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CF9B-84B9-C4A2-4FE1-B416503D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000E-3F83-4217-BC6E-82D5482C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8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ED7A-5E15-23D4-332A-71D38B1C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5895C-B35B-C987-E567-6437ACBB6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0DBBF-14E3-C57E-0FB9-8DB92F19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B444-188C-4E5E-9E24-758717ED05E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2FC58-39E8-6BBA-A7E9-51F5DD03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0788-CD42-9B17-7030-E8B63BA1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000E-3F83-4217-BC6E-82D5482C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1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DBC35-E849-8DAD-3BFF-9FAE65818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948C4-37AE-937E-BC12-D8EECA319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E8348-BA6B-5C41-CDD8-7D613994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B444-188C-4E5E-9E24-758717ED05E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5BD1F-18A5-67D0-3A99-8DAD7D8D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467D0-79E8-BC10-B00B-14FF4067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000E-3F83-4217-BC6E-82D5482C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63CC-627F-ADF2-3883-D34BDE27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6367E-FE92-73B4-EC2B-231D89FFE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546E3-6B29-28C6-04C3-AE8A1738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B444-188C-4E5E-9E24-758717ED05E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A906D-ACF4-135D-0232-9253807C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55967-08D6-37C8-9A88-B67C7ADC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000E-3F83-4217-BC6E-82D5482C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9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E1F7-E193-9AF0-6E6C-0C4AF877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6780B-78ED-D62B-6718-16327EE94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75205-02C8-B783-40DB-6BB813FA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B444-188C-4E5E-9E24-758717ED05E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E986B-7389-6E34-7BF0-C6EA05A1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84327-F6F0-7A74-C4C1-57C16FD3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000E-3F83-4217-BC6E-82D5482C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FA0A-8703-77AF-E1A0-EE023E0D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087F-0111-9E63-5769-5046AA3A2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D5E01-B74D-80F2-882C-1F197227E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F0F5-6431-6D20-E3EB-3A5334BC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B444-188C-4E5E-9E24-758717ED05E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A5C1B-1D2A-6B41-A3A4-F1B9C537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FFCD9-9905-EF1F-1A5B-8D14D197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000E-3F83-4217-BC6E-82D5482C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8F46-5D6C-A648-12D6-C3766B41C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BBA9E-8F1A-F50D-0FF1-7DBD1859C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2A5F3-22BD-400A-9DE9-A87EC380A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40A26-6AC4-1944-A53B-F8EC943FD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E3AAE-FB7F-92C4-311A-DE3A5B0CB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00F86-AF96-068F-9FDF-21E4C30F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B444-188C-4E5E-9E24-758717ED05E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FF753-CAFD-33E3-4C26-9AC67905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CC2A6-3671-3C03-EFD2-09803A33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000E-3F83-4217-BC6E-82D5482C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4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E57B-48E1-FD2F-E0C9-31F5A59B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3D4E9-D1D9-E9FE-7E6F-DD93C998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B444-188C-4E5E-9E24-758717ED05E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44E5C-29F3-3BB0-06F9-980F7AE1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42A8B-B1E0-CE09-33D2-CF04E6EE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000E-3F83-4217-BC6E-82D5482C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14150-61D5-A17D-5CBE-984FA3FB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B444-188C-4E5E-9E24-758717ED05E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91D9A-FC84-22F5-C6D1-96943DF6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0A824-0729-4FE3-1119-A1C04361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000E-3F83-4217-BC6E-82D5482C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0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A2FC-3548-FDA5-4AAE-A08D662F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1E7BB-C15F-2B65-F837-38BCE88DE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A995E-B6DE-4D78-C13E-A1FAA48ED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E5B9C-BAF2-F706-8EC4-26F02F0A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B444-188C-4E5E-9E24-758717ED05E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C8EE8-798F-79E2-6350-8D583383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29120-0761-6B01-D98E-2AAACB49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000E-3F83-4217-BC6E-82D5482C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D59B-5FEA-7A5D-C2B7-63BBC65D7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7E407-FC27-3E68-281F-1C9513F03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4D19E-C084-8097-D8FA-1C3E9345F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B34CF-DA87-8287-E96C-7326F581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B444-188C-4E5E-9E24-758717ED05E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610A7-D9E4-0FD5-2430-5EE86025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29021-0711-1A77-F308-7BAB042B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000E-3F83-4217-BC6E-82D5482C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6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F771D-DEE4-9781-3147-113F5373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88A7D-FAA9-B63A-ECDD-A741FFEF9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3A6A-6418-4393-EEC3-8F3A76C5D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4B444-188C-4E5E-9E24-758717ED05E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D5D4A-0B99-E4C8-4481-601462436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D6293-B17A-DAAF-B74C-8180F1B1C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B000E-3F83-4217-BC6E-82D5482C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4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44017-50A5-4450-362F-5EABCDAA5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4" t="19592" r="14668" b="14966"/>
          <a:stretch/>
        </p:blipFill>
        <p:spPr>
          <a:xfrm>
            <a:off x="1911219" y="1184987"/>
            <a:ext cx="8369561" cy="44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0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E5FBA7-49BD-CFC6-AD0C-04094A80B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92" t="28163" r="16811" b="11837"/>
          <a:stretch/>
        </p:blipFill>
        <p:spPr>
          <a:xfrm>
            <a:off x="1761930" y="1212980"/>
            <a:ext cx="8668139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3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8ABA87-327F-1BF9-B2FE-E940FA92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84"/>
            <a:ext cx="12192000" cy="672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Subramanian Murugan</dc:creator>
  <cp:lastModifiedBy>Subramanian Murugan</cp:lastModifiedBy>
  <cp:revision>2</cp:revision>
  <dcterms:created xsi:type="dcterms:W3CDTF">2024-08-29T04:22:19Z</dcterms:created>
  <dcterms:modified xsi:type="dcterms:W3CDTF">2024-08-29T04:36:16Z</dcterms:modified>
</cp:coreProperties>
</file>