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77" r:id="rId3"/>
    <p:sldId id="275" r:id="rId4"/>
    <p:sldId id="276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3/31/2022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3/31/2022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3/31/2022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ReddisonCache </a:t>
            </a:r>
            <a:r>
              <a:rPr lang="en-US" dirty="0" err="1"/>
              <a:t>Archtecture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1C835-5A8E-42D0-B627-FFCB3605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5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784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F699A-D9DB-47B4-B612-7E37226C6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135" y="0"/>
            <a:ext cx="12120976" cy="6818050"/>
          </a:xfrm>
        </p:spPr>
      </p:pic>
    </p:spTree>
    <p:extLst>
      <p:ext uri="{BB962C8B-B14F-4D97-AF65-F5344CB8AC3E}">
        <p14:creationId xmlns:p14="http://schemas.microsoft.com/office/powerpoint/2010/main" val="24226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C16E7-6AE1-483D-AB77-C0348CE2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4F042-BC8C-4AA3-93E5-9B283473A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92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2C434-6AF1-46E8-843E-5CF9D0C0E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1021"/>
            <a:ext cx="12318258" cy="6929021"/>
          </a:xfrm>
        </p:spPr>
      </p:pic>
    </p:spTree>
    <p:extLst>
      <p:ext uri="{BB962C8B-B14F-4D97-AF65-F5344CB8AC3E}">
        <p14:creationId xmlns:p14="http://schemas.microsoft.com/office/powerpoint/2010/main" val="1202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B2F90-D167-4F67-A839-5C115510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899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97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5C82-AF01-48A0-8337-C80107A0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5BE6-4891-4D01-A25F-0B5E9D8E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91F16-9D07-413E-8A71-B68097EB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73B1-6C1D-4D2A-8A9C-3386EEC3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35EC14-E2FD-4B3C-85DB-292855E3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E29FE5-8A9E-45C8-B391-22DBAA04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9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62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Seashells 16x9</vt:lpstr>
      <vt:lpstr>ReddisonCache Archtecture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Subramanian Murugan</dc:creator>
  <cp:lastModifiedBy>Subramanian Murugan</cp:lastModifiedBy>
  <cp:revision>5</cp:revision>
  <dcterms:created xsi:type="dcterms:W3CDTF">2022-03-30T01:24:08Z</dcterms:created>
  <dcterms:modified xsi:type="dcterms:W3CDTF">2022-03-31T13:47:31Z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