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277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FC9339-9001-42FC-949A-E2D80958F55A}">
          <p14:sldIdLst>
            <p14:sldId id="267"/>
            <p14:sldId id="277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DC809FC3-4795-4E72-996B-CD2506DB927B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4/3/2022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ReddisonCache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9507-993D-4069-A555-C6EFCBEC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0DFB-8E69-48C3-85AA-3356F547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22A0B-9B5A-46AB-ABDE-45F9E671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97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5F47-6537-44AE-B142-E50A2E12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DCFF-0A6D-45C5-8DFB-3B11DEC9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2823B-2ED7-46E6-AD1A-DC508AA6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84D1-4C06-4C24-BDA1-8439CD8D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D7C5-C282-4E48-BEB8-4C2E52F9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DF611-6F2E-4850-AEE4-BBB912EA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A1F8-7E69-4B28-96AF-7BC0B6F0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656D-C388-403C-85C3-2F5163EF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F10ED-A49B-44E4-AFE1-EAA51C2D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1C835-5A8E-42D0-B627-FFCB3605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5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784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F699A-D9DB-47B4-B612-7E37226C6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135" y="0"/>
            <a:ext cx="12120976" cy="6818050"/>
          </a:xfrm>
        </p:spPr>
      </p:pic>
    </p:spTree>
    <p:extLst>
      <p:ext uri="{BB962C8B-B14F-4D97-AF65-F5344CB8AC3E}">
        <p14:creationId xmlns:p14="http://schemas.microsoft.com/office/powerpoint/2010/main" val="24226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C16E7-6AE1-483D-AB77-C0348CE2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4F042-BC8C-4AA3-93E5-9B283473A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92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2C434-6AF1-46E8-843E-5CF9D0C0E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1021"/>
            <a:ext cx="12318258" cy="6929021"/>
          </a:xfrm>
        </p:spPr>
      </p:pic>
    </p:spTree>
    <p:extLst>
      <p:ext uri="{BB962C8B-B14F-4D97-AF65-F5344CB8AC3E}">
        <p14:creationId xmlns:p14="http://schemas.microsoft.com/office/powerpoint/2010/main" val="1202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B2F90-D167-4F67-A839-5C115510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899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9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5C82-AF01-48A0-8337-C80107A0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5BE6-4891-4D01-A25F-0B5E9D8E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91F16-9D07-413E-8A71-B68097EB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73B1-6C1D-4D2A-8A9C-3386EEC3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35EC14-E2FD-4B3C-85DB-292855E3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E29FE5-8A9E-45C8-B391-22DBAA04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9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151</TotalTime>
  <Words>3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Seashells 16x9</vt:lpstr>
      <vt:lpstr>ReddisonCache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Subramanian Murugan</dc:creator>
  <cp:lastModifiedBy>Subramanian Murugan</cp:lastModifiedBy>
  <cp:revision>11</cp:revision>
  <dcterms:created xsi:type="dcterms:W3CDTF">2022-03-30T01:24:08Z</dcterms:created>
  <dcterms:modified xsi:type="dcterms:W3CDTF">2022-04-03T08:15:42Z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