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13" r:id="rId12"/>
    <p:sldId id="314" r:id="rId13"/>
    <p:sldId id="299" r:id="rId14"/>
    <p:sldId id="297" r:id="rId15"/>
    <p:sldId id="284" r:id="rId16"/>
    <p:sldId id="287" r:id="rId17"/>
    <p:sldId id="286" r:id="rId18"/>
    <p:sldId id="291" r:id="rId19"/>
    <p:sldId id="288" r:id="rId20"/>
    <p:sldId id="289" r:id="rId21"/>
    <p:sldId id="292" r:id="rId22"/>
    <p:sldId id="293" r:id="rId23"/>
    <p:sldId id="294" r:id="rId24"/>
    <p:sldId id="302" r:id="rId25"/>
    <p:sldId id="301" r:id="rId26"/>
    <p:sldId id="303" r:id="rId27"/>
    <p:sldId id="310" r:id="rId28"/>
    <p:sldId id="315" r:id="rId29"/>
    <p:sldId id="316" r:id="rId30"/>
    <p:sldId id="332" r:id="rId31"/>
    <p:sldId id="333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8" r:id="rId43"/>
    <p:sldId id="327" r:id="rId44"/>
    <p:sldId id="329" r:id="rId45"/>
    <p:sldId id="330" r:id="rId46"/>
    <p:sldId id="331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/>
          <a:lstStyle/>
          <a:p>
            <a:pPr algn="ctr"/>
            <a:r>
              <a:rPr lang="en-IN" b="1" dirty="0"/>
              <a:t>File Descriptors</a:t>
            </a: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330307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1" y="5045475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6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/</a:t>
            </a:r>
            <a:r>
              <a:rPr lang="en-IN"/>
              <a:t>Non blocking</a:t>
            </a:r>
            <a:endParaRPr lang="en-IN" dirty="0"/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1007</TotalTime>
  <Words>1708</Words>
  <Application>Microsoft Office PowerPoint</Application>
  <PresentationFormat>Widescreen</PresentationFormat>
  <Paragraphs>144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103</cp:revision>
  <dcterms:created xsi:type="dcterms:W3CDTF">2020-10-02T15:29:57Z</dcterms:created>
  <dcterms:modified xsi:type="dcterms:W3CDTF">2025-01-20T11:01:32Z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