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FCA-A63E-8375-B9D2-1BBB46849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1598F-17F2-86AB-6602-F85913FE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A981-F874-01A8-395D-45144BC8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B832-117C-4F42-3BF9-22C50F8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29AE-5714-0974-1E9F-F83C9CA5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D9A-0197-88A0-3964-600CA34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8B68D-9323-6201-C9EE-66EB8C5FA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A432-FE0A-03DD-D49A-9678135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A236-A6C6-5E63-06C0-200D1872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0B36-CB30-58B2-2A2D-D60B5946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B139-8792-3FC0-9BA6-CD4F08D94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3F847-650D-ACB6-DD7C-14832583A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D7A7-A733-CECC-1E91-0F2068B2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F4DE-9942-B3BD-2D63-05572CF4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681F-ADDB-C1FF-274C-617E610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55EB-74AD-C4F0-12F1-F9659F15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24D8-FD17-1B15-88D5-A83EDFDA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3667-99DF-6720-DB03-D5056EE2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3AD9-9C99-48F7-B78C-79E97C06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F61E-F690-5E53-4968-83E48978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3CF3-5752-D0DD-1F81-A99C56CC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2618-6C52-4C13-35F5-F8AC6D43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439C-D9FE-BE51-9500-9C8B707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ED95-1C51-6E6F-E1E5-42FE63C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EE5-B190-A7C0-E0EE-5B2277B5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D885-C9BF-B9FB-66C7-832C67F8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B832-0FBD-9B3C-F3D5-DC72EAF8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CE71E-4229-9989-98F2-59C0E511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B6B5F-B176-8505-1516-92D438DF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9426-741A-264D-2BC9-42B8DFB4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C091C-93C5-E98E-F2CA-1CC10727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3AB-DB38-A7D1-B41E-BF224A44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1FF7-A890-456F-3675-66E9401C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39CA8-0B6F-471D-3770-B1A2C677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17E1C-AC72-B87E-591E-AB5B2E6B7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FEAA3-9B19-3810-FECD-487EB7CB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22775-C264-F173-D38D-8F6B946B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BF895-5695-AEB5-7E62-04477B67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CB4D6-A02C-2450-84A1-12F45627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B9D5-0C62-5C98-127C-34DCB77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C751-3ED2-8EEB-67E7-0981A3B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A24D6-68BB-7A06-6051-E1A4F21F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5B713-BB07-BE52-F0A0-D08E3094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C8E5-4D52-6B1E-D31E-7E6721C2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A4A3-B4A7-2EB2-21CB-E2A0AEC5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DC35D-D2C7-0126-1BF4-A5FD66FB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39FA-494C-0BF1-FE55-917FAF9D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29DD-5233-946D-217D-C9D0C025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45882-6B28-3AA5-59BA-8DA291DAD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A82D-3094-5685-9494-DB0B7119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D60D-D9CA-0571-44C4-2763D2F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5657-07C6-AB3F-5DF0-9F8267CB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4FAC-451C-850C-7B9D-D1138C5F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7BAA-A2C8-2B44-636D-F20BE1A44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7DF3D-0C78-20E9-1B0E-1D0786C28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C914-2C49-9ADB-5E62-57F97696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29C9A-6638-BA53-9682-8AED11F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EABA-2FEB-FD5D-533F-6C426FB5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9929-B3AB-FE6F-1868-B4DB1843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8457-D11B-ECDA-E681-C00E9B3E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EC6E3-A310-FA02-A890-D36E55E17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2C3F-A23D-490B-BBA9-A772CE08607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42BE-ED27-EEEE-7005-8809D709F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BAE3-823E-CB9E-F2BD-A69813E6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DA63-A690-463F-A1E7-146931B37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B022-5658-5123-0B4F-C8063A2AE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4702-1FA7-A991-9842-5DC0E69A2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23B0D-9801-D5CA-A662-9F7CE8208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A5E994-FF09-8E29-2DFA-F79254EC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BD3D5-58DA-F0F0-1E85-8AF1475AB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15"/>
            <a:ext cx="12192000" cy="56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68692-1960-18A4-9CB0-A7168F1C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6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11CEA-D81D-659B-570B-481C7655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48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0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Subramanian Murugan</dc:creator>
  <cp:lastModifiedBy>Subramanian Murugan</cp:lastModifiedBy>
  <cp:revision>1</cp:revision>
  <dcterms:created xsi:type="dcterms:W3CDTF">2024-07-03T03:56:32Z</dcterms:created>
  <dcterms:modified xsi:type="dcterms:W3CDTF">2024-07-03T04:07:06Z</dcterms:modified>
</cp:coreProperties>
</file>