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7" r:id="rId2"/>
    <p:sldId id="298" r:id="rId3"/>
    <p:sldId id="285" r:id="rId4"/>
    <p:sldId id="312" r:id="rId5"/>
    <p:sldId id="338" r:id="rId6"/>
    <p:sldId id="313" r:id="rId7"/>
    <p:sldId id="314" r:id="rId8"/>
    <p:sldId id="299" r:id="rId9"/>
    <p:sldId id="297" r:id="rId10"/>
    <p:sldId id="284" r:id="rId11"/>
    <p:sldId id="287" r:id="rId12"/>
    <p:sldId id="339" r:id="rId13"/>
    <p:sldId id="286" r:id="rId14"/>
    <p:sldId id="291" r:id="rId15"/>
    <p:sldId id="288" r:id="rId16"/>
    <p:sldId id="289" r:id="rId17"/>
    <p:sldId id="292" r:id="rId18"/>
    <p:sldId id="293" r:id="rId19"/>
    <p:sldId id="294" r:id="rId20"/>
    <p:sldId id="302" r:id="rId21"/>
    <p:sldId id="301" r:id="rId22"/>
    <p:sldId id="303" r:id="rId23"/>
    <p:sldId id="310" r:id="rId24"/>
    <p:sldId id="315" r:id="rId25"/>
    <p:sldId id="316" r:id="rId26"/>
    <p:sldId id="332" r:id="rId27"/>
    <p:sldId id="333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8" r:id="rId39"/>
    <p:sldId id="327" r:id="rId40"/>
    <p:sldId id="329" r:id="rId41"/>
    <p:sldId id="330" r:id="rId42"/>
    <p:sldId id="331" r:id="rId43"/>
    <p:sldId id="341" r:id="rId44"/>
    <p:sldId id="340" r:id="rId45"/>
    <p:sldId id="2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339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  <p14:sldId id="341"/>
            <p14:sldId id="340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3/17/2022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Non Blocking 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DA4-3519-49E0-957B-A1BD5F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Threading Models and 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824-B308-4C6E-9971-96043C31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dirty="0"/>
              <a:t>Modern Process (JVM) By default is Multi threaded</a:t>
            </a:r>
          </a:p>
          <a:p>
            <a:pPr marL="45720" indent="0" algn="ctr">
              <a:buNone/>
            </a:pPr>
            <a:r>
              <a:rPr lang="en-IN" dirty="0"/>
              <a:t>IO operations can be multi threaded.</a:t>
            </a:r>
          </a:p>
        </p:txBody>
      </p:sp>
    </p:spTree>
    <p:extLst>
      <p:ext uri="{BB962C8B-B14F-4D97-AF65-F5344CB8AC3E}">
        <p14:creationId xmlns:p14="http://schemas.microsoft.com/office/powerpoint/2010/main" val="13151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856-3DDF-42DF-A8C4-FF033448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Vertx is not Framework or lib but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F725-BCFE-4CE2-B61C-65C3BB49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3429000"/>
            <a:ext cx="9601198" cy="2210539"/>
          </a:xfrm>
        </p:spPr>
        <p:txBody>
          <a:bodyPr/>
          <a:lstStyle/>
          <a:p>
            <a:pPr marL="45720" indent="0" algn="ctr">
              <a:buNone/>
            </a:pPr>
            <a:r>
              <a:rPr lang="en-IN" dirty="0"/>
              <a:t>Tool Kit  you can embed into any java application , into Spring you can, Into Quarkus You can</a:t>
            </a:r>
          </a:p>
        </p:txBody>
      </p:sp>
    </p:spTree>
    <p:extLst>
      <p:ext uri="{BB962C8B-B14F-4D97-AF65-F5344CB8AC3E}">
        <p14:creationId xmlns:p14="http://schemas.microsoft.com/office/powerpoint/2010/main" val="31796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E62B-B07A-435D-BDB9-0078C6E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Vertx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B5015-27A3-448F-9F3E-BA40323F2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33" t="26662" r="15405" b="7020"/>
          <a:stretch/>
        </p:blipFill>
        <p:spPr>
          <a:xfrm>
            <a:off x="1402670" y="1740021"/>
            <a:ext cx="8888137" cy="4607511"/>
          </a:xfrm>
        </p:spPr>
      </p:pic>
    </p:spTree>
    <p:extLst>
      <p:ext uri="{BB962C8B-B14F-4D97-AF65-F5344CB8AC3E}">
        <p14:creationId xmlns:p14="http://schemas.microsoft.com/office/powerpoint/2010/main" val="11284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1279</TotalTime>
  <Words>1722</Words>
  <Application>Microsoft Office PowerPoint</Application>
  <PresentationFormat>Widescreen</PresentationFormat>
  <Paragraphs>153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Corbel</vt:lpstr>
      <vt:lpstr>medium-content-serif-font</vt:lpstr>
      <vt:lpstr>Open Sans</vt:lpstr>
      <vt:lpstr>Roboto</vt:lpstr>
      <vt:lpstr>Seashells 16x9</vt:lpstr>
      <vt:lpstr>Non Blocking Applications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Threading Models and IO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Vertx is not Framework or lib but toolkit</vt:lpstr>
      <vt:lpstr>Vertx 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116</cp:revision>
  <dcterms:created xsi:type="dcterms:W3CDTF">2020-10-02T15:29:57Z</dcterms:created>
  <dcterms:modified xsi:type="dcterms:W3CDTF">2022-03-17T06:31:37Z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