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7" r:id="rId2"/>
    <p:sldId id="274" r:id="rId3"/>
    <p:sldId id="281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6/30/2023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6/30/2023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6/30/2023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6/30/2023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6/30/2023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GraalVM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76752C-7097-A8F1-F2F2-E7BCD0C79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2" t="10486" r="8471" b="11327"/>
          <a:stretch/>
        </p:blipFill>
        <p:spPr>
          <a:xfrm>
            <a:off x="683581" y="747943"/>
            <a:ext cx="10333607" cy="5362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21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347</TotalTime>
  <Words>31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Seashells 16x9</vt:lpstr>
      <vt:lpstr>GraalVM</vt:lpstr>
      <vt:lpstr>Title and Content Layout with List</vt:lpstr>
      <vt:lpstr>PowerPoint Presentation</vt:lpstr>
      <vt:lpstr>Picture with Caption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GraalVM</dc:title>
  <dc:creator>Subramanian Murugan</dc:creator>
  <cp:lastModifiedBy>Subramanian Murugan</cp:lastModifiedBy>
  <cp:revision>1</cp:revision>
  <dcterms:created xsi:type="dcterms:W3CDTF">2023-06-30T05:33:05Z</dcterms:created>
  <dcterms:modified xsi:type="dcterms:W3CDTF">2023-06-30T11:20:46Z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