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7" r:id="rId2"/>
    <p:sldId id="337" r:id="rId3"/>
    <p:sldId id="298" r:id="rId4"/>
    <p:sldId id="285" r:id="rId5"/>
    <p:sldId id="312" r:id="rId6"/>
    <p:sldId id="338" r:id="rId7"/>
    <p:sldId id="313" r:id="rId8"/>
    <p:sldId id="314" r:id="rId9"/>
    <p:sldId id="299" r:id="rId10"/>
    <p:sldId id="297" r:id="rId11"/>
    <p:sldId id="284" r:id="rId12"/>
    <p:sldId id="287" r:id="rId13"/>
    <p:sldId id="339" r:id="rId14"/>
    <p:sldId id="286" r:id="rId15"/>
    <p:sldId id="291" r:id="rId16"/>
    <p:sldId id="288" r:id="rId17"/>
    <p:sldId id="289" r:id="rId18"/>
    <p:sldId id="292" r:id="rId19"/>
    <p:sldId id="293" r:id="rId20"/>
    <p:sldId id="294" r:id="rId21"/>
    <p:sldId id="302" r:id="rId22"/>
    <p:sldId id="301" r:id="rId23"/>
    <p:sldId id="303" r:id="rId24"/>
    <p:sldId id="310" r:id="rId25"/>
    <p:sldId id="315" r:id="rId26"/>
    <p:sldId id="316" r:id="rId27"/>
    <p:sldId id="332" r:id="rId28"/>
    <p:sldId id="333" r:id="rId29"/>
    <p:sldId id="317" r:id="rId30"/>
    <p:sldId id="318" r:id="rId31"/>
    <p:sldId id="319" r:id="rId32"/>
    <p:sldId id="340" r:id="rId33"/>
    <p:sldId id="341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339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40"/>
            <p14:sldId id="34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-106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9-25T06:17:3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25823 15734 0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9/8/2022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twork_sock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Node.js –</a:t>
            </a:r>
            <a:r>
              <a:rPr lang="en-US" b="1">
                <a:solidFill>
                  <a:srgbClr val="FF0000"/>
                </a:solidFill>
              </a:rPr>
              <a:t>Non Blocking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3DA4-3519-49E0-957B-A1BD5FE1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Threading Models and 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E824-B308-4C6E-9971-96043C31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dirty="0"/>
              <a:t>Modern Process (JVM) By default is Multi threaded</a:t>
            </a:r>
          </a:p>
          <a:p>
            <a:pPr marL="45720" indent="0" algn="ctr">
              <a:buNone/>
            </a:pPr>
            <a:r>
              <a:rPr lang="en-IN" dirty="0"/>
              <a:t>IO operations can be multi threaded.</a:t>
            </a:r>
          </a:p>
        </p:txBody>
      </p:sp>
    </p:spTree>
    <p:extLst>
      <p:ext uri="{BB962C8B-B14F-4D97-AF65-F5344CB8AC3E}">
        <p14:creationId xmlns:p14="http://schemas.microsoft.com/office/powerpoint/2010/main" val="13151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14:cNvPr>
              <p14:cNvContentPartPr/>
              <p14:nvPr/>
            </p14:nvContentPartPr>
            <p14:xfrm>
              <a:off x="9296280" y="5664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A717E3-0FF4-49D6-A29B-9D165DB8F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6920" y="565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904BB-92D8-4CA2-81BC-A6164E38F874}"/>
              </a:ext>
            </a:extLst>
          </p:cNvPr>
          <p:cNvSpPr txBox="1"/>
          <p:nvPr/>
        </p:nvSpPr>
        <p:spPr>
          <a:xfrm>
            <a:off x="4918230" y="5513032"/>
            <a:ext cx="687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The C10k problem is the problem of optimizing </a:t>
            </a:r>
            <a:r>
              <a:rPr lang="en-US" b="1" i="0" u="sng" dirty="0">
                <a:solidFill>
                  <a:srgbClr val="0645AD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 tooltip="Network socket"/>
              </a:rPr>
              <a:t>network sockets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to handle a large number of clients at the same time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 .</a:t>
            </a:r>
            <a:r>
              <a:rPr lang="en-IN" b="1" dirty="0" err="1">
                <a:solidFill>
                  <a:srgbClr val="FF0000"/>
                </a:solidFill>
              </a:rPr>
              <a:t>js</a:t>
            </a:r>
            <a:r>
              <a:rPr lang="en-IN" b="1" dirty="0">
                <a:solidFill>
                  <a:srgbClr val="FF0000"/>
                </a:solidFill>
              </a:rPr>
              <a:t> created to build non blocking io applications on </a:t>
            </a:r>
            <a:r>
              <a:rPr lang="en-IN" b="1" dirty="0" err="1">
                <a:solidFill>
                  <a:srgbClr val="FF0000"/>
                </a:solidFill>
              </a:rPr>
              <a:t>Javascript</a:t>
            </a:r>
            <a:br>
              <a:rPr lang="en-IN" b="1" dirty="0">
                <a:solidFill>
                  <a:srgbClr val="FF0000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26808"/>
              </p:ext>
            </p:extLst>
          </p:nvPr>
        </p:nvGraphicFramePr>
        <p:xfrm>
          <a:off x="1196158" y="5046435"/>
          <a:ext cx="5075555" cy="731520"/>
        </p:xfrm>
        <a:graphic>
          <a:graphicData uri="http://schemas.openxmlformats.org/drawingml/2006/table">
            <a:tbl>
              <a:tblPr/>
              <a:tblGrid>
                <a:gridCol w="274955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B277-13F2-4090-85DE-91E8E571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C05EC-ADEE-4116-95B2-E22A98AB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080075"/>
            <a:ext cx="9254741" cy="4473125"/>
          </a:xfrm>
        </p:spPr>
      </p:pic>
    </p:spTree>
    <p:extLst>
      <p:ext uri="{BB962C8B-B14F-4D97-AF65-F5344CB8AC3E}">
        <p14:creationId xmlns:p14="http://schemas.microsoft.com/office/powerpoint/2010/main" val="28962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1BAF6-DAFC-F004-F5B3-A04585364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" y="1322774"/>
            <a:ext cx="12101253" cy="8409839"/>
          </a:xfrm>
        </p:spPr>
      </p:pic>
    </p:spTree>
    <p:extLst>
      <p:ext uri="{BB962C8B-B14F-4D97-AF65-F5344CB8AC3E}">
        <p14:creationId xmlns:p14="http://schemas.microsoft.com/office/powerpoint/2010/main" val="14925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sz="2800" b="1" dirty="0">
                <a:solidFill>
                  <a:srgbClr val="FF0000"/>
                </a:solidFill>
              </a:rPr>
              <a:t>IO Low Level Implementation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5159B3-AF83-44E4-8C61-46BBF7B2B237}"/>
              </a:ext>
            </a:extLst>
          </p:cNvPr>
          <p:cNvSpPr/>
          <p:nvPr/>
        </p:nvSpPr>
        <p:spPr>
          <a:xfrm>
            <a:off x="985421" y="2272683"/>
            <a:ext cx="10493405" cy="23525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4ED9-523C-4160-B66A-23CFF2A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849293"/>
          </a:xfrm>
        </p:spPr>
        <p:txBody>
          <a:bodyPr/>
          <a:lstStyle/>
          <a:p>
            <a:r>
              <a:rPr lang="en-IN" dirty="0"/>
              <a:t>OS IO Layer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DD1D-474C-4351-8F48-BB335C3BBA7E}"/>
              </a:ext>
            </a:extLst>
          </p:cNvPr>
          <p:cNvSpPr/>
          <p:nvPr/>
        </p:nvSpPr>
        <p:spPr>
          <a:xfrm>
            <a:off x="1293813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3B46E-7B5E-4681-A178-B2CF490201AD}"/>
              </a:ext>
            </a:extLst>
          </p:cNvPr>
          <p:cNvSpPr/>
          <p:nvPr/>
        </p:nvSpPr>
        <p:spPr>
          <a:xfrm>
            <a:off x="4939575" y="5726097"/>
            <a:ext cx="306068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-Device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360E8-30CD-4F23-8C42-CE5D94E447DE}"/>
              </a:ext>
            </a:extLst>
          </p:cNvPr>
          <p:cNvSpPr/>
          <p:nvPr/>
        </p:nvSpPr>
        <p:spPr>
          <a:xfrm>
            <a:off x="8585338" y="5726097"/>
            <a:ext cx="2893490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 Device -2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D85BE3-6C44-4261-8AC7-22BA194DE3D0}"/>
              </a:ext>
            </a:extLst>
          </p:cNvPr>
          <p:cNvSpPr/>
          <p:nvPr/>
        </p:nvSpPr>
        <p:spPr>
          <a:xfrm>
            <a:off x="1117422" y="4762130"/>
            <a:ext cx="10185015" cy="827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3101-F4EB-42AC-B19B-B3E34F773A2E}"/>
              </a:ext>
            </a:extLst>
          </p:cNvPr>
          <p:cNvSpPr/>
          <p:nvPr/>
        </p:nvSpPr>
        <p:spPr>
          <a:xfrm>
            <a:off x="1117422" y="3550697"/>
            <a:ext cx="10185015" cy="82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Kernel space – File Descriptors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683EB-C400-4DFD-85BE-6BCDBAF9C1AC}"/>
              </a:ext>
            </a:extLst>
          </p:cNvPr>
          <p:cNvSpPr/>
          <p:nvPr/>
        </p:nvSpPr>
        <p:spPr>
          <a:xfrm>
            <a:off x="1172484" y="2476128"/>
            <a:ext cx="10185015" cy="827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18F374-9A55-4E78-90AB-CE3D7502A5D0}"/>
              </a:ext>
            </a:extLst>
          </p:cNvPr>
          <p:cNvSpPr/>
          <p:nvPr/>
        </p:nvSpPr>
        <p:spPr>
          <a:xfrm>
            <a:off x="2090690" y="1466299"/>
            <a:ext cx="2037426" cy="669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Application-Tomcat</a:t>
            </a:r>
          </a:p>
        </p:txBody>
      </p:sp>
    </p:spTree>
    <p:extLst>
      <p:ext uri="{BB962C8B-B14F-4D97-AF65-F5344CB8AC3E}">
        <p14:creationId xmlns:p14="http://schemas.microsoft.com/office/powerpoint/2010/main" val="885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96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46" y="5270829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2259</TotalTime>
  <Words>1433</Words>
  <Application>Microsoft Office PowerPoint</Application>
  <PresentationFormat>Widescreen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Corbel</vt:lpstr>
      <vt:lpstr>medium-content-serif-font</vt:lpstr>
      <vt:lpstr>Open Sans</vt:lpstr>
      <vt:lpstr>Roboto</vt:lpstr>
      <vt:lpstr>Seashells 16x9</vt:lpstr>
      <vt:lpstr>Node.js –Non Blocking IO</vt:lpstr>
      <vt:lpstr>Node .js created to build non blocking io applications on Javascript </vt:lpstr>
      <vt:lpstr>IO Demystification</vt:lpstr>
      <vt:lpstr>IO</vt:lpstr>
      <vt:lpstr>File Descriptors IO Low Level Implementation</vt:lpstr>
      <vt:lpstr>OS IO Layer Architecture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Threading Models and IO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Node js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126</cp:revision>
  <dcterms:created xsi:type="dcterms:W3CDTF">2020-10-02T15:29:57Z</dcterms:created>
  <dcterms:modified xsi:type="dcterms:W3CDTF">2022-09-08T11:23:25Z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