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59" r:id="rId3"/>
    <p:sldId id="264" r:id="rId4"/>
    <p:sldId id="260" r:id="rId5"/>
    <p:sldId id="263" r:id="rId6"/>
    <p:sldId id="261" r:id="rId7"/>
    <p:sldId id="262" r:id="rId8"/>
    <p:sldId id="271" r:id="rId9"/>
    <p:sldId id="265" r:id="rId10"/>
    <p:sldId id="270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6"/>
    <p:restoredTop sz="94684"/>
  </p:normalViewPr>
  <p:slideViewPr>
    <p:cSldViewPr snapToGrid="0" snapToObjects="1">
      <p:cViewPr>
        <p:scale>
          <a:sx n="85" d="100"/>
          <a:sy n="85" d="100"/>
        </p:scale>
        <p:origin x="7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E0CB3-3D07-F243-8765-C6E504D7188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F47F8-1F98-4F47-A83A-F89C7817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A592-C41D-844A-BF2F-96BC874CEDE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474-9C64-A64C-A01E-214C632D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coordinator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767" y="62354"/>
            <a:ext cx="3338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as Marketing Coordinator </a:t>
            </a:r>
            <a:r>
              <a:rPr lang="en-US" sz="1400" u="sng" dirty="0" smtClean="0"/>
              <a:t>Log out</a:t>
            </a:r>
            <a:endParaRPr lang="en-US" sz="1400" u="sng" dirty="0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564613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5155"/>
              </p:ext>
            </p:extLst>
          </p:nvPr>
        </p:nvGraphicFramePr>
        <p:xfrm>
          <a:off x="805933" y="2152488"/>
          <a:ext cx="11189745" cy="26428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36480"/>
                <a:gridCol w="1543708"/>
                <a:gridCol w="1859059"/>
                <a:gridCol w="1558787"/>
                <a:gridCol w="3091711"/>
              </a:tblGrid>
              <a:tr h="38677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r>
                        <a:rPr lang="en-US" baseline="0" dirty="0" smtClean="0"/>
                        <a:t>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Contributor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Download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Add</a:t>
                      </a:r>
                      <a:r>
                        <a:rPr lang="en-US" u="sng" baseline="0" dirty="0" smtClean="0"/>
                        <a:t> feedback</a:t>
                      </a:r>
                      <a:endParaRPr lang="en-US" u="sng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Download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0" dirty="0" smtClean="0"/>
                        <a:t> days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Add feedback</a:t>
                      </a:r>
                      <a:endParaRPr lang="en-US" u="sng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Download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Todd Baker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r>
                        <a:rPr lang="en-US" baseline="0" dirty="0" smtClean="0"/>
                        <a:t> days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Add</a:t>
                      </a:r>
                      <a:r>
                        <a:rPr lang="en-US" u="sng" baseline="0" dirty="0" smtClean="0"/>
                        <a:t> feedback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936" y="1500433"/>
            <a:ext cx="3291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Faculty Contributions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0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33935" y="62354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Signed in as Admin </a:t>
            </a:r>
            <a:r>
              <a:rPr lang="en-US" sz="1400" u="sng" dirty="0" smtClean="0">
                <a:solidFill>
                  <a:schemeClr val="bg1"/>
                </a:solidFill>
              </a:rPr>
              <a:t>Log out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rgbClr val="942092">
              <a:alpha val="66667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977330" y="439977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1201"/>
              </p:ext>
            </p:extLst>
          </p:nvPr>
        </p:nvGraphicFramePr>
        <p:xfrm>
          <a:off x="805933" y="2152488"/>
          <a:ext cx="10259689" cy="23895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08723"/>
                <a:gridCol w="1996104"/>
                <a:gridCol w="2227431"/>
                <a:gridCol w="2227431"/>
              </a:tblGrid>
              <a:tr h="38677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Closure Date:</a:t>
                      </a:r>
                      <a:endParaRPr lang="en-US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Humanity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Mary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20/02/2017</a:t>
                      </a:r>
                    </a:p>
                    <a:p>
                      <a:r>
                        <a:rPr lang="en-US" b="1" i="0" u="sng" baseline="0" dirty="0" smtClean="0"/>
                        <a:t>Edit</a:t>
                      </a:r>
                      <a:endParaRPr lang="en-US" b="1" i="0" u="sng" baseline="0" dirty="0" smtClean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Todd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20/02/2017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sng" baseline="0" dirty="0" smtClean="0"/>
                        <a:t>Edit</a:t>
                      </a:r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20/02/2017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sng" baseline="0" dirty="0" smtClean="0"/>
                        <a:t>Edit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936" y="1500433"/>
            <a:ext cx="3430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All Contributions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571352" y="439977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33935" y="62354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Signed in as Admin </a:t>
            </a:r>
            <a:r>
              <a:rPr lang="en-US" sz="1400" u="sng" dirty="0" smtClean="0">
                <a:solidFill>
                  <a:schemeClr val="bg1"/>
                </a:solidFill>
              </a:rPr>
              <a:t>Log out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rgbClr val="942092">
              <a:alpha val="66667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977330" y="439977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9146"/>
              </p:ext>
            </p:extLst>
          </p:nvPr>
        </p:nvGraphicFramePr>
        <p:xfrm>
          <a:off x="805932" y="2152488"/>
          <a:ext cx="10526633" cy="23895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0547"/>
                <a:gridCol w="2098623"/>
                <a:gridCol w="3867463"/>
              </a:tblGrid>
              <a:tr h="386776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r>
                        <a:rPr lang="en-US" baseline="0" dirty="0" smtClean="0"/>
                        <a:t> Attempt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Attempt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Address</a:t>
                      </a:r>
                      <a:endParaRPr lang="en-US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127.0.0.1</a:t>
                      </a:r>
                      <a:endParaRPr lang="en-US" b="1" i="0" u="sng" baseline="0" dirty="0" smtClean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127.0.0.1</a:t>
                      </a:r>
                      <a:endParaRPr lang="en-US" b="1" i="0" u="sng" baseline="0" dirty="0" smtClean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127.0.0.1</a:t>
                      </a:r>
                      <a:endParaRPr lang="en-US" b="1" i="0" u="sng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936" y="1500433"/>
            <a:ext cx="190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Failed Login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571352" y="439977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5936" y="1500433"/>
            <a:ext cx="146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Statistics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805936" y="2152488"/>
            <a:ext cx="2514600" cy="2514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03251" y="2290011"/>
            <a:ext cx="3352800" cy="2239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7120" y="2846635"/>
            <a:ext cx="337065" cy="16829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50989" y="3367335"/>
            <a:ext cx="337065" cy="11622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74858" y="2846635"/>
            <a:ext cx="337065" cy="16829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e 23"/>
          <p:cNvSpPr/>
          <p:nvPr/>
        </p:nvSpPr>
        <p:spPr>
          <a:xfrm>
            <a:off x="810226" y="2152488"/>
            <a:ext cx="2507705" cy="2507705"/>
          </a:xfrm>
          <a:prstGeom prst="pi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205" y="4949811"/>
            <a:ext cx="23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TOTAL CONTRIBUTIONS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8620" y="4949810"/>
            <a:ext cx="24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TERMLY CONTRIBUTION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09402" y="2683065"/>
            <a:ext cx="2372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4"/>
                </a:solidFill>
              </a:rPr>
              <a:t>56%</a:t>
            </a:r>
            <a:endParaRPr lang="en-US" sz="88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75420" y="4626644"/>
            <a:ext cx="284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students have contributed in your faculty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564613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29005" y="62354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</a:t>
            </a:r>
            <a:r>
              <a:rPr lang="en-US" sz="1400" smtClean="0"/>
              <a:t>as Student </a:t>
            </a:r>
            <a:r>
              <a:rPr lang="en-US" sz="1400" u="sng" smtClean="0"/>
              <a:t>Log </a:t>
            </a:r>
            <a:r>
              <a:rPr lang="en-US" sz="1400" u="sng" dirty="0" smtClean="0"/>
              <a:t>out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1177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564613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326" y="1500433"/>
            <a:ext cx="1129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Profile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1765392" y="1998253"/>
            <a:ext cx="660076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2736" y="19982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748802" y="2680223"/>
            <a:ext cx="6600762" cy="368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146" y="268022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6146" y="3361161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174" y="3361161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Change password</a:t>
            </a:r>
            <a:endParaRPr lang="en-US" u="sng" dirty="0"/>
          </a:p>
        </p:txBody>
      </p:sp>
      <p:sp>
        <p:nvSpPr>
          <p:cNvPr id="35" name="Rectangle 34"/>
          <p:cNvSpPr/>
          <p:nvPr/>
        </p:nvSpPr>
        <p:spPr>
          <a:xfrm>
            <a:off x="4054515" y="4119461"/>
            <a:ext cx="1784864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changes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829005" y="62354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</a:t>
            </a:r>
            <a:r>
              <a:rPr lang="en-US" sz="1400" smtClean="0"/>
              <a:t>as Student </a:t>
            </a:r>
            <a:r>
              <a:rPr lang="en-US" sz="1400" u="sng" smtClean="0"/>
              <a:t>Log </a:t>
            </a:r>
            <a:r>
              <a:rPr lang="en-US" sz="1400" u="sng" dirty="0" smtClean="0"/>
              <a:t>out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5890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33935" y="6235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as Name </a:t>
            </a:r>
            <a:r>
              <a:rPr lang="en-US" sz="1400" u="sng" dirty="0" smtClean="0"/>
              <a:t>Log out</a:t>
            </a:r>
            <a:endParaRPr lang="en-US" sz="1400" u="sng" dirty="0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64613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68864"/>
              </p:ext>
            </p:extLst>
          </p:nvPr>
        </p:nvGraphicFramePr>
        <p:xfrm>
          <a:off x="805936" y="2152488"/>
          <a:ext cx="1096295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658"/>
                <a:gridCol w="1840097"/>
                <a:gridCol w="1753941"/>
                <a:gridCol w="1957205"/>
                <a:gridCol w="20650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r>
                        <a:rPr lang="en-US" baseline="0" dirty="0" smtClean="0"/>
                        <a:t> (yes/no)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Edit/Delete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20/02/2017</a:t>
                      </a:r>
                    </a:p>
                    <a:p>
                      <a:r>
                        <a:rPr lang="en-US" baseline="0" dirty="0" smtClean="0"/>
                        <a:t>Time: 12:00PM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u="sng" baseline="0" dirty="0" smtClean="0"/>
                        <a:t>Delete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20/02/2017</a:t>
                      </a:r>
                    </a:p>
                    <a:p>
                      <a:r>
                        <a:rPr lang="en-US" baseline="0" dirty="0" smtClean="0"/>
                        <a:t>Time: 12:00PM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N/A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Submitted for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20/02/2017</a:t>
                      </a:r>
                    </a:p>
                    <a:p>
                      <a:r>
                        <a:rPr lang="en-US" baseline="0" dirty="0" smtClean="0"/>
                        <a:t>Time: 12:00PM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N/A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936" y="1500433"/>
            <a:ext cx="3770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Submitted Contributions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572500" y="1623891"/>
            <a:ext cx="2374900" cy="3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64613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6324"/>
              </p:ext>
            </p:extLst>
          </p:nvPr>
        </p:nvGraphicFramePr>
        <p:xfrm>
          <a:off x="805935" y="2152488"/>
          <a:ext cx="108200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078"/>
                <a:gridCol w="1638027"/>
                <a:gridCol w="1892690"/>
                <a:gridCol w="4741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Available from: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r>
                        <a:rPr lang="en-US" baseline="0" dirty="0" smtClean="0"/>
                        <a:t> submitted by: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20/02/2017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Blah</a:t>
                      </a:r>
                      <a:r>
                        <a:rPr lang="en-US" baseline="0" dirty="0" smtClean="0"/>
                        <a:t> blah feedback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936" y="1500433"/>
            <a:ext cx="1566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Feedback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829005" y="62354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</a:t>
            </a:r>
            <a:r>
              <a:rPr lang="en-US" sz="1400" smtClean="0"/>
              <a:t>as Student </a:t>
            </a:r>
            <a:r>
              <a:rPr lang="en-US" sz="1400" u="sng" smtClean="0"/>
              <a:t>Log </a:t>
            </a:r>
            <a:r>
              <a:rPr lang="en-US" sz="1400" u="sng" dirty="0" smtClean="0"/>
              <a:t>out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8022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71352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736" y="1475033"/>
            <a:ext cx="34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 New Contribution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914136" y="1998253"/>
            <a:ext cx="6600762" cy="368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</a:t>
            </a:r>
            <a:r>
              <a:rPr lang="en-US" smtClean="0"/>
              <a:t>of contribution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736" y="199825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14136" y="2521473"/>
            <a:ext cx="5277364" cy="368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2736" y="2521473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 Document: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4136" y="3076443"/>
            <a:ext cx="5277364" cy="368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736" y="3076443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 Picture: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35102" y="2567123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docx</a:t>
            </a:r>
            <a:r>
              <a:rPr lang="en-US" sz="1200" dirty="0" smtClean="0"/>
              <a:t> files only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048415" y="4119461"/>
            <a:ext cx="1784864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Submit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4515" y="4119461"/>
            <a:ext cx="1784864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01602" y="2521473"/>
            <a:ext cx="1323398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Upload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8191500" y="3076443"/>
            <a:ext cx="1323398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Upload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260288" y="3596241"/>
            <a:ext cx="66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37505" y="3680290"/>
            <a:ext cx="92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agree to the terms and conditions and confirm that this is my work. View </a:t>
            </a:r>
            <a:r>
              <a:rPr lang="en-US" u="sng" dirty="0" smtClean="0"/>
              <a:t>Terms and Conditions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8829005" y="62354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</a:t>
            </a:r>
            <a:r>
              <a:rPr lang="en-US" sz="1400" smtClean="0"/>
              <a:t>as Student </a:t>
            </a:r>
            <a:r>
              <a:rPr lang="en-US" sz="1400" u="sng" smtClean="0"/>
              <a:t>Log </a:t>
            </a:r>
            <a:r>
              <a:rPr lang="en-US" sz="1400" u="sng" dirty="0" smtClean="0"/>
              <a:t>out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5036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29005" y="62354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</a:t>
            </a:r>
            <a:r>
              <a:rPr lang="en-US" sz="1400" smtClean="0"/>
              <a:t>as Student </a:t>
            </a:r>
            <a:r>
              <a:rPr lang="en-US" sz="1400" u="sng" smtClean="0"/>
              <a:t>Log </a:t>
            </a:r>
            <a:r>
              <a:rPr lang="en-US" sz="1400" u="sng" dirty="0" smtClean="0"/>
              <a:t>out</a:t>
            </a:r>
            <a:endParaRPr lang="en-US" sz="1400" u="sng" dirty="0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71352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736" y="1475033"/>
            <a:ext cx="2103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Confirmation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02736" y="3682451"/>
            <a:ext cx="1784864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Contributions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2736" y="2101688"/>
            <a:ext cx="3775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contribution has been uploaded. </a:t>
            </a:r>
          </a:p>
          <a:p>
            <a:r>
              <a:rPr lang="en-US" dirty="0" smtClean="0"/>
              <a:t>File name: title of </a:t>
            </a:r>
            <a:r>
              <a:rPr lang="en-US" dirty="0" err="1" smtClean="0"/>
              <a:t>file.docx</a:t>
            </a:r>
            <a:endParaRPr lang="en-US" dirty="0" smtClean="0"/>
          </a:p>
          <a:p>
            <a:r>
              <a:rPr lang="en-US" dirty="0" smtClean="0"/>
              <a:t>Time submitted on: 00:00 PM</a:t>
            </a:r>
          </a:p>
          <a:p>
            <a:endParaRPr lang="en-US" dirty="0"/>
          </a:p>
          <a:p>
            <a:r>
              <a:rPr lang="en-US" dirty="0" smtClean="0"/>
              <a:t>Thank you for your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924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29598" y="62354"/>
            <a:ext cx="311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Signed in </a:t>
            </a:r>
            <a:r>
              <a:rPr lang="en-US" sz="1400" smtClean="0"/>
              <a:t>as Marketing Manager </a:t>
            </a:r>
            <a:r>
              <a:rPr lang="en-US" sz="1400" u="sng" dirty="0" smtClean="0"/>
              <a:t>Log out</a:t>
            </a:r>
            <a:endParaRPr lang="en-US" sz="1400" u="sng" dirty="0"/>
          </a:p>
        </p:txBody>
      </p:sp>
      <p:sp>
        <p:nvSpPr>
          <p:cNvPr id="9" name="Rectangle 8"/>
          <p:cNvSpPr/>
          <p:nvPr/>
        </p:nvSpPr>
        <p:spPr>
          <a:xfrm>
            <a:off x="11065623" y="1"/>
            <a:ext cx="1099751" cy="4324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2485"/>
            <a:ext cx="12192000" cy="939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Student Magazine Contribution Hub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564613" y="432484"/>
            <a:ext cx="1594022" cy="9391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15374"/>
              </p:ext>
            </p:extLst>
          </p:nvPr>
        </p:nvGraphicFramePr>
        <p:xfrm>
          <a:off x="805933" y="2152488"/>
          <a:ext cx="10259690" cy="2389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64923"/>
                <a:gridCol w="2549645"/>
                <a:gridCol w="2845122"/>
              </a:tblGrid>
              <a:tr h="38677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Approved 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20/02/2017</a:t>
                      </a:r>
                    </a:p>
                    <a:p>
                      <a:r>
                        <a:rPr lang="en-US" baseline="0" dirty="0" smtClean="0"/>
                        <a:t>Time: 12:00PM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20/02/2017</a:t>
                      </a:r>
                    </a:p>
                    <a:p>
                      <a:r>
                        <a:rPr lang="en-US" baseline="0" dirty="0" smtClean="0"/>
                        <a:t>Time: 12:00PM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Humanities</a:t>
                      </a:r>
                      <a:endParaRPr lang="en-US" dirty="0"/>
                    </a:p>
                  </a:txBody>
                  <a:tcPr/>
                </a:tc>
              </a:tr>
              <a:tr h="667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 of contribution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Date:</a:t>
                      </a:r>
                      <a:r>
                        <a:rPr lang="en-US" baseline="0" dirty="0" smtClean="0"/>
                        <a:t> 20/02/2017</a:t>
                      </a:r>
                    </a:p>
                    <a:p>
                      <a:r>
                        <a:rPr lang="en-US" baseline="0" dirty="0" smtClean="0"/>
                        <a:t>Time: 12:00PM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936" y="1500433"/>
            <a:ext cx="3430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All Contributions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8229600" y="1588931"/>
            <a:ext cx="2809398" cy="434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</a:t>
            </a:r>
            <a:r>
              <a:rPr lang="en-US" smtClean="0"/>
              <a:t>All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453</Words>
  <Application>Microsoft Macintosh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Student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manager</vt:lpstr>
      <vt:lpstr>PowerPoint Presentation</vt:lpstr>
      <vt:lpstr>Marketing coordinator</vt:lpstr>
      <vt:lpstr>PowerPoint Presentation</vt:lpstr>
      <vt:lpstr>Admin user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Anisa Ali</dc:creator>
  <cp:lastModifiedBy>Anisa Ali</cp:lastModifiedBy>
  <cp:revision>24</cp:revision>
  <dcterms:created xsi:type="dcterms:W3CDTF">2017-01-31T15:36:15Z</dcterms:created>
  <dcterms:modified xsi:type="dcterms:W3CDTF">2017-02-20T18:43:47Z</dcterms:modified>
</cp:coreProperties>
</file>