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7" r:id="rId3"/>
    <p:sldId id="276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275" r:id="rId35"/>
    <p:sldId id="271" r:id="rId36"/>
    <p:sldId id="299" r:id="rId37"/>
    <p:sldId id="270" r:id="rId38"/>
    <p:sldId id="274" r:id="rId39"/>
    <p:sldId id="269" r:id="rId40"/>
    <p:sldId id="300" r:id="rId41"/>
    <p:sldId id="268" r:id="rId42"/>
    <p:sldId id="272" r:id="rId43"/>
    <p:sldId id="309" r:id="rId44"/>
    <p:sldId id="31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677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4181-EE86-4228-9F52-7FC03DE29C63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E58DF-C20F-4ADB-9BBD-0A6E949882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3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ourselves</a:t>
            </a:r>
          </a:p>
          <a:p>
            <a:r>
              <a:rPr lang="en-GB" dirty="0"/>
              <a:t>Natasha - Talk</a:t>
            </a:r>
            <a:r>
              <a:rPr lang="en-GB" baseline="0" dirty="0"/>
              <a:t> about previous websites created, what they achieved and any issues we had</a:t>
            </a:r>
          </a:p>
          <a:p>
            <a:r>
              <a:rPr lang="en-GB" baseline="0" dirty="0" err="1"/>
              <a:t>Hennah</a:t>
            </a:r>
            <a:r>
              <a:rPr lang="en-GB" baseline="0" dirty="0"/>
              <a:t> – Unique selling point</a:t>
            </a:r>
          </a:p>
          <a:p>
            <a:r>
              <a:rPr lang="en-GB" baseline="0" dirty="0"/>
              <a:t>Joe - Talk about how we incorporate many new agile techniques to improve security</a:t>
            </a:r>
          </a:p>
          <a:p>
            <a:r>
              <a:rPr lang="en-GB" baseline="0" dirty="0"/>
              <a:t>Anisa – Mention Analytics</a:t>
            </a:r>
          </a:p>
          <a:p>
            <a:endParaRPr lang="en-GB" baseline="0" dirty="0"/>
          </a:p>
          <a:p>
            <a:r>
              <a:rPr lang="en-GB" baseline="0" dirty="0"/>
              <a:t>Transition – ‘So lets talk about what we’ve been doing recently’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1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how in the future we will improve:</a:t>
            </a:r>
          </a:p>
          <a:p>
            <a:r>
              <a:rPr lang="en-GB" dirty="0"/>
              <a:t>UI</a:t>
            </a:r>
          </a:p>
          <a:p>
            <a:r>
              <a:rPr lang="en-GB" dirty="0"/>
              <a:t>Add more functionality</a:t>
            </a:r>
            <a:r>
              <a:rPr lang="en-GB" baseline="0" dirty="0"/>
              <a:t> to:</a:t>
            </a:r>
          </a:p>
          <a:p>
            <a:r>
              <a:rPr lang="en-GB" baseline="0" dirty="0"/>
              <a:t>Manage users</a:t>
            </a:r>
          </a:p>
          <a:p>
            <a:r>
              <a:rPr lang="en-GB" baseline="0" dirty="0"/>
              <a:t>Fine tune analytics to see more valuable results</a:t>
            </a:r>
          </a:p>
          <a:p>
            <a:r>
              <a:rPr lang="en-GB" baseline="0" dirty="0"/>
              <a:t>Graphical representations of reports</a:t>
            </a:r>
          </a:p>
          <a:p>
            <a:r>
              <a:rPr lang="en-GB" baseline="0" dirty="0"/>
              <a:t>Download images</a:t>
            </a:r>
          </a:p>
          <a:p>
            <a:r>
              <a:rPr lang="en-GB" baseline="0" dirty="0"/>
              <a:t>Download all reports from closed competitions in a zip for marketing manager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8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the University</a:t>
            </a:r>
            <a:r>
              <a:rPr lang="en-GB" baseline="0" dirty="0"/>
              <a:t> Magazine Contribution website? </a:t>
            </a:r>
          </a:p>
          <a:p>
            <a:r>
              <a:rPr lang="en-GB" baseline="0" dirty="0"/>
              <a:t>	Explain the problem (need students to contribute)</a:t>
            </a:r>
          </a:p>
          <a:p>
            <a:r>
              <a:rPr lang="en-GB" baseline="0" dirty="0"/>
              <a:t>	Explain how the system would be implemented (use existing university email addresses and </a:t>
            </a:r>
            <a:r>
              <a:rPr lang="en-GB" baseline="0" dirty="0" err="1"/>
              <a:t>pwds</a:t>
            </a:r>
            <a:r>
              <a:rPr lang="en-GB" baseline="0" dirty="0"/>
              <a:t>)</a:t>
            </a:r>
            <a:endParaRPr lang="en-GB" dirty="0"/>
          </a:p>
          <a:p>
            <a:r>
              <a:rPr lang="en-GB" dirty="0"/>
              <a:t>What does the system do?</a:t>
            </a:r>
          </a:p>
          <a:p>
            <a:r>
              <a:rPr lang="en-GB" dirty="0"/>
              <a:t>	Go through use case for each type of user</a:t>
            </a:r>
          </a:p>
          <a:p>
            <a:endParaRPr lang="en-GB" dirty="0"/>
          </a:p>
          <a:p>
            <a:r>
              <a:rPr lang="en-GB" dirty="0"/>
              <a:t>Transition – ‘Lets</a:t>
            </a:r>
            <a:r>
              <a:rPr lang="en-GB" baseline="0" dirty="0"/>
              <a:t> look at some examples of the system in action’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55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2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3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7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6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experience is for people who may not belong to any faculty in the university, but are interested in viewing past publications of the magazine.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8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1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E58DF-C20F-4ADB-9BBD-0A6E9498829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17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9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7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A610-212D-490E-909E-3F8F1580D671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95C-F8E7-4437-B46A-CB3C9D64D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31" y="1375358"/>
            <a:ext cx="3016339" cy="3016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83" y="5193541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PeachTree</a:t>
            </a:r>
          </a:p>
        </p:txBody>
      </p:sp>
    </p:spTree>
    <p:extLst>
      <p:ext uri="{BB962C8B-B14F-4D97-AF65-F5344CB8AC3E}">
        <p14:creationId xmlns:p14="http://schemas.microsoft.com/office/powerpoint/2010/main" val="23393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Competitions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49" y="1345720"/>
            <a:ext cx="9665400" cy="5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Failed Login Attempts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448699"/>
            <a:ext cx="115538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2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Student experience</a:t>
            </a:r>
          </a:p>
        </p:txBody>
      </p:sp>
    </p:spTree>
    <p:extLst>
      <p:ext uri="{BB962C8B-B14F-4D97-AF65-F5344CB8AC3E}">
        <p14:creationId xmlns:p14="http://schemas.microsoft.com/office/powerpoint/2010/main" val="389560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62100"/>
            <a:ext cx="11153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7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65504"/>
            <a:ext cx="112585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5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Contributing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1" y="1217595"/>
            <a:ext cx="115347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5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Contributing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61" y="1251462"/>
            <a:ext cx="9997476" cy="5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5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T’s &amp; C’s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95425"/>
            <a:ext cx="11525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0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09967"/>
            <a:ext cx="1147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3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76933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459504"/>
            <a:ext cx="1160863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Marketing Manager</a:t>
            </a:r>
          </a:p>
          <a:p>
            <a:pPr algn="ctr"/>
            <a:r>
              <a:rPr lang="en-GB" sz="6000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76622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731664"/>
            <a:ext cx="11182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541164"/>
            <a:ext cx="115919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8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6" y="1390125"/>
            <a:ext cx="10607885" cy="48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6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Analytics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009" y="1056068"/>
            <a:ext cx="4757097" cy="5147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41" y="1056068"/>
            <a:ext cx="4982679" cy="51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0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Analytics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49" y="1358370"/>
            <a:ext cx="10287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0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459504"/>
            <a:ext cx="1160863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Marketing Coordinator </a:t>
            </a:r>
          </a:p>
          <a:p>
            <a:pPr algn="ctr"/>
            <a:r>
              <a:rPr lang="en-GB" sz="6000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37015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647196"/>
            <a:ext cx="113728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3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405295"/>
            <a:ext cx="115538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3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296072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Submissions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71" y="1425155"/>
            <a:ext cx="9883356" cy="49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76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Feedback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323706"/>
            <a:ext cx="112871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8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38300"/>
            <a:ext cx="11391900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409967"/>
            <a:ext cx="1147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6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6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Guest experience</a:t>
            </a:r>
          </a:p>
        </p:txBody>
      </p:sp>
    </p:spTree>
    <p:extLst>
      <p:ext uri="{BB962C8B-B14F-4D97-AF65-F5344CB8AC3E}">
        <p14:creationId xmlns:p14="http://schemas.microsoft.com/office/powerpoint/2010/main" val="529707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000250"/>
            <a:ext cx="11801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5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00225"/>
            <a:ext cx="11353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51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294683"/>
            <a:ext cx="11468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1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Faculty guest experience</a:t>
            </a:r>
          </a:p>
        </p:txBody>
      </p:sp>
    </p:spTree>
    <p:extLst>
      <p:ext uri="{BB962C8B-B14F-4D97-AF65-F5344CB8AC3E}">
        <p14:creationId xmlns:p14="http://schemas.microsoft.com/office/powerpoint/2010/main" val="1895175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509712"/>
            <a:ext cx="111537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Administrator experience</a:t>
            </a:r>
          </a:p>
        </p:txBody>
      </p:sp>
    </p:spTree>
    <p:extLst>
      <p:ext uri="{BB962C8B-B14F-4D97-AF65-F5344CB8AC3E}">
        <p14:creationId xmlns:p14="http://schemas.microsoft.com/office/powerpoint/2010/main" val="3072549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552575"/>
            <a:ext cx="11658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8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535590"/>
            <a:ext cx="115633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51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334402"/>
            <a:ext cx="117062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8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683" y="2921169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66734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31" y="1375358"/>
            <a:ext cx="3016339" cy="3016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83" y="5193541"/>
            <a:ext cx="1160863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3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485271"/>
            <a:ext cx="111633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1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09" y="1401523"/>
            <a:ext cx="9950480" cy="46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Reports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09967"/>
            <a:ext cx="1147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Publications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377262"/>
            <a:ext cx="11610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67426"/>
            <a:ext cx="888642" cy="888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699" y="103915"/>
            <a:ext cx="1169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Competitions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255863"/>
            <a:ext cx="116014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202</Words>
  <Application>Microsoft Office PowerPoint</Application>
  <PresentationFormat>Widescreen</PresentationFormat>
  <Paragraphs>79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Schofield</dc:creator>
  <cp:lastModifiedBy>Joe Schofield</cp:lastModifiedBy>
  <cp:revision>26</cp:revision>
  <dcterms:created xsi:type="dcterms:W3CDTF">2017-03-16T12:36:13Z</dcterms:created>
  <dcterms:modified xsi:type="dcterms:W3CDTF">2017-03-21T15:43:23Z</dcterms:modified>
</cp:coreProperties>
</file>