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77" r:id="rId3"/>
    <p:sldId id="276" r:id="rId4"/>
    <p:sldId id="275" r:id="rId5"/>
    <p:sldId id="271" r:id="rId6"/>
    <p:sldId id="299" r:id="rId7"/>
    <p:sldId id="270" r:id="rId8"/>
    <p:sldId id="274" r:id="rId9"/>
    <p:sldId id="269" r:id="rId10"/>
    <p:sldId id="300" r:id="rId11"/>
    <p:sldId id="268" r:id="rId12"/>
    <p:sldId id="272" r:id="rId13"/>
    <p:sldId id="273" r:id="rId14"/>
    <p:sldId id="301" r:id="rId15"/>
    <p:sldId id="302" r:id="rId16"/>
    <p:sldId id="281" r:id="rId17"/>
    <p:sldId id="282" r:id="rId18"/>
    <p:sldId id="312" r:id="rId19"/>
    <p:sldId id="285" r:id="rId20"/>
    <p:sldId id="283" r:id="rId21"/>
    <p:sldId id="284" r:id="rId22"/>
    <p:sldId id="278" r:id="rId23"/>
    <p:sldId id="303" r:id="rId24"/>
    <p:sldId id="304" r:id="rId25"/>
    <p:sldId id="286" r:id="rId26"/>
    <p:sldId id="287" r:id="rId27"/>
    <p:sldId id="313" r:id="rId28"/>
    <p:sldId id="314" r:id="rId29"/>
    <p:sldId id="279" r:id="rId30"/>
    <p:sldId id="305" r:id="rId31"/>
    <p:sldId id="306" r:id="rId32"/>
    <p:sldId id="290" r:id="rId33"/>
    <p:sldId id="315" r:id="rId34"/>
    <p:sldId id="280" r:id="rId35"/>
    <p:sldId id="307" r:id="rId36"/>
    <p:sldId id="308" r:id="rId37"/>
    <p:sldId id="316" r:id="rId38"/>
    <p:sldId id="317" r:id="rId39"/>
    <p:sldId id="294" r:id="rId40"/>
    <p:sldId id="318" r:id="rId41"/>
    <p:sldId id="296" r:id="rId42"/>
    <p:sldId id="298" r:id="rId43"/>
    <p:sldId id="311" r:id="rId44"/>
    <p:sldId id="309" r:id="rId45"/>
    <p:sldId id="31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7677" autoAdjust="0"/>
  </p:normalViewPr>
  <p:slideViewPr>
    <p:cSldViewPr snapToGrid="0">
      <p:cViewPr varScale="1">
        <p:scale>
          <a:sx n="57" d="100"/>
          <a:sy n="57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F4181-EE86-4228-9F52-7FC03DE29C63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E58DF-C20F-4ADB-9BBD-0A6E94988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034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Introduce ourselves</a:t>
            </a:r>
          </a:p>
          <a:p>
            <a:r>
              <a:rPr lang="en-GB" dirty="0" smtClean="0"/>
              <a:t>Talk</a:t>
            </a:r>
            <a:r>
              <a:rPr lang="en-GB" baseline="0" dirty="0" smtClean="0"/>
              <a:t> about previous websites created, what they achieved and any issues we had</a:t>
            </a:r>
          </a:p>
          <a:p>
            <a:r>
              <a:rPr lang="en-GB" baseline="0" dirty="0" smtClean="0"/>
              <a:t>Talk about how we incorporate many new agile techniques to improve code and efficiency</a:t>
            </a:r>
          </a:p>
          <a:p>
            <a:endParaRPr lang="en-GB" baseline="0" dirty="0" smtClean="0"/>
          </a:p>
          <a:p>
            <a:r>
              <a:rPr lang="en-GB" baseline="0" dirty="0" smtClean="0"/>
              <a:t>Transition – ‘So lets talk about what we’ve been doing recently’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E58DF-C20F-4ADB-9BBD-0A6E9498829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216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is the University</a:t>
            </a:r>
            <a:r>
              <a:rPr lang="en-GB" baseline="0" dirty="0" smtClean="0"/>
              <a:t> Magazine Contribution website? </a:t>
            </a:r>
          </a:p>
          <a:p>
            <a:r>
              <a:rPr lang="en-GB" baseline="0" dirty="0" smtClean="0"/>
              <a:t>	Explain the problem (need students to contribute)</a:t>
            </a:r>
          </a:p>
          <a:p>
            <a:r>
              <a:rPr lang="en-GB" baseline="0" dirty="0" smtClean="0"/>
              <a:t>	Explain how the system would be implemented (use existing university email addresses and </a:t>
            </a:r>
            <a:r>
              <a:rPr lang="en-GB" baseline="0" dirty="0" err="1" smtClean="0"/>
              <a:t>pwds</a:t>
            </a:r>
            <a:r>
              <a:rPr lang="en-GB" baseline="0" dirty="0" smtClean="0"/>
              <a:t>)</a:t>
            </a:r>
            <a:endParaRPr lang="en-GB" dirty="0" smtClean="0"/>
          </a:p>
          <a:p>
            <a:r>
              <a:rPr lang="en-GB" dirty="0" smtClean="0"/>
              <a:t>What does the system do?</a:t>
            </a:r>
          </a:p>
          <a:p>
            <a:r>
              <a:rPr lang="en-GB" dirty="0" smtClean="0"/>
              <a:t>	Go through use case for each type of user</a:t>
            </a:r>
          </a:p>
          <a:p>
            <a:endParaRPr lang="en-GB" dirty="0" smtClean="0"/>
          </a:p>
          <a:p>
            <a:r>
              <a:rPr lang="en-GB" dirty="0" smtClean="0"/>
              <a:t>Transition – ‘Lets</a:t>
            </a:r>
            <a:r>
              <a:rPr lang="en-GB" baseline="0" dirty="0" smtClean="0"/>
              <a:t> look at some examples of the system in action’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E58DF-C20F-4ADB-9BBD-0A6E9498829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55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</a:t>
            </a:r>
            <a:r>
              <a:rPr lang="en-GB" baseline="0" dirty="0" smtClean="0"/>
              <a:t> experience is for people who may not belong to any faculty in the university, but are interested in viewing past publications of the magazine.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E58DF-C20F-4ADB-9BBD-0A6E9498829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586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E58DF-C20F-4ADB-9BBD-0A6E9498829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76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E58DF-C20F-4ADB-9BBD-0A6E9498829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730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E58DF-C20F-4ADB-9BBD-0A6E9498829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5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E58DF-C20F-4ADB-9BBD-0A6E9498829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712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E58DF-C20F-4ADB-9BBD-0A6E9498829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731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Mention how in the future we will improve:</a:t>
            </a:r>
          </a:p>
          <a:p>
            <a:r>
              <a:rPr lang="en-GB" dirty="0" smtClean="0"/>
              <a:t>UI</a:t>
            </a:r>
          </a:p>
          <a:p>
            <a:r>
              <a:rPr lang="en-GB" dirty="0" smtClean="0"/>
              <a:t>Add more functionality</a:t>
            </a:r>
            <a:r>
              <a:rPr lang="en-GB" baseline="0" dirty="0" smtClean="0"/>
              <a:t> to:</a:t>
            </a:r>
          </a:p>
          <a:p>
            <a:r>
              <a:rPr lang="en-GB" baseline="0" dirty="0" smtClean="0"/>
              <a:t>Manage users</a:t>
            </a:r>
          </a:p>
          <a:p>
            <a:r>
              <a:rPr lang="en-GB" baseline="0" dirty="0" smtClean="0"/>
              <a:t>Fine tune analytics to see more valuable results</a:t>
            </a:r>
          </a:p>
          <a:p>
            <a:r>
              <a:rPr lang="en-GB" baseline="0" dirty="0" smtClean="0"/>
              <a:t>Graphical representations of reports</a:t>
            </a:r>
          </a:p>
          <a:p>
            <a:r>
              <a:rPr lang="en-GB" baseline="0" dirty="0" smtClean="0"/>
              <a:t>Download images</a:t>
            </a:r>
          </a:p>
          <a:p>
            <a:r>
              <a:rPr lang="en-GB" baseline="0" dirty="0" smtClean="0"/>
              <a:t>Download all reports from closed competitions in a zip for marketing manager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E58DF-C20F-4ADB-9BBD-0A6E9498829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38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8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17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89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5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07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50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82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68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68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6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08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6A610-212D-490E-909E-3F8F1580D671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7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31" y="1375358"/>
            <a:ext cx="3016339" cy="30163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683" y="5193541"/>
            <a:ext cx="1160863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PeachTree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339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Home</a:t>
            </a:r>
            <a:endParaRPr lang="en-GB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433512"/>
            <a:ext cx="115443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9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Publications</a:t>
            </a:r>
            <a:endParaRPr lang="en-GB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6" y="1250821"/>
            <a:ext cx="119729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Reports</a:t>
            </a:r>
            <a:endParaRPr lang="en-GB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581679"/>
            <a:ext cx="116586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0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2921169"/>
            <a:ext cx="1160863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Student experience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8498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Login</a:t>
            </a:r>
            <a:endParaRPr lang="en-GB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71612"/>
            <a:ext cx="114300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Home</a:t>
            </a:r>
            <a:endParaRPr lang="en-GB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434569"/>
            <a:ext cx="114681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4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Contributing</a:t>
            </a:r>
            <a:endParaRPr lang="en-GB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" y="1368952"/>
            <a:ext cx="115157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5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Contributing</a:t>
            </a:r>
            <a:endParaRPr lang="en-GB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64" y="1208467"/>
            <a:ext cx="10308167" cy="535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6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Contributing</a:t>
            </a:r>
            <a:endParaRPr lang="en-GB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532" y="1306767"/>
            <a:ext cx="9727142" cy="523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3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T’s &amp; C’s</a:t>
            </a:r>
            <a:endParaRPr lang="en-GB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862137"/>
            <a:ext cx="113347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4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2921169"/>
            <a:ext cx="1160863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About us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7693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Reports</a:t>
            </a:r>
            <a:endParaRPr lang="en-GB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638300"/>
            <a:ext cx="113919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0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Publications</a:t>
            </a:r>
            <a:endParaRPr lang="en-GB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6" y="1250821"/>
            <a:ext cx="119729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5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2459504"/>
            <a:ext cx="11608634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Marketing Coordinator </a:t>
            </a:r>
          </a:p>
          <a:p>
            <a:pPr algn="ctr"/>
            <a:r>
              <a:rPr lang="en-GB" sz="6000" dirty="0" smtClean="0"/>
              <a:t>experience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4895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Login</a:t>
            </a:r>
            <a:endParaRPr lang="en-GB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1495425"/>
            <a:ext cx="116395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Home</a:t>
            </a:r>
            <a:endParaRPr lang="en-GB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561571"/>
            <a:ext cx="116205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7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Submissions</a:t>
            </a:r>
            <a:endParaRPr lang="en-GB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99" y="1119578"/>
            <a:ext cx="9194800" cy="564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Feedback</a:t>
            </a:r>
            <a:endParaRPr lang="en-GB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31911"/>
            <a:ext cx="114300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Reports</a:t>
            </a:r>
            <a:endParaRPr lang="en-GB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638300"/>
            <a:ext cx="113919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5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Publications</a:t>
            </a:r>
            <a:endParaRPr lang="en-GB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6" y="1250821"/>
            <a:ext cx="119729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0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2459504"/>
            <a:ext cx="11608634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Marketing Manager</a:t>
            </a:r>
          </a:p>
          <a:p>
            <a:pPr algn="ctr"/>
            <a:r>
              <a:rPr lang="en-GB" sz="6000" dirty="0" smtClean="0"/>
              <a:t>experience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6868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2921169"/>
            <a:ext cx="1160863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About the project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96072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Login</a:t>
            </a:r>
            <a:endParaRPr lang="en-GB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1563686"/>
            <a:ext cx="111633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Home</a:t>
            </a:r>
            <a:endParaRPr lang="en-GB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329793"/>
            <a:ext cx="113347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Reports</a:t>
            </a:r>
            <a:endParaRPr lang="en-GB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74" y="1339850"/>
            <a:ext cx="114871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Publications</a:t>
            </a:r>
            <a:endParaRPr lang="en-GB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86" y="1183089"/>
            <a:ext cx="114395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2921169"/>
            <a:ext cx="1160863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Administrator experience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2357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Login</a:t>
            </a:r>
            <a:endParaRPr lang="en-GB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512886"/>
            <a:ext cx="115062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0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Home</a:t>
            </a:r>
            <a:endParaRPr lang="en-GB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1206470"/>
            <a:ext cx="10725150" cy="535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5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Reports</a:t>
            </a:r>
            <a:endParaRPr lang="en-GB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638300"/>
            <a:ext cx="113919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Publications</a:t>
            </a:r>
            <a:endParaRPr lang="en-GB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86" y="1183089"/>
            <a:ext cx="114395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4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Competitions</a:t>
            </a:r>
            <a:endParaRPr lang="en-GB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1261010"/>
            <a:ext cx="114204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9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2921169"/>
            <a:ext cx="1160863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Guest experience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5297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Competitions</a:t>
            </a:r>
            <a:endParaRPr lang="en-GB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99" y="1056068"/>
            <a:ext cx="9715500" cy="567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Failed Login Attempts</a:t>
            </a:r>
            <a:endParaRPr lang="en-GB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74" y="1583795"/>
            <a:ext cx="115633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7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Analytics</a:t>
            </a:r>
            <a:endParaRPr lang="en-GB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009" y="1056068"/>
            <a:ext cx="4757097" cy="5147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341" y="1056068"/>
            <a:ext cx="4982679" cy="514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0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Analytics</a:t>
            </a:r>
            <a:endParaRPr lang="en-GB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49" y="1358370"/>
            <a:ext cx="102870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2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1683" y="2921169"/>
            <a:ext cx="1160863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Future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42667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31" y="1375358"/>
            <a:ext cx="3016339" cy="30163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683" y="5193541"/>
            <a:ext cx="1160863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Questions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434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Login</a:t>
            </a:r>
            <a:endParaRPr lang="en-GB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70" y="2205567"/>
            <a:ext cx="11659130" cy="296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2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Home</a:t>
            </a:r>
            <a:endParaRPr lang="en-GB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99" y="1786466"/>
            <a:ext cx="11678159" cy="346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Publications</a:t>
            </a:r>
            <a:endParaRPr lang="en-GB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6" y="1250821"/>
            <a:ext cx="119729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2921169"/>
            <a:ext cx="1160863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Faculty guest experience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89517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Login</a:t>
            </a:r>
            <a:endParaRPr lang="en-GB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1447800"/>
            <a:ext cx="120205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5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191</Words>
  <Application>Microsoft Office PowerPoint</Application>
  <PresentationFormat>Widescreen</PresentationFormat>
  <Paragraphs>77</Paragraphs>
  <Slides>45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Schofield</dc:creator>
  <cp:lastModifiedBy>Joe Schofield</cp:lastModifiedBy>
  <cp:revision>16</cp:revision>
  <dcterms:created xsi:type="dcterms:W3CDTF">2017-03-16T12:36:13Z</dcterms:created>
  <dcterms:modified xsi:type="dcterms:W3CDTF">2017-03-16T13:49:39Z</dcterms:modified>
</cp:coreProperties>
</file>