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7" r:id="rId3"/>
    <p:sldId id="276" r:id="rId4"/>
    <p:sldId id="275" r:id="rId5"/>
    <p:sldId id="271" r:id="rId6"/>
    <p:sldId id="299" r:id="rId7"/>
    <p:sldId id="270" r:id="rId8"/>
    <p:sldId id="274" r:id="rId9"/>
    <p:sldId id="269" r:id="rId10"/>
    <p:sldId id="300" r:id="rId11"/>
    <p:sldId id="268" r:id="rId12"/>
    <p:sldId id="272" r:id="rId13"/>
    <p:sldId id="273" r:id="rId14"/>
    <p:sldId id="301" r:id="rId15"/>
    <p:sldId id="302" r:id="rId16"/>
    <p:sldId id="281" r:id="rId17"/>
    <p:sldId id="282" r:id="rId18"/>
    <p:sldId id="285" r:id="rId19"/>
    <p:sldId id="283" r:id="rId20"/>
    <p:sldId id="284" r:id="rId21"/>
    <p:sldId id="278" r:id="rId22"/>
    <p:sldId id="303" r:id="rId23"/>
    <p:sldId id="304" r:id="rId24"/>
    <p:sldId id="286" r:id="rId25"/>
    <p:sldId id="287" r:id="rId26"/>
    <p:sldId id="313" r:id="rId27"/>
    <p:sldId id="314" r:id="rId28"/>
    <p:sldId id="279" r:id="rId29"/>
    <p:sldId id="305" r:id="rId30"/>
    <p:sldId id="306" r:id="rId31"/>
    <p:sldId id="290" r:id="rId32"/>
    <p:sldId id="315" r:id="rId33"/>
    <p:sldId id="280" r:id="rId34"/>
    <p:sldId id="307" r:id="rId35"/>
    <p:sldId id="308" r:id="rId36"/>
    <p:sldId id="316" r:id="rId37"/>
    <p:sldId id="317" r:id="rId38"/>
    <p:sldId id="294" r:id="rId39"/>
    <p:sldId id="318" r:id="rId40"/>
    <p:sldId id="296" r:id="rId41"/>
    <p:sldId id="298" r:id="rId42"/>
    <p:sldId id="311" r:id="rId43"/>
    <p:sldId id="309" r:id="rId44"/>
    <p:sldId id="31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677" autoAdjust="0"/>
  </p:normalViewPr>
  <p:slideViewPr>
    <p:cSldViewPr snapToGrid="0">
      <p:cViewPr varScale="1">
        <p:scale>
          <a:sx n="56" d="100"/>
          <a:sy n="56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F4181-EE86-4228-9F52-7FC03DE29C63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E58DF-C20F-4ADB-9BBD-0A6E94988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03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ourselves</a:t>
            </a:r>
          </a:p>
          <a:p>
            <a:r>
              <a:rPr lang="en-GB" dirty="0"/>
              <a:t>Natasha - Talk</a:t>
            </a:r>
            <a:r>
              <a:rPr lang="en-GB" baseline="0" dirty="0"/>
              <a:t> about previous websites created, what they achieved and any issues we had</a:t>
            </a:r>
          </a:p>
          <a:p>
            <a:r>
              <a:rPr lang="en-GB" baseline="0" dirty="0" err="1"/>
              <a:t>Hennah</a:t>
            </a:r>
            <a:r>
              <a:rPr lang="en-GB" baseline="0" dirty="0"/>
              <a:t> – Unique selling point</a:t>
            </a:r>
          </a:p>
          <a:p>
            <a:r>
              <a:rPr lang="en-GB" baseline="0" dirty="0"/>
              <a:t>Joe - Talk about how we incorporate many new agile techniques to improve security</a:t>
            </a:r>
          </a:p>
          <a:p>
            <a:r>
              <a:rPr lang="en-GB" baseline="0" dirty="0"/>
              <a:t>Anisa – Mention Analytics</a:t>
            </a:r>
          </a:p>
          <a:p>
            <a:endParaRPr lang="en-GB" baseline="0" dirty="0"/>
          </a:p>
          <a:p>
            <a:r>
              <a:rPr lang="en-GB" baseline="0" dirty="0"/>
              <a:t>Transition – ‘So lets talk about what we’ve been doing recently’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216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how in the future we will improve:</a:t>
            </a:r>
          </a:p>
          <a:p>
            <a:r>
              <a:rPr lang="en-GB" dirty="0"/>
              <a:t>UI</a:t>
            </a:r>
          </a:p>
          <a:p>
            <a:r>
              <a:rPr lang="en-GB" dirty="0"/>
              <a:t>Add more functionality</a:t>
            </a:r>
            <a:r>
              <a:rPr lang="en-GB" baseline="0" dirty="0"/>
              <a:t> to:</a:t>
            </a:r>
          </a:p>
          <a:p>
            <a:r>
              <a:rPr lang="en-GB" baseline="0" dirty="0"/>
              <a:t>Manage users</a:t>
            </a:r>
          </a:p>
          <a:p>
            <a:r>
              <a:rPr lang="en-GB" baseline="0" dirty="0"/>
              <a:t>Fine tune analytics to see more valuable results</a:t>
            </a:r>
          </a:p>
          <a:p>
            <a:r>
              <a:rPr lang="en-GB" baseline="0" dirty="0"/>
              <a:t>Graphical representations of reports</a:t>
            </a:r>
          </a:p>
          <a:p>
            <a:r>
              <a:rPr lang="en-GB" baseline="0" dirty="0"/>
              <a:t>Download images</a:t>
            </a:r>
          </a:p>
          <a:p>
            <a:r>
              <a:rPr lang="en-GB" baseline="0" dirty="0"/>
              <a:t>Download all reports from closed competitions in a zip for marketing manager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8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the University</a:t>
            </a:r>
            <a:r>
              <a:rPr lang="en-GB" baseline="0" dirty="0"/>
              <a:t> Magazine Contribution website? </a:t>
            </a:r>
          </a:p>
          <a:p>
            <a:r>
              <a:rPr lang="en-GB" baseline="0" dirty="0"/>
              <a:t>	Explain the problem (need students to contribute)</a:t>
            </a:r>
          </a:p>
          <a:p>
            <a:r>
              <a:rPr lang="en-GB" baseline="0" dirty="0"/>
              <a:t>	Explain how the system would be implemented (use existing university email addresses and </a:t>
            </a:r>
            <a:r>
              <a:rPr lang="en-GB" baseline="0" dirty="0" err="1"/>
              <a:t>pwds</a:t>
            </a:r>
            <a:r>
              <a:rPr lang="en-GB" baseline="0" dirty="0"/>
              <a:t>)</a:t>
            </a:r>
            <a:endParaRPr lang="en-GB" dirty="0"/>
          </a:p>
          <a:p>
            <a:r>
              <a:rPr lang="en-GB" dirty="0"/>
              <a:t>What does the system do?</a:t>
            </a:r>
          </a:p>
          <a:p>
            <a:r>
              <a:rPr lang="en-GB" dirty="0"/>
              <a:t>	Go through use case for each type of user</a:t>
            </a:r>
          </a:p>
          <a:p>
            <a:endParaRPr lang="en-GB" dirty="0"/>
          </a:p>
          <a:p>
            <a:r>
              <a:rPr lang="en-GB" dirty="0"/>
              <a:t>Transition – ‘Lets</a:t>
            </a:r>
            <a:r>
              <a:rPr lang="en-GB" baseline="0" dirty="0"/>
              <a:t> look at some examples of the system in action’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55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experience is for people who may not belong to any faculty in the university, but are interested in viewing past publications of the magazine.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86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914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76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730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5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712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3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8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17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89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07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5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2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8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68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6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8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31" y="1375358"/>
            <a:ext cx="3016339" cy="30163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683" y="5193541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PeachTree</a:t>
            </a:r>
          </a:p>
        </p:txBody>
      </p:sp>
    </p:spTree>
    <p:extLst>
      <p:ext uri="{BB962C8B-B14F-4D97-AF65-F5344CB8AC3E}">
        <p14:creationId xmlns:p14="http://schemas.microsoft.com/office/powerpoint/2010/main" val="233931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Home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552575"/>
            <a:ext cx="116586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9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Publications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535590"/>
            <a:ext cx="115633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5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Reports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1334402"/>
            <a:ext cx="117062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0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Student experience</a:t>
            </a:r>
          </a:p>
        </p:txBody>
      </p:sp>
    </p:spTree>
    <p:extLst>
      <p:ext uri="{BB962C8B-B14F-4D97-AF65-F5344CB8AC3E}">
        <p14:creationId xmlns:p14="http://schemas.microsoft.com/office/powerpoint/2010/main" val="284986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Login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562100"/>
            <a:ext cx="111537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7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Home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465504"/>
            <a:ext cx="112585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4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Contributing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1" y="1217595"/>
            <a:ext cx="115347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5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Contributing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61" y="1251462"/>
            <a:ext cx="9997476" cy="50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63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T’s &amp; C’s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495425"/>
            <a:ext cx="11525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4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Reports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409967"/>
            <a:ext cx="11477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0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769339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Publications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1377262"/>
            <a:ext cx="116109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57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459504"/>
            <a:ext cx="11608634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Marketing Coordinator </a:t>
            </a:r>
          </a:p>
          <a:p>
            <a:pPr algn="ctr"/>
            <a:r>
              <a:rPr lang="en-GB" sz="6000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48957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Login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647196"/>
            <a:ext cx="113728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45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Home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1372680"/>
            <a:ext cx="116109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6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Submissions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71" y="1425155"/>
            <a:ext cx="9883356" cy="49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Feedback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1323706"/>
            <a:ext cx="112871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94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Reports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638300"/>
            <a:ext cx="11391900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1409967"/>
            <a:ext cx="11477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53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Publications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1377262"/>
            <a:ext cx="116109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04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459504"/>
            <a:ext cx="11608634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Marketing Manager</a:t>
            </a:r>
          </a:p>
          <a:p>
            <a:pPr algn="ctr"/>
            <a:r>
              <a:rPr lang="en-GB" sz="6000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3686879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Login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731664"/>
            <a:ext cx="111823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About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2960720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Home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541164"/>
            <a:ext cx="115919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16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Reports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6" y="1390125"/>
            <a:ext cx="10607885" cy="485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12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Publications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1377262"/>
            <a:ext cx="116109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44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Administrator experience</a:t>
            </a:r>
          </a:p>
        </p:txBody>
      </p:sp>
    </p:spTree>
    <p:extLst>
      <p:ext uri="{BB962C8B-B14F-4D97-AF65-F5344CB8AC3E}">
        <p14:creationId xmlns:p14="http://schemas.microsoft.com/office/powerpoint/2010/main" val="1235747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Login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485271"/>
            <a:ext cx="111633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08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Home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09" y="1401523"/>
            <a:ext cx="9950480" cy="46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58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Reports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409967"/>
            <a:ext cx="11477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32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Publications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1377262"/>
            <a:ext cx="116109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49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Competitions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255863"/>
            <a:ext cx="116014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96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Competitions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649" y="1345720"/>
            <a:ext cx="9665400" cy="51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Guest experience</a:t>
            </a:r>
          </a:p>
        </p:txBody>
      </p:sp>
    </p:spTree>
    <p:extLst>
      <p:ext uri="{BB962C8B-B14F-4D97-AF65-F5344CB8AC3E}">
        <p14:creationId xmlns:p14="http://schemas.microsoft.com/office/powerpoint/2010/main" val="529707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Failed Login Attempts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1448699"/>
            <a:ext cx="115538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6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Analytics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009" y="1056068"/>
            <a:ext cx="4757097" cy="5147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341" y="1056068"/>
            <a:ext cx="4982679" cy="514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052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Analytics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49" y="1358370"/>
            <a:ext cx="102870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21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683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66734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31" y="1375358"/>
            <a:ext cx="3016339" cy="30163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683" y="5193541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34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Login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566862"/>
            <a:ext cx="104870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2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Home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800225"/>
            <a:ext cx="113538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5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Publications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1294683"/>
            <a:ext cx="11468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0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Faculty guest experience</a:t>
            </a:r>
          </a:p>
        </p:txBody>
      </p:sp>
    </p:spTree>
    <p:extLst>
      <p:ext uri="{BB962C8B-B14F-4D97-AF65-F5344CB8AC3E}">
        <p14:creationId xmlns:p14="http://schemas.microsoft.com/office/powerpoint/2010/main" val="189517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Login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509712"/>
            <a:ext cx="111537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5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202</Words>
  <Application>Microsoft Office PowerPoint</Application>
  <PresentationFormat>Widescreen</PresentationFormat>
  <Paragraphs>79</Paragraphs>
  <Slides>44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Schofield</dc:creator>
  <cp:lastModifiedBy>Joe Schofield</cp:lastModifiedBy>
  <cp:revision>23</cp:revision>
  <dcterms:created xsi:type="dcterms:W3CDTF">2017-03-16T12:36:13Z</dcterms:created>
  <dcterms:modified xsi:type="dcterms:W3CDTF">2017-03-21T14:37:08Z</dcterms:modified>
</cp:coreProperties>
</file>