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3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9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31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0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40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03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3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4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E029-5BD2-4D11-AA27-7C6855B99E84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DAB1-2C92-4661-9829-C5DC3B9AF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8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2D220966-7B0F-4B2C-B087-66B1CF63D352}"/>
              </a:ext>
            </a:extLst>
          </p:cNvPr>
          <p:cNvGrpSpPr/>
          <p:nvPr/>
        </p:nvGrpSpPr>
        <p:grpSpPr>
          <a:xfrm>
            <a:off x="485100" y="562168"/>
            <a:ext cx="5595917" cy="1859162"/>
            <a:chOff x="485100" y="562168"/>
            <a:chExt cx="5595917" cy="185916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2200139-F131-43FF-844F-EDB1A5DF6869}"/>
                </a:ext>
              </a:extLst>
            </p:cNvPr>
            <p:cNvSpPr/>
            <p:nvPr/>
          </p:nvSpPr>
          <p:spPr>
            <a:xfrm>
              <a:off x="1223493" y="95303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FB369CDC-8760-410A-9AEC-DA61FCC8A413}"/>
                </a:ext>
              </a:extLst>
            </p:cNvPr>
            <p:cNvSpPr/>
            <p:nvPr/>
          </p:nvSpPr>
          <p:spPr>
            <a:xfrm>
              <a:off x="1223493" y="112475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1188E0D-68E3-4768-B3F0-5A56765AEB55}"/>
                </a:ext>
              </a:extLst>
            </p:cNvPr>
            <p:cNvSpPr/>
            <p:nvPr/>
          </p:nvSpPr>
          <p:spPr>
            <a:xfrm>
              <a:off x="1223493" y="129647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32994CD-455A-45AC-B89D-F5DCA5C97B38}"/>
                </a:ext>
              </a:extLst>
            </p:cNvPr>
            <p:cNvSpPr/>
            <p:nvPr/>
          </p:nvSpPr>
          <p:spPr>
            <a:xfrm>
              <a:off x="1223493" y="146819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E1B835B9-C880-49DD-A11C-28668B5828A5}"/>
                </a:ext>
              </a:extLst>
            </p:cNvPr>
            <p:cNvSpPr/>
            <p:nvPr/>
          </p:nvSpPr>
          <p:spPr>
            <a:xfrm>
              <a:off x="1223492" y="163991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2BAC4949-0313-4CB7-B545-1068FB4F57DC}"/>
                </a:ext>
              </a:extLst>
            </p:cNvPr>
            <p:cNvSpPr/>
            <p:nvPr/>
          </p:nvSpPr>
          <p:spPr>
            <a:xfrm>
              <a:off x="1223492" y="1818089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51527AF-5D85-4DD4-B6EE-35E75FC793BD}"/>
                </a:ext>
              </a:extLst>
            </p:cNvPr>
            <p:cNvSpPr/>
            <p:nvPr/>
          </p:nvSpPr>
          <p:spPr>
            <a:xfrm>
              <a:off x="1532586" y="95303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2C220930-DE5E-4057-AFB2-917ECB9EDAE9}"/>
                </a:ext>
              </a:extLst>
            </p:cNvPr>
            <p:cNvSpPr/>
            <p:nvPr/>
          </p:nvSpPr>
          <p:spPr>
            <a:xfrm>
              <a:off x="1532586" y="112475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4F9C6A63-4C9C-4E3A-A5D5-441EA13700BA}"/>
                </a:ext>
              </a:extLst>
            </p:cNvPr>
            <p:cNvSpPr/>
            <p:nvPr/>
          </p:nvSpPr>
          <p:spPr>
            <a:xfrm>
              <a:off x="1532586" y="129647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F501D1A7-FC9D-4AEC-A648-6D4CFC2B11AB}"/>
                </a:ext>
              </a:extLst>
            </p:cNvPr>
            <p:cNvSpPr/>
            <p:nvPr/>
          </p:nvSpPr>
          <p:spPr>
            <a:xfrm>
              <a:off x="1532586" y="146819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A6570F82-FC90-4C0B-88D7-4B69A8540FDC}"/>
                </a:ext>
              </a:extLst>
            </p:cNvPr>
            <p:cNvSpPr/>
            <p:nvPr/>
          </p:nvSpPr>
          <p:spPr>
            <a:xfrm>
              <a:off x="1532585" y="163991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CF1236ED-582F-4A1E-95BB-2C6BA42DFB51}"/>
                </a:ext>
              </a:extLst>
            </p:cNvPr>
            <p:cNvSpPr/>
            <p:nvPr/>
          </p:nvSpPr>
          <p:spPr>
            <a:xfrm>
              <a:off x="1532585" y="1818089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288DFDC8-23AA-4E78-900F-D332AE2F0F19}"/>
                </a:ext>
              </a:extLst>
            </p:cNvPr>
            <p:cNvSpPr/>
            <p:nvPr/>
          </p:nvSpPr>
          <p:spPr>
            <a:xfrm>
              <a:off x="1841679" y="95303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C912049F-9276-4656-AC75-524E8902FEC0}"/>
                </a:ext>
              </a:extLst>
            </p:cNvPr>
            <p:cNvSpPr/>
            <p:nvPr/>
          </p:nvSpPr>
          <p:spPr>
            <a:xfrm>
              <a:off x="1841679" y="112475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F332B194-329E-43EA-8635-2A0BA9308967}"/>
                </a:ext>
              </a:extLst>
            </p:cNvPr>
            <p:cNvSpPr/>
            <p:nvPr/>
          </p:nvSpPr>
          <p:spPr>
            <a:xfrm>
              <a:off x="1841679" y="129647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CECA2BB-634B-4A0B-A217-766ED8D6C499}"/>
                </a:ext>
              </a:extLst>
            </p:cNvPr>
            <p:cNvSpPr/>
            <p:nvPr/>
          </p:nvSpPr>
          <p:spPr>
            <a:xfrm>
              <a:off x="1841679" y="146819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4E60AC7F-8E9D-457F-A6EB-F2C6DA44077E}"/>
                </a:ext>
              </a:extLst>
            </p:cNvPr>
            <p:cNvSpPr/>
            <p:nvPr/>
          </p:nvSpPr>
          <p:spPr>
            <a:xfrm>
              <a:off x="1841678" y="163991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947DE4BC-D8D4-471D-84AF-FAA771F93FF9}"/>
                </a:ext>
              </a:extLst>
            </p:cNvPr>
            <p:cNvSpPr/>
            <p:nvPr/>
          </p:nvSpPr>
          <p:spPr>
            <a:xfrm>
              <a:off x="1841678" y="1818089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98FB75B5-DB42-4473-BFA0-D4247A099F42}"/>
                </a:ext>
              </a:extLst>
            </p:cNvPr>
            <p:cNvSpPr/>
            <p:nvPr/>
          </p:nvSpPr>
          <p:spPr>
            <a:xfrm>
              <a:off x="2150772" y="95303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981CA941-D53B-4FC7-8E91-BEFB6D0913C8}"/>
                </a:ext>
              </a:extLst>
            </p:cNvPr>
            <p:cNvSpPr/>
            <p:nvPr/>
          </p:nvSpPr>
          <p:spPr>
            <a:xfrm>
              <a:off x="2150772" y="112475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D88C0719-8D4E-41D9-9C99-BB48A2FB68B3}"/>
                </a:ext>
              </a:extLst>
            </p:cNvPr>
            <p:cNvSpPr/>
            <p:nvPr/>
          </p:nvSpPr>
          <p:spPr>
            <a:xfrm>
              <a:off x="2150772" y="129647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3FCD3E01-64BD-4566-9753-245AC0268901}"/>
                </a:ext>
              </a:extLst>
            </p:cNvPr>
            <p:cNvSpPr/>
            <p:nvPr/>
          </p:nvSpPr>
          <p:spPr>
            <a:xfrm>
              <a:off x="2150772" y="146819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340B039B-9B63-4179-AD52-396CDF056EBD}"/>
                </a:ext>
              </a:extLst>
            </p:cNvPr>
            <p:cNvSpPr/>
            <p:nvPr/>
          </p:nvSpPr>
          <p:spPr>
            <a:xfrm>
              <a:off x="2150771" y="163991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0EAD56FE-FD30-4FBC-8D29-EB77444D16E0}"/>
                </a:ext>
              </a:extLst>
            </p:cNvPr>
            <p:cNvSpPr/>
            <p:nvPr/>
          </p:nvSpPr>
          <p:spPr>
            <a:xfrm>
              <a:off x="2150771" y="1818089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F97AD58E-DE64-4AAE-8434-A231B9DD2784}"/>
                </a:ext>
              </a:extLst>
            </p:cNvPr>
            <p:cNvSpPr/>
            <p:nvPr/>
          </p:nvSpPr>
          <p:spPr>
            <a:xfrm>
              <a:off x="2459865" y="95303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6D2F6EBE-F729-441A-9C4A-5DC7073A1C46}"/>
                </a:ext>
              </a:extLst>
            </p:cNvPr>
            <p:cNvSpPr/>
            <p:nvPr/>
          </p:nvSpPr>
          <p:spPr>
            <a:xfrm>
              <a:off x="2459865" y="112475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F2044634-8D8C-4BEC-9157-A737A00A6F73}"/>
                </a:ext>
              </a:extLst>
            </p:cNvPr>
            <p:cNvSpPr/>
            <p:nvPr/>
          </p:nvSpPr>
          <p:spPr>
            <a:xfrm>
              <a:off x="2459865" y="129647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9FC5DB33-0638-4BD0-AB88-334277389F1C}"/>
                </a:ext>
              </a:extLst>
            </p:cNvPr>
            <p:cNvSpPr/>
            <p:nvPr/>
          </p:nvSpPr>
          <p:spPr>
            <a:xfrm>
              <a:off x="2459865" y="146819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3A37733A-0BAE-438A-A1C7-B71DC51DFD01}"/>
                </a:ext>
              </a:extLst>
            </p:cNvPr>
            <p:cNvSpPr/>
            <p:nvPr/>
          </p:nvSpPr>
          <p:spPr>
            <a:xfrm>
              <a:off x="2459864" y="1639918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7BC9E66-1DA1-44F9-ABCF-72689C7F5832}"/>
                </a:ext>
              </a:extLst>
            </p:cNvPr>
            <p:cNvSpPr/>
            <p:nvPr/>
          </p:nvSpPr>
          <p:spPr>
            <a:xfrm>
              <a:off x="2459864" y="1818089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77294089-36A4-4DD6-8178-E711A4058773}"/>
                </a:ext>
              </a:extLst>
            </p:cNvPr>
            <p:cNvCxnSpPr/>
            <p:nvPr/>
          </p:nvCxnSpPr>
          <p:spPr>
            <a:xfrm>
              <a:off x="1090880" y="2137892"/>
              <a:ext cx="198000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07AD810-A655-4FA1-B8B6-92F2E9CFD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880" y="645623"/>
              <a:ext cx="1" cy="14987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12600189-BED7-4DA6-888B-E579B05FBABE}"/>
                </a:ext>
              </a:extLst>
            </p:cNvPr>
            <p:cNvSpPr txBox="1"/>
            <p:nvPr/>
          </p:nvSpPr>
          <p:spPr>
            <a:xfrm>
              <a:off x="2659170" y="2144331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solidFill>
                    <a:schemeClr val="tx2"/>
                  </a:solidFill>
                </a:rPr>
                <a:t>time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B1CF494A-194C-4E57-BBDC-AA9AA7414C5F}"/>
                </a:ext>
              </a:extLst>
            </p:cNvPr>
            <p:cNvSpPr txBox="1"/>
            <p:nvPr/>
          </p:nvSpPr>
          <p:spPr>
            <a:xfrm>
              <a:off x="485100" y="6760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solidFill>
                    <a:schemeClr val="tx2"/>
                  </a:solidFill>
                </a:rPr>
                <a:t>subject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9BE9B367-8844-4A2D-92CC-6854BF8A0385}"/>
                </a:ext>
              </a:extLst>
            </p:cNvPr>
            <p:cNvSpPr/>
            <p:nvPr/>
          </p:nvSpPr>
          <p:spPr>
            <a:xfrm>
              <a:off x="3970975" y="95089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3E731E2E-0E60-4D32-9668-61FAE6F8CDA7}"/>
                </a:ext>
              </a:extLst>
            </p:cNvPr>
            <p:cNvSpPr/>
            <p:nvPr/>
          </p:nvSpPr>
          <p:spPr>
            <a:xfrm>
              <a:off x="3970975" y="112261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77421E71-0022-4A38-A313-980D1CF428EE}"/>
                </a:ext>
              </a:extLst>
            </p:cNvPr>
            <p:cNvSpPr/>
            <p:nvPr/>
          </p:nvSpPr>
          <p:spPr>
            <a:xfrm>
              <a:off x="3970975" y="129433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E606B16B-A598-4877-BF8F-B6C4BCE922AE}"/>
                </a:ext>
              </a:extLst>
            </p:cNvPr>
            <p:cNvSpPr/>
            <p:nvPr/>
          </p:nvSpPr>
          <p:spPr>
            <a:xfrm>
              <a:off x="3970975" y="146605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F2E9D110-A0B5-417C-83B3-B34630B5E4FD}"/>
                </a:ext>
              </a:extLst>
            </p:cNvPr>
            <p:cNvSpPr/>
            <p:nvPr/>
          </p:nvSpPr>
          <p:spPr>
            <a:xfrm>
              <a:off x="3970974" y="163777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CC85A213-B8D5-48D9-A4D3-EB7A24535E82}"/>
                </a:ext>
              </a:extLst>
            </p:cNvPr>
            <p:cNvSpPr/>
            <p:nvPr/>
          </p:nvSpPr>
          <p:spPr>
            <a:xfrm>
              <a:off x="3970974" y="1815941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30C97B05-3521-434D-ABB2-CE21570EF2E6}"/>
                </a:ext>
              </a:extLst>
            </p:cNvPr>
            <p:cNvSpPr/>
            <p:nvPr/>
          </p:nvSpPr>
          <p:spPr>
            <a:xfrm>
              <a:off x="4280068" y="95089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458F9F5-B4B3-4DF9-867A-A7C22C96DAA9}"/>
                </a:ext>
              </a:extLst>
            </p:cNvPr>
            <p:cNvSpPr/>
            <p:nvPr/>
          </p:nvSpPr>
          <p:spPr>
            <a:xfrm>
              <a:off x="4280068" y="112261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4D4B9A39-6CA6-4FA0-9C48-A03882585CB1}"/>
                </a:ext>
              </a:extLst>
            </p:cNvPr>
            <p:cNvSpPr/>
            <p:nvPr/>
          </p:nvSpPr>
          <p:spPr>
            <a:xfrm>
              <a:off x="4280068" y="129433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0159FA23-F248-419C-A5C6-CA5C9A0AF985}"/>
                </a:ext>
              </a:extLst>
            </p:cNvPr>
            <p:cNvSpPr/>
            <p:nvPr/>
          </p:nvSpPr>
          <p:spPr>
            <a:xfrm>
              <a:off x="4280068" y="146605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78C5926C-3844-47B6-A71C-4532521DEB55}"/>
                </a:ext>
              </a:extLst>
            </p:cNvPr>
            <p:cNvSpPr/>
            <p:nvPr/>
          </p:nvSpPr>
          <p:spPr>
            <a:xfrm>
              <a:off x="4280067" y="163777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34450A45-5B32-4F59-B9FF-C5C6E8431402}"/>
                </a:ext>
              </a:extLst>
            </p:cNvPr>
            <p:cNvSpPr/>
            <p:nvPr/>
          </p:nvSpPr>
          <p:spPr>
            <a:xfrm>
              <a:off x="4280067" y="1815941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627D19F3-0FBD-402D-8552-ED88E3C34571}"/>
                </a:ext>
              </a:extLst>
            </p:cNvPr>
            <p:cNvSpPr/>
            <p:nvPr/>
          </p:nvSpPr>
          <p:spPr>
            <a:xfrm>
              <a:off x="4589161" y="95089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879B41C0-4FAF-44EA-9E69-60BCB99A064C}"/>
                </a:ext>
              </a:extLst>
            </p:cNvPr>
            <p:cNvSpPr/>
            <p:nvPr/>
          </p:nvSpPr>
          <p:spPr>
            <a:xfrm>
              <a:off x="4589161" y="112261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8D169773-E9EF-4994-AAF6-9A49B879ED31}"/>
                </a:ext>
              </a:extLst>
            </p:cNvPr>
            <p:cNvSpPr/>
            <p:nvPr/>
          </p:nvSpPr>
          <p:spPr>
            <a:xfrm>
              <a:off x="4589161" y="129433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EA6E9CD-1355-45CB-A47D-7A28FE53A43B}"/>
                </a:ext>
              </a:extLst>
            </p:cNvPr>
            <p:cNvSpPr/>
            <p:nvPr/>
          </p:nvSpPr>
          <p:spPr>
            <a:xfrm>
              <a:off x="4589161" y="146605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84872D48-8717-4038-8496-18C709FFA287}"/>
                </a:ext>
              </a:extLst>
            </p:cNvPr>
            <p:cNvSpPr/>
            <p:nvPr/>
          </p:nvSpPr>
          <p:spPr>
            <a:xfrm>
              <a:off x="4589160" y="163777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19FC11CE-3639-4992-A74A-1852F47107D4}"/>
                </a:ext>
              </a:extLst>
            </p:cNvPr>
            <p:cNvSpPr/>
            <p:nvPr/>
          </p:nvSpPr>
          <p:spPr>
            <a:xfrm>
              <a:off x="4589160" y="1815941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F6DF55DE-A796-4D39-969D-7051592E1132}"/>
                </a:ext>
              </a:extLst>
            </p:cNvPr>
            <p:cNvSpPr/>
            <p:nvPr/>
          </p:nvSpPr>
          <p:spPr>
            <a:xfrm>
              <a:off x="4898254" y="95089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4F7BF63-9F13-4B26-B0BF-E72C433B2252}"/>
                </a:ext>
              </a:extLst>
            </p:cNvPr>
            <p:cNvSpPr/>
            <p:nvPr/>
          </p:nvSpPr>
          <p:spPr>
            <a:xfrm>
              <a:off x="4898254" y="112261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EF8AF7DA-5D73-4C74-92C2-32CD41DEC95F}"/>
                </a:ext>
              </a:extLst>
            </p:cNvPr>
            <p:cNvSpPr/>
            <p:nvPr/>
          </p:nvSpPr>
          <p:spPr>
            <a:xfrm>
              <a:off x="4898254" y="129433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A350A8B9-FA3F-4757-BADC-1EB23D32DB78}"/>
                </a:ext>
              </a:extLst>
            </p:cNvPr>
            <p:cNvSpPr/>
            <p:nvPr/>
          </p:nvSpPr>
          <p:spPr>
            <a:xfrm>
              <a:off x="4898254" y="146605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3E50BD48-4692-4EF7-BE39-4BC1E6984C9E}"/>
                </a:ext>
              </a:extLst>
            </p:cNvPr>
            <p:cNvSpPr/>
            <p:nvPr/>
          </p:nvSpPr>
          <p:spPr>
            <a:xfrm>
              <a:off x="4898253" y="163777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5D294BE8-DF1E-4173-A0AD-B0D45C3554ED}"/>
                </a:ext>
              </a:extLst>
            </p:cNvPr>
            <p:cNvSpPr/>
            <p:nvPr/>
          </p:nvSpPr>
          <p:spPr>
            <a:xfrm>
              <a:off x="4898253" y="1815941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0448D217-B68F-406A-96F2-8679AEF61CE6}"/>
                </a:ext>
              </a:extLst>
            </p:cNvPr>
            <p:cNvSpPr/>
            <p:nvPr/>
          </p:nvSpPr>
          <p:spPr>
            <a:xfrm>
              <a:off x="5207347" y="95089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5D608C07-2AC3-4BD3-AE1E-0D4A1BDB5F25}"/>
                </a:ext>
              </a:extLst>
            </p:cNvPr>
            <p:cNvSpPr/>
            <p:nvPr/>
          </p:nvSpPr>
          <p:spPr>
            <a:xfrm>
              <a:off x="5207347" y="112261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53F577B6-EA99-4E2F-A168-982BCA74538E}"/>
                </a:ext>
              </a:extLst>
            </p:cNvPr>
            <p:cNvSpPr/>
            <p:nvPr/>
          </p:nvSpPr>
          <p:spPr>
            <a:xfrm>
              <a:off x="5207347" y="129433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7722649F-BF3A-4F8F-BEA4-FF01F1997F94}"/>
                </a:ext>
              </a:extLst>
            </p:cNvPr>
            <p:cNvSpPr/>
            <p:nvPr/>
          </p:nvSpPr>
          <p:spPr>
            <a:xfrm>
              <a:off x="5207347" y="146605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F61567E5-C954-4058-8FC4-67B330A8A63B}"/>
                </a:ext>
              </a:extLst>
            </p:cNvPr>
            <p:cNvSpPr/>
            <p:nvPr/>
          </p:nvSpPr>
          <p:spPr>
            <a:xfrm>
              <a:off x="5207346" y="1637770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四角形: 角を丸くする 69">
              <a:extLst>
                <a:ext uri="{FF2B5EF4-FFF2-40B4-BE49-F238E27FC236}">
                  <a16:creationId xmlns:a16="http://schemas.microsoft.com/office/drawing/2014/main" id="{DE88F2A2-350B-4C03-BC18-AC93629A0ED4}"/>
                </a:ext>
              </a:extLst>
            </p:cNvPr>
            <p:cNvSpPr/>
            <p:nvPr/>
          </p:nvSpPr>
          <p:spPr>
            <a:xfrm>
              <a:off x="5207346" y="1815941"/>
              <a:ext cx="309093" cy="160986"/>
            </a:xfrm>
            <a:prstGeom prst="roundRect">
              <a:avLst>
                <a:gd name="adj" fmla="val 227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B43B5B24-B3CE-4E75-987A-4DC629F3BFF6}"/>
                </a:ext>
              </a:extLst>
            </p:cNvPr>
            <p:cNvCxnSpPr/>
            <p:nvPr/>
          </p:nvCxnSpPr>
          <p:spPr>
            <a:xfrm>
              <a:off x="3838362" y="2135744"/>
              <a:ext cx="198000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A30FD45-8513-45CD-8C7A-99B658DF6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362" y="643475"/>
              <a:ext cx="1" cy="14987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5F97373-B809-48D5-B9EF-1B15F430A443}"/>
                </a:ext>
              </a:extLst>
            </p:cNvPr>
            <p:cNvSpPr txBox="1"/>
            <p:nvPr/>
          </p:nvSpPr>
          <p:spPr>
            <a:xfrm>
              <a:off x="5406652" y="2142183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solidFill>
                    <a:schemeClr val="tx2"/>
                  </a:solidFill>
                </a:rPr>
                <a:t>time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364CBC21-0536-4814-A8DA-B76DCDF25507}"/>
                </a:ext>
              </a:extLst>
            </p:cNvPr>
            <p:cNvSpPr txBox="1"/>
            <p:nvPr/>
          </p:nvSpPr>
          <p:spPr>
            <a:xfrm>
              <a:off x="3232582" y="67389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solidFill>
                    <a:schemeClr val="tx2"/>
                  </a:solidFill>
                </a:rPr>
                <a:t>subject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C550881-51AF-4F30-9F94-9F6F2363133C}"/>
                </a:ext>
              </a:extLst>
            </p:cNvPr>
            <p:cNvSpPr txBox="1"/>
            <p:nvPr/>
          </p:nvSpPr>
          <p:spPr>
            <a:xfrm>
              <a:off x="1378038" y="562168"/>
              <a:ext cx="1196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tx2"/>
                  </a:solidFill>
                </a:rPr>
                <a:t>panel data</a:t>
              </a:r>
              <a:endParaRPr kumimoji="1" lang="ja-JP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23F8275-B8F8-4614-8318-C5FC4950F260}"/>
                </a:ext>
              </a:extLst>
            </p:cNvPr>
            <p:cNvSpPr txBox="1"/>
            <p:nvPr/>
          </p:nvSpPr>
          <p:spPr>
            <a:xfrm>
              <a:off x="3939903" y="566471"/>
              <a:ext cx="1616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tx2"/>
                  </a:solidFill>
                </a:rPr>
                <a:t>multilevel data</a:t>
              </a:r>
              <a:endParaRPr kumimoji="1" lang="ja-JP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17325812-8246-49BA-B608-68CEED407662}"/>
                </a:ext>
              </a:extLst>
            </p:cNvPr>
            <p:cNvSpPr/>
            <p:nvPr/>
          </p:nvSpPr>
          <p:spPr>
            <a:xfrm>
              <a:off x="3939903" y="931501"/>
              <a:ext cx="1616530" cy="36283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976BFEEF-3AD9-4956-AF7B-08E1CE7A9C05}"/>
                </a:ext>
              </a:extLst>
            </p:cNvPr>
            <p:cNvSpPr/>
            <p:nvPr/>
          </p:nvSpPr>
          <p:spPr>
            <a:xfrm>
              <a:off x="3939903" y="1291088"/>
              <a:ext cx="1616530" cy="3359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A825875-B894-48F8-9231-B28070FB3932}"/>
                </a:ext>
              </a:extLst>
            </p:cNvPr>
            <p:cNvSpPr txBox="1"/>
            <p:nvPr/>
          </p:nvSpPr>
          <p:spPr>
            <a:xfrm>
              <a:off x="5516439" y="1000450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chemeClr val="tx2"/>
                  </a:solidFill>
                </a:rPr>
                <a:t>class 1</a:t>
              </a:r>
              <a:endParaRPr kumimoji="1" lang="ja-JP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0D0BAA79-E4CE-40A9-8C9D-45C7368501FF}"/>
                </a:ext>
              </a:extLst>
            </p:cNvPr>
            <p:cNvSpPr txBox="1"/>
            <p:nvPr/>
          </p:nvSpPr>
          <p:spPr>
            <a:xfrm>
              <a:off x="5516439" y="1311620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chemeClr val="tx2"/>
                  </a:solidFill>
                </a:rPr>
                <a:t>class 2</a:t>
              </a:r>
              <a:endParaRPr kumimoji="1" lang="ja-JP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C0D1241-F157-4AF0-B1F2-D71CD9F50F6F}"/>
                </a:ext>
              </a:extLst>
            </p:cNvPr>
            <p:cNvSpPr txBox="1"/>
            <p:nvPr/>
          </p:nvSpPr>
          <p:spPr>
            <a:xfrm>
              <a:off x="5516438" y="1579668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chemeClr val="tx2"/>
                  </a:solidFill>
                </a:rPr>
                <a:t>class 3</a:t>
              </a:r>
              <a:endParaRPr kumimoji="1" lang="ja-JP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EC88B8E0-9FF4-4259-9A7C-C275658E979F}"/>
                </a:ext>
              </a:extLst>
            </p:cNvPr>
            <p:cNvSpPr txBox="1"/>
            <p:nvPr/>
          </p:nvSpPr>
          <p:spPr>
            <a:xfrm>
              <a:off x="5516437" y="1765629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chemeClr val="tx2"/>
                  </a:solidFill>
                </a:rPr>
                <a:t>class 4</a:t>
              </a:r>
              <a:endParaRPr kumimoji="1" lang="ja-JP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D7AB7443-FE58-43EB-9152-F1D8A68D3FB4}"/>
                </a:ext>
              </a:extLst>
            </p:cNvPr>
            <p:cNvSpPr txBox="1"/>
            <p:nvPr/>
          </p:nvSpPr>
          <p:spPr>
            <a:xfrm>
              <a:off x="626780" y="900578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chemeClr val="tx2"/>
                  </a:solidFill>
                </a:rPr>
                <a:t>sub 1</a:t>
              </a:r>
              <a:endParaRPr kumimoji="1" lang="ja-JP" alt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FA77CC75-8EE3-4B58-8747-5F08DFC97D68}"/>
                </a:ext>
              </a:extLst>
            </p:cNvPr>
            <p:cNvSpPr txBox="1"/>
            <p:nvPr/>
          </p:nvSpPr>
          <p:spPr>
            <a:xfrm>
              <a:off x="623924" y="1072298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chemeClr val="accent2"/>
                  </a:solidFill>
                </a:rPr>
                <a:t>sub 2</a:t>
              </a:r>
              <a:endParaRPr kumimoji="1" lang="ja-JP" altLang="en-US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CE8EE429-BAB1-4CAA-B860-576EFC7C380C}"/>
                </a:ext>
              </a:extLst>
            </p:cNvPr>
            <p:cNvSpPr txBox="1"/>
            <p:nvPr/>
          </p:nvSpPr>
          <p:spPr>
            <a:xfrm>
              <a:off x="624380" y="1244018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chemeClr val="accent6"/>
                  </a:solidFill>
                </a:rPr>
                <a:t>sub 3</a:t>
              </a:r>
              <a:endParaRPr kumimoji="1" lang="ja-JP" altLang="en-US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1AA17614-B8E2-4FD5-9F0B-E723045FB26E}"/>
                </a:ext>
              </a:extLst>
            </p:cNvPr>
            <p:cNvSpPr txBox="1"/>
            <p:nvPr/>
          </p:nvSpPr>
          <p:spPr>
            <a:xfrm>
              <a:off x="623924" y="1402835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chemeClr val="accent5"/>
                  </a:solidFill>
                </a:rPr>
                <a:t>sub 4</a:t>
              </a:r>
              <a:endParaRPr kumimoji="1" lang="ja-JP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A0D8EE55-0CBA-4D66-AFD9-9F9D7F0FB664}"/>
                </a:ext>
              </a:extLst>
            </p:cNvPr>
            <p:cNvSpPr txBox="1"/>
            <p:nvPr/>
          </p:nvSpPr>
          <p:spPr>
            <a:xfrm>
              <a:off x="617395" y="1587458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7030A0"/>
                  </a:solidFill>
                </a:rPr>
                <a:t>sub 5</a:t>
              </a:r>
              <a:endParaRPr kumimoji="1" lang="ja-JP" altLang="en-US" sz="11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ED5DB022-F8B7-4CA4-94ED-8F4752D75CA6}"/>
                </a:ext>
              </a:extLst>
            </p:cNvPr>
            <p:cNvSpPr txBox="1"/>
            <p:nvPr/>
          </p:nvSpPr>
          <p:spPr>
            <a:xfrm>
              <a:off x="616804" y="1772081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FF0000"/>
                  </a:solidFill>
                </a:rPr>
                <a:t>sub 6</a:t>
              </a:r>
              <a:endParaRPr kumimoji="1" lang="ja-JP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233C86E4-9915-4017-8C4F-4B9FEEEE1402}"/>
                </a:ext>
              </a:extLst>
            </p:cNvPr>
            <p:cNvSpPr txBox="1"/>
            <p:nvPr/>
          </p:nvSpPr>
          <p:spPr>
            <a:xfrm>
              <a:off x="1208325" y="2135744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err="1">
                  <a:solidFill>
                    <a:schemeClr val="tx2"/>
                  </a:solidFill>
                </a:rPr>
                <a:t>t1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73B2B5E7-4599-47F1-9DA5-110D3CC97F50}"/>
                </a:ext>
              </a:extLst>
            </p:cNvPr>
            <p:cNvSpPr txBox="1"/>
            <p:nvPr/>
          </p:nvSpPr>
          <p:spPr>
            <a:xfrm>
              <a:off x="1532585" y="2129381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err="1">
                  <a:solidFill>
                    <a:schemeClr val="tx2"/>
                  </a:solidFill>
                </a:rPr>
                <a:t>t2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0187DB9D-CCBE-4668-9A9A-6DEDDF419D73}"/>
                </a:ext>
              </a:extLst>
            </p:cNvPr>
            <p:cNvSpPr txBox="1"/>
            <p:nvPr/>
          </p:nvSpPr>
          <p:spPr>
            <a:xfrm>
              <a:off x="1844173" y="2129380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err="1">
                  <a:solidFill>
                    <a:schemeClr val="tx2"/>
                  </a:solidFill>
                </a:rPr>
                <a:t>t3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F95C04DD-94BF-46D1-A039-C72CE9083F22}"/>
                </a:ext>
              </a:extLst>
            </p:cNvPr>
            <p:cNvSpPr txBox="1"/>
            <p:nvPr/>
          </p:nvSpPr>
          <p:spPr>
            <a:xfrm>
              <a:off x="2138365" y="2135743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err="1">
                  <a:solidFill>
                    <a:schemeClr val="tx2"/>
                  </a:solidFill>
                </a:rPr>
                <a:t>t4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09201847-6EA3-479C-9681-496455C49BD1}"/>
                </a:ext>
              </a:extLst>
            </p:cNvPr>
            <p:cNvSpPr txBox="1"/>
            <p:nvPr/>
          </p:nvSpPr>
          <p:spPr>
            <a:xfrm>
              <a:off x="2435785" y="2142106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 err="1">
                  <a:solidFill>
                    <a:schemeClr val="tx2"/>
                  </a:solidFill>
                </a:rPr>
                <a:t>t5</a:t>
              </a:r>
              <a:endParaRPr kumimoji="1" lang="ja-JP" altLang="en-US" sz="12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3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33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7</cp:revision>
  <dcterms:created xsi:type="dcterms:W3CDTF">2019-05-24T03:32:47Z</dcterms:created>
  <dcterms:modified xsi:type="dcterms:W3CDTF">2019-05-24T04:25:58Z</dcterms:modified>
</cp:coreProperties>
</file>