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293" r:id="rId2"/>
    <p:sldId id="29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6D0"/>
    <a:srgbClr val="823C7A"/>
    <a:srgbClr val="C3DC76"/>
    <a:srgbClr val="F78013"/>
    <a:srgbClr val="DC45D9"/>
    <a:srgbClr val="88A62A"/>
    <a:srgbClr val="052A43"/>
    <a:srgbClr val="1D9BF0"/>
    <a:srgbClr val="FF006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1" autoAdjust="0"/>
    <p:restoredTop sz="94693"/>
  </p:normalViewPr>
  <p:slideViewPr>
    <p:cSldViewPr>
      <p:cViewPr varScale="1">
        <p:scale>
          <a:sx n="157" d="100"/>
          <a:sy n="157" d="100"/>
        </p:scale>
        <p:origin x="56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D7CE-EED9-4CAE-B16B-76708BD575B1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9760-CA44-4E1A-9B5F-883514D1A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7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24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791336" y="1815787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smtClean="0">
                <a:solidFill>
                  <a:schemeClr val="bg2">
                    <a:lumMod val="25000"/>
                  </a:schemeClr>
                </a:solidFill>
                <a:latin typeface="RocknRoll One" panose="02020900000000000000" pitchFamily="18" charset="-128"/>
                <a:ea typeface="RocknRoll One" panose="02020900000000000000" pitchFamily="18" charset="-128"/>
              </a:rPr>
              <a:t>Random Survival Forests </a:t>
            </a:r>
          </a:p>
          <a:p>
            <a:pPr algn="ctr"/>
            <a:r>
              <a:rPr kumimoji="1" lang="en-US" altLang="ja-JP" sz="1400" smtClean="0">
                <a:solidFill>
                  <a:schemeClr val="bg2">
                    <a:lumMod val="25000"/>
                  </a:schemeClr>
                </a:solidFill>
                <a:latin typeface="RocknRoll One" panose="02020900000000000000" pitchFamily="18" charset="-128"/>
                <a:ea typeface="RocknRoll One" panose="02020900000000000000" pitchFamily="18" charset="-128"/>
              </a:rPr>
              <a:t>(RSFs)</a:t>
            </a:r>
            <a:endParaRPr kumimoji="1" lang="ja-JP" altLang="en-US" sz="1400" smtClean="0">
              <a:solidFill>
                <a:schemeClr val="bg2">
                  <a:lumMod val="25000"/>
                </a:schemeClr>
              </a:solidFill>
              <a:latin typeface="RocknRoll One" panose="02020900000000000000" pitchFamily="18" charset="-128"/>
              <a:ea typeface="RocknRoll One" panose="02020900000000000000" pitchFamily="18" charset="-128"/>
            </a:endParaRPr>
          </a:p>
        </p:txBody>
      </p:sp>
      <p:pic>
        <p:nvPicPr>
          <p:cNvPr id="1026" name="Picture 2" descr="https://github.com/ropensci/aorsf/raw/main/man/figur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07" y="1082710"/>
            <a:ext cx="801228" cy="92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535752" y="1815787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smtClean="0">
                <a:solidFill>
                  <a:srgbClr val="823C7A"/>
                </a:solidFill>
                <a:latin typeface="RocknRoll One" panose="02020900000000000000" pitchFamily="18" charset="-128"/>
                <a:ea typeface="RocknRoll One" panose="02020900000000000000" pitchFamily="18" charset="-128"/>
              </a:rPr>
              <a:t>Oblique Random Survival Forests</a:t>
            </a:r>
          </a:p>
          <a:p>
            <a:pPr algn="ctr"/>
            <a:r>
              <a:rPr kumimoji="1" lang="en-US" altLang="ja-JP" sz="1400" smtClean="0">
                <a:solidFill>
                  <a:srgbClr val="823C7A"/>
                </a:solidFill>
                <a:latin typeface="RocknRoll One" panose="02020900000000000000" pitchFamily="18" charset="-128"/>
                <a:ea typeface="RocknRoll One" panose="02020900000000000000" pitchFamily="18" charset="-128"/>
              </a:rPr>
              <a:t>(ORSFs)</a:t>
            </a:r>
            <a:endParaRPr kumimoji="1" lang="ja-JP" altLang="en-US" sz="1400" smtClean="0">
              <a:solidFill>
                <a:srgbClr val="823C7A"/>
              </a:solidFill>
              <a:latin typeface="RocknRoll One" panose="02020900000000000000" pitchFamily="18" charset="-128"/>
              <a:ea typeface="RocknRoll One" panose="020209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 rot="19800000">
            <a:off x="1156313" y="849413"/>
            <a:ext cx="2137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i="1">
                <a:solidFill>
                  <a:srgbClr val="823C7A"/>
                </a:solidFill>
                <a:latin typeface="Candara" panose="020E0502030303020204" pitchFamily="34" charset="0"/>
              </a:rPr>
              <a:t>https://github.com/ropensci/aorsf</a:t>
            </a:r>
            <a:endParaRPr kumimoji="1" lang="ja-JP" altLang="en-US" sz="1100" i="1" smtClean="0">
              <a:solidFill>
                <a:srgbClr val="823C7A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647640" y="5291916"/>
            <a:ext cx="2880000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6200000">
            <a:off x="1207641" y="3851596"/>
            <a:ext cx="2880000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527640" y="507589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x</a:t>
            </a:r>
            <a:r>
              <a:rPr kumimoji="1" lang="en-US" altLang="ja-JP" baseline="-250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1</a:t>
            </a:r>
            <a:endParaRPr kumimoji="1" lang="ja-JP" altLang="en-US" baseline="-25000" smtClean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07156" y="21142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x</a:t>
            </a:r>
            <a:r>
              <a:rPr kumimoji="1" lang="en-US" altLang="ja-JP" baseline="-250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2</a:t>
            </a:r>
            <a:endParaRPr kumimoji="1" lang="ja-JP" altLang="en-US" baseline="-25000" smtClean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6675916" y="5291916"/>
            <a:ext cx="2880000" cy="0"/>
          </a:xfrm>
          <a:prstGeom prst="straightConnector1">
            <a:avLst/>
          </a:prstGeom>
          <a:ln w="12700">
            <a:solidFill>
              <a:srgbClr val="823C7A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rot="16200000">
            <a:off x="5235917" y="3851596"/>
            <a:ext cx="2880000" cy="0"/>
          </a:xfrm>
          <a:prstGeom prst="straightConnector1">
            <a:avLst/>
          </a:prstGeom>
          <a:ln w="12700">
            <a:solidFill>
              <a:srgbClr val="823C7A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535752" y="21142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mtClean="0">
                <a:solidFill>
                  <a:srgbClr val="823C7A"/>
                </a:solidFill>
                <a:latin typeface="Candara" panose="020E0502030303020204" pitchFamily="34" charset="0"/>
              </a:rPr>
              <a:t>x</a:t>
            </a:r>
            <a:r>
              <a:rPr kumimoji="1" lang="en-US" altLang="ja-JP" baseline="-25000" smtClean="0">
                <a:solidFill>
                  <a:srgbClr val="823C7A"/>
                </a:solidFill>
                <a:latin typeface="Candara" panose="020E0502030303020204" pitchFamily="34" charset="0"/>
              </a:rPr>
              <a:t>2</a:t>
            </a:r>
            <a:endParaRPr kumimoji="1" lang="ja-JP" altLang="en-US" baseline="-25000" smtClean="0">
              <a:solidFill>
                <a:srgbClr val="823C7A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556236" y="507589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mtClean="0">
                <a:solidFill>
                  <a:srgbClr val="823C7A"/>
                </a:solidFill>
                <a:latin typeface="Candara" panose="020E0502030303020204" pitchFamily="34" charset="0"/>
              </a:rPr>
              <a:t>x</a:t>
            </a:r>
            <a:r>
              <a:rPr kumimoji="1" lang="en-US" altLang="ja-JP" baseline="-25000" smtClean="0">
                <a:solidFill>
                  <a:srgbClr val="823C7A"/>
                </a:solidFill>
                <a:latin typeface="Candara" panose="020E0502030303020204" pitchFamily="34" charset="0"/>
              </a:rPr>
              <a:t>1</a:t>
            </a:r>
            <a:endParaRPr kumimoji="1" lang="ja-JP" altLang="en-US" baseline="-25000" smtClean="0">
              <a:solidFill>
                <a:srgbClr val="823C7A"/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2647320" y="3923764"/>
            <a:ext cx="2808000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16200000">
            <a:off x="3840809" y="4608177"/>
            <a:ext cx="1357438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4699037" y="272027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Leaf 1</a:t>
            </a:r>
            <a:endParaRPr kumimoji="1" lang="ja-JP" altLang="en-US" sz="120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684248" y="4947310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Leaf 2</a:t>
            </a:r>
            <a:endParaRPr kumimoji="1" lang="ja-JP" altLang="en-US" sz="120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876682" y="460138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Leaf 3</a:t>
            </a:r>
            <a:endParaRPr kumimoji="1" lang="ja-JP" altLang="en-US" sz="120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946801" y="2774523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3104219" y="3100406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3567393" y="2915653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3534885" y="3146297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3081015" y="3438695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4086974" y="3335992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5023179" y="3535279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4481806" y="3589279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3792090" y="3563724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3528272" y="3443333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4165082" y="2807653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3897672" y="2536605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3071701" y="3952805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4647742" y="4085801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5113335" y="4031788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5196418" y="4282392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3653688" y="4163488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4122793" y="3770457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4240164" y="4055651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4000425" y="4175805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3947037" y="4511211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3575254" y="4445680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3194407" y="4344881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3186037" y="4623607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3680639" y="4814798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282254" y="4548930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4043496" y="4760798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3527012" y="5052030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4573556" y="4627870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4605694" y="4872616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/>
          <p:cNvCxnSpPr/>
          <p:nvPr/>
        </p:nvCxnSpPr>
        <p:spPr>
          <a:xfrm flipV="1">
            <a:off x="6672300" y="2697713"/>
            <a:ext cx="2728541" cy="2003073"/>
          </a:xfrm>
          <a:prstGeom prst="line">
            <a:avLst/>
          </a:prstGeom>
          <a:ln w="3175">
            <a:solidFill>
              <a:srgbClr val="823C7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6972750" y="2774523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7130168" y="3100406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7593342" y="2915653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7560834" y="3146297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7106964" y="3438695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8112923" y="3335992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/>
          <p:cNvSpPr/>
          <p:nvPr/>
        </p:nvSpPr>
        <p:spPr>
          <a:xfrm>
            <a:off x="9049128" y="3535279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8507755" y="3589279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7818039" y="3563724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7554221" y="3443333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8191031" y="2807653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7923621" y="2536605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7097650" y="3952805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円/楕円 127"/>
          <p:cNvSpPr/>
          <p:nvPr/>
        </p:nvSpPr>
        <p:spPr>
          <a:xfrm>
            <a:off x="8673691" y="4085801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/楕円 128"/>
          <p:cNvSpPr/>
          <p:nvPr/>
        </p:nvSpPr>
        <p:spPr>
          <a:xfrm>
            <a:off x="9139284" y="4031788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9222367" y="4282392"/>
            <a:ext cx="108000" cy="108000"/>
          </a:xfrm>
          <a:prstGeom prst="ellipse">
            <a:avLst/>
          </a:prstGeom>
          <a:solidFill>
            <a:srgbClr val="DC4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/>
          <p:cNvSpPr/>
          <p:nvPr/>
        </p:nvSpPr>
        <p:spPr>
          <a:xfrm>
            <a:off x="7679637" y="4163488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8148742" y="3770457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8266113" y="4055651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8026374" y="4175805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7972986" y="4511211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7601203" y="4445680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7220356" y="4344881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7211986" y="4623607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7706588" y="4814798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8308203" y="4548930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8069445" y="4760798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7552961" y="5052030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8599505" y="4627870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8631643" y="4872616"/>
            <a:ext cx="108000" cy="108000"/>
          </a:xfrm>
          <a:prstGeom prst="rect">
            <a:avLst/>
          </a:prstGeom>
          <a:solidFill>
            <a:srgbClr val="F78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/>
          <p:nvPr/>
        </p:nvCxnSpPr>
        <p:spPr>
          <a:xfrm flipH="1" flipV="1">
            <a:off x="8288537" y="3535279"/>
            <a:ext cx="793974" cy="1751617"/>
          </a:xfrm>
          <a:prstGeom prst="line">
            <a:avLst/>
          </a:prstGeom>
          <a:ln w="3175">
            <a:solidFill>
              <a:srgbClr val="823C7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8472264" y="266012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smtClean="0">
                <a:solidFill>
                  <a:srgbClr val="823C7A"/>
                </a:solidFill>
                <a:latin typeface="Candara" panose="020E0502030303020204" pitchFamily="34" charset="0"/>
              </a:rPr>
              <a:t>Leaf 1</a:t>
            </a:r>
            <a:endParaRPr kumimoji="1" lang="ja-JP" altLang="en-US" sz="1200" smtClean="0">
              <a:solidFill>
                <a:srgbClr val="823C7A"/>
              </a:solidFill>
              <a:latin typeface="Candara" panose="020E0502030303020204" pitchFamily="34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6741255" y="4953072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smtClean="0">
                <a:solidFill>
                  <a:srgbClr val="823C7A"/>
                </a:solidFill>
                <a:latin typeface="Candara" panose="020E0502030303020204" pitchFamily="34" charset="0"/>
              </a:rPr>
              <a:t>Leaf 2</a:t>
            </a:r>
            <a:endParaRPr kumimoji="1" lang="ja-JP" altLang="en-US" sz="1200" smtClean="0">
              <a:solidFill>
                <a:srgbClr val="823C7A"/>
              </a:solidFill>
              <a:latin typeface="Candara" panose="020E0502030303020204" pitchFamily="34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901512" y="459940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smtClean="0">
                <a:solidFill>
                  <a:srgbClr val="823C7A"/>
                </a:solidFill>
                <a:latin typeface="Candara" panose="020E0502030303020204" pitchFamily="34" charset="0"/>
              </a:rPr>
              <a:t>Leaf 3</a:t>
            </a:r>
            <a:endParaRPr kumimoji="1" lang="ja-JP" altLang="en-US" sz="1200" smtClean="0">
              <a:solidFill>
                <a:srgbClr val="823C7A"/>
              </a:solidFill>
              <a:latin typeface="Candara" panose="020E0502030303020204" pitchFamily="34" charset="0"/>
            </a:endParaRPr>
          </a:p>
        </p:txBody>
      </p:sp>
      <p:sp>
        <p:nvSpPr>
          <p:cNvPr id="154" name="Freeform 117"/>
          <p:cNvSpPr>
            <a:spLocks noChangeAspect="1"/>
          </p:cNvSpPr>
          <p:nvPr/>
        </p:nvSpPr>
        <p:spPr>
          <a:xfrm rot="19800000">
            <a:off x="5188385" y="2773422"/>
            <a:ext cx="160572" cy="126163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462568" y="0"/>
                </a:moveTo>
                <a:cubicBezTo>
                  <a:pt x="469893" y="0"/>
                  <a:pt x="476513" y="4320"/>
                  <a:pt x="482429" y="12959"/>
                </a:cubicBezTo>
                <a:cubicBezTo>
                  <a:pt x="488345" y="21598"/>
                  <a:pt x="492805" y="32115"/>
                  <a:pt x="495810" y="44510"/>
                </a:cubicBezTo>
                <a:cubicBezTo>
                  <a:pt x="498815" y="56905"/>
                  <a:pt x="501068" y="68549"/>
                  <a:pt x="502571" y="79442"/>
                </a:cubicBezTo>
                <a:cubicBezTo>
                  <a:pt x="504073" y="90335"/>
                  <a:pt x="504825" y="99350"/>
                  <a:pt x="504825" y="106486"/>
                </a:cubicBezTo>
                <a:cubicBezTo>
                  <a:pt x="504825" y="124328"/>
                  <a:pt x="502946" y="142452"/>
                  <a:pt x="499190" y="160857"/>
                </a:cubicBezTo>
                <a:cubicBezTo>
                  <a:pt x="490551" y="202925"/>
                  <a:pt x="473226" y="238890"/>
                  <a:pt x="447215" y="268752"/>
                </a:cubicBezTo>
                <a:cubicBezTo>
                  <a:pt x="421203" y="298613"/>
                  <a:pt x="387633" y="323779"/>
                  <a:pt x="346503" y="344250"/>
                </a:cubicBezTo>
                <a:cubicBezTo>
                  <a:pt x="306312" y="364533"/>
                  <a:pt x="265183" y="374675"/>
                  <a:pt x="223114" y="374675"/>
                </a:cubicBezTo>
                <a:cubicBezTo>
                  <a:pt x="195319" y="374675"/>
                  <a:pt x="168462" y="370261"/>
                  <a:pt x="142545" y="361434"/>
                </a:cubicBezTo>
                <a:cubicBezTo>
                  <a:pt x="139728" y="360495"/>
                  <a:pt x="131465" y="356551"/>
                  <a:pt x="117754" y="349603"/>
                </a:cubicBezTo>
                <a:cubicBezTo>
                  <a:pt x="104044" y="342654"/>
                  <a:pt x="95030" y="339179"/>
                  <a:pt x="90710" y="339179"/>
                </a:cubicBezTo>
                <a:cubicBezTo>
                  <a:pt x="87705" y="339179"/>
                  <a:pt x="83996" y="342184"/>
                  <a:pt x="79583" y="348194"/>
                </a:cubicBezTo>
                <a:cubicBezTo>
                  <a:pt x="75169" y="354204"/>
                  <a:pt x="70943" y="360777"/>
                  <a:pt x="66905" y="367914"/>
                </a:cubicBezTo>
                <a:cubicBezTo>
                  <a:pt x="62868" y="375050"/>
                  <a:pt x="57938" y="381624"/>
                  <a:pt x="52116" y="387634"/>
                </a:cubicBezTo>
                <a:cubicBezTo>
                  <a:pt x="46294" y="393643"/>
                  <a:pt x="40660" y="396648"/>
                  <a:pt x="35213" y="396648"/>
                </a:cubicBezTo>
                <a:cubicBezTo>
                  <a:pt x="29579" y="396648"/>
                  <a:pt x="24790" y="395615"/>
                  <a:pt x="20846" y="393549"/>
                </a:cubicBezTo>
                <a:cubicBezTo>
                  <a:pt x="16902" y="391484"/>
                  <a:pt x="13991" y="389230"/>
                  <a:pt x="12113" y="386788"/>
                </a:cubicBezTo>
                <a:cubicBezTo>
                  <a:pt x="10235" y="384347"/>
                  <a:pt x="7700" y="380403"/>
                  <a:pt x="4507" y="374956"/>
                </a:cubicBezTo>
                <a:cubicBezTo>
                  <a:pt x="4131" y="374205"/>
                  <a:pt x="3568" y="373173"/>
                  <a:pt x="2816" y="371858"/>
                </a:cubicBezTo>
                <a:cubicBezTo>
                  <a:pt x="2065" y="370543"/>
                  <a:pt x="1549" y="369604"/>
                  <a:pt x="1267" y="369041"/>
                </a:cubicBezTo>
                <a:cubicBezTo>
                  <a:pt x="986" y="368477"/>
                  <a:pt x="704" y="367585"/>
                  <a:pt x="422" y="366365"/>
                </a:cubicBezTo>
                <a:cubicBezTo>
                  <a:pt x="140" y="365144"/>
                  <a:pt x="0" y="363876"/>
                  <a:pt x="0" y="362561"/>
                </a:cubicBezTo>
                <a:cubicBezTo>
                  <a:pt x="0" y="355988"/>
                  <a:pt x="2910" y="349086"/>
                  <a:pt x="8732" y="341855"/>
                </a:cubicBezTo>
                <a:cubicBezTo>
                  <a:pt x="14555" y="334625"/>
                  <a:pt x="20940" y="328474"/>
                  <a:pt x="27889" y="323403"/>
                </a:cubicBezTo>
                <a:cubicBezTo>
                  <a:pt x="34838" y="318333"/>
                  <a:pt x="41223" y="313074"/>
                  <a:pt x="47045" y="307628"/>
                </a:cubicBezTo>
                <a:cubicBezTo>
                  <a:pt x="52867" y="302181"/>
                  <a:pt x="55778" y="297674"/>
                  <a:pt x="55778" y="294105"/>
                </a:cubicBezTo>
                <a:cubicBezTo>
                  <a:pt x="55778" y="293354"/>
                  <a:pt x="54464" y="289786"/>
                  <a:pt x="51834" y="283401"/>
                </a:cubicBezTo>
                <a:cubicBezTo>
                  <a:pt x="49205" y="277015"/>
                  <a:pt x="47702" y="272883"/>
                  <a:pt x="47327" y="271005"/>
                </a:cubicBezTo>
                <a:cubicBezTo>
                  <a:pt x="45637" y="261427"/>
                  <a:pt x="44792" y="251661"/>
                  <a:pt x="44792" y="241707"/>
                </a:cubicBezTo>
                <a:cubicBezTo>
                  <a:pt x="44792" y="220110"/>
                  <a:pt x="48876" y="199451"/>
                  <a:pt x="57046" y="179731"/>
                </a:cubicBezTo>
                <a:cubicBezTo>
                  <a:pt x="65215" y="160011"/>
                  <a:pt x="76390" y="142686"/>
                  <a:pt x="90569" y="127756"/>
                </a:cubicBezTo>
                <a:cubicBezTo>
                  <a:pt x="104749" y="112825"/>
                  <a:pt x="120760" y="99772"/>
                  <a:pt x="138601" y="88598"/>
                </a:cubicBezTo>
                <a:cubicBezTo>
                  <a:pt x="156443" y="77423"/>
                  <a:pt x="175599" y="68456"/>
                  <a:pt x="196070" y="61695"/>
                </a:cubicBezTo>
                <a:cubicBezTo>
                  <a:pt x="206399" y="58314"/>
                  <a:pt x="220015" y="55919"/>
                  <a:pt x="236918" y="54511"/>
                </a:cubicBezTo>
                <a:cubicBezTo>
                  <a:pt x="253821" y="53102"/>
                  <a:pt x="270676" y="52257"/>
                  <a:pt x="287485" y="51975"/>
                </a:cubicBezTo>
                <a:cubicBezTo>
                  <a:pt x="304294" y="51694"/>
                  <a:pt x="321055" y="51130"/>
                  <a:pt x="337770" y="50285"/>
                </a:cubicBezTo>
                <a:cubicBezTo>
                  <a:pt x="354485" y="49440"/>
                  <a:pt x="369838" y="47186"/>
                  <a:pt x="383830" y="43524"/>
                </a:cubicBezTo>
                <a:cubicBezTo>
                  <a:pt x="397822" y="39862"/>
                  <a:pt x="408479" y="34556"/>
                  <a:pt x="415804" y="27607"/>
                </a:cubicBezTo>
                <a:cubicBezTo>
                  <a:pt x="417682" y="25729"/>
                  <a:pt x="420452" y="22959"/>
                  <a:pt x="424115" y="19297"/>
                </a:cubicBezTo>
                <a:cubicBezTo>
                  <a:pt x="427777" y="15635"/>
                  <a:pt x="430547" y="13005"/>
                  <a:pt x="432425" y="11409"/>
                </a:cubicBezTo>
                <a:cubicBezTo>
                  <a:pt x="434303" y="9813"/>
                  <a:pt x="436838" y="7935"/>
                  <a:pt x="440031" y="5775"/>
                </a:cubicBezTo>
                <a:cubicBezTo>
                  <a:pt x="443224" y="3615"/>
                  <a:pt x="446652" y="2113"/>
                  <a:pt x="450314" y="1267"/>
                </a:cubicBezTo>
                <a:cubicBezTo>
                  <a:pt x="453976" y="422"/>
                  <a:pt x="458061" y="0"/>
                  <a:pt x="462568" y="0"/>
                </a:cubicBezTo>
                <a:close/>
                <a:moveTo>
                  <a:pt x="342559" y="144236"/>
                </a:moveTo>
                <a:cubicBezTo>
                  <a:pt x="310257" y="144236"/>
                  <a:pt x="280395" y="148884"/>
                  <a:pt x="252975" y="158180"/>
                </a:cubicBezTo>
                <a:cubicBezTo>
                  <a:pt x="225556" y="167477"/>
                  <a:pt x="201187" y="180060"/>
                  <a:pt x="179872" y="195929"/>
                </a:cubicBezTo>
                <a:cubicBezTo>
                  <a:pt x="158555" y="211799"/>
                  <a:pt x="136441" y="232411"/>
                  <a:pt x="113529" y="257765"/>
                </a:cubicBezTo>
                <a:cubicBezTo>
                  <a:pt x="109960" y="261709"/>
                  <a:pt x="108176" y="265934"/>
                  <a:pt x="108176" y="270442"/>
                </a:cubicBezTo>
                <a:cubicBezTo>
                  <a:pt x="108176" y="275325"/>
                  <a:pt x="109960" y="279551"/>
                  <a:pt x="113529" y="283119"/>
                </a:cubicBezTo>
                <a:cubicBezTo>
                  <a:pt x="117097" y="286687"/>
                  <a:pt x="121323" y="288471"/>
                  <a:pt x="126206" y="288471"/>
                </a:cubicBezTo>
                <a:cubicBezTo>
                  <a:pt x="130713" y="288471"/>
                  <a:pt x="134938" y="286687"/>
                  <a:pt x="138883" y="283119"/>
                </a:cubicBezTo>
                <a:cubicBezTo>
                  <a:pt x="143954" y="278612"/>
                  <a:pt x="150902" y="271944"/>
                  <a:pt x="159729" y="263117"/>
                </a:cubicBezTo>
                <a:cubicBezTo>
                  <a:pt x="168556" y="254290"/>
                  <a:pt x="174848" y="248093"/>
                  <a:pt x="178604" y="244524"/>
                </a:cubicBezTo>
                <a:cubicBezTo>
                  <a:pt x="204333" y="221236"/>
                  <a:pt x="229547" y="204709"/>
                  <a:pt x="254243" y="194943"/>
                </a:cubicBezTo>
                <a:cubicBezTo>
                  <a:pt x="278940" y="185177"/>
                  <a:pt x="308378" y="180295"/>
                  <a:pt x="342559" y="180295"/>
                </a:cubicBezTo>
                <a:cubicBezTo>
                  <a:pt x="347442" y="180295"/>
                  <a:pt x="351668" y="178510"/>
                  <a:pt x="355236" y="174942"/>
                </a:cubicBezTo>
                <a:cubicBezTo>
                  <a:pt x="358804" y="171374"/>
                  <a:pt x="360589" y="167148"/>
                  <a:pt x="360589" y="162265"/>
                </a:cubicBezTo>
                <a:cubicBezTo>
                  <a:pt x="360589" y="157382"/>
                  <a:pt x="358804" y="153156"/>
                  <a:pt x="355236" y="149588"/>
                </a:cubicBezTo>
                <a:cubicBezTo>
                  <a:pt x="351668" y="146020"/>
                  <a:pt x="347442" y="144236"/>
                  <a:pt x="342559" y="14423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5" name="Freeform 117"/>
          <p:cNvSpPr>
            <a:spLocks noChangeAspect="1"/>
          </p:cNvSpPr>
          <p:nvPr/>
        </p:nvSpPr>
        <p:spPr>
          <a:xfrm rot="19800000">
            <a:off x="5363667" y="4648329"/>
            <a:ext cx="160572" cy="126163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462568" y="0"/>
                </a:moveTo>
                <a:cubicBezTo>
                  <a:pt x="469893" y="0"/>
                  <a:pt x="476513" y="4320"/>
                  <a:pt x="482429" y="12959"/>
                </a:cubicBezTo>
                <a:cubicBezTo>
                  <a:pt x="488345" y="21598"/>
                  <a:pt x="492805" y="32115"/>
                  <a:pt x="495810" y="44510"/>
                </a:cubicBezTo>
                <a:cubicBezTo>
                  <a:pt x="498815" y="56905"/>
                  <a:pt x="501068" y="68549"/>
                  <a:pt x="502571" y="79442"/>
                </a:cubicBezTo>
                <a:cubicBezTo>
                  <a:pt x="504073" y="90335"/>
                  <a:pt x="504825" y="99350"/>
                  <a:pt x="504825" y="106486"/>
                </a:cubicBezTo>
                <a:cubicBezTo>
                  <a:pt x="504825" y="124328"/>
                  <a:pt x="502946" y="142452"/>
                  <a:pt x="499190" y="160857"/>
                </a:cubicBezTo>
                <a:cubicBezTo>
                  <a:pt x="490551" y="202925"/>
                  <a:pt x="473226" y="238890"/>
                  <a:pt x="447215" y="268752"/>
                </a:cubicBezTo>
                <a:cubicBezTo>
                  <a:pt x="421203" y="298613"/>
                  <a:pt x="387633" y="323779"/>
                  <a:pt x="346503" y="344250"/>
                </a:cubicBezTo>
                <a:cubicBezTo>
                  <a:pt x="306312" y="364533"/>
                  <a:pt x="265183" y="374675"/>
                  <a:pt x="223114" y="374675"/>
                </a:cubicBezTo>
                <a:cubicBezTo>
                  <a:pt x="195319" y="374675"/>
                  <a:pt x="168462" y="370261"/>
                  <a:pt x="142545" y="361434"/>
                </a:cubicBezTo>
                <a:cubicBezTo>
                  <a:pt x="139728" y="360495"/>
                  <a:pt x="131465" y="356551"/>
                  <a:pt x="117754" y="349603"/>
                </a:cubicBezTo>
                <a:cubicBezTo>
                  <a:pt x="104044" y="342654"/>
                  <a:pt x="95030" y="339179"/>
                  <a:pt x="90710" y="339179"/>
                </a:cubicBezTo>
                <a:cubicBezTo>
                  <a:pt x="87705" y="339179"/>
                  <a:pt x="83996" y="342184"/>
                  <a:pt x="79583" y="348194"/>
                </a:cubicBezTo>
                <a:cubicBezTo>
                  <a:pt x="75169" y="354204"/>
                  <a:pt x="70943" y="360777"/>
                  <a:pt x="66905" y="367914"/>
                </a:cubicBezTo>
                <a:cubicBezTo>
                  <a:pt x="62868" y="375050"/>
                  <a:pt x="57938" y="381624"/>
                  <a:pt x="52116" y="387634"/>
                </a:cubicBezTo>
                <a:cubicBezTo>
                  <a:pt x="46294" y="393643"/>
                  <a:pt x="40660" y="396648"/>
                  <a:pt x="35213" y="396648"/>
                </a:cubicBezTo>
                <a:cubicBezTo>
                  <a:pt x="29579" y="396648"/>
                  <a:pt x="24790" y="395615"/>
                  <a:pt x="20846" y="393549"/>
                </a:cubicBezTo>
                <a:cubicBezTo>
                  <a:pt x="16902" y="391484"/>
                  <a:pt x="13991" y="389230"/>
                  <a:pt x="12113" y="386788"/>
                </a:cubicBezTo>
                <a:cubicBezTo>
                  <a:pt x="10235" y="384347"/>
                  <a:pt x="7700" y="380403"/>
                  <a:pt x="4507" y="374956"/>
                </a:cubicBezTo>
                <a:cubicBezTo>
                  <a:pt x="4131" y="374205"/>
                  <a:pt x="3568" y="373173"/>
                  <a:pt x="2816" y="371858"/>
                </a:cubicBezTo>
                <a:cubicBezTo>
                  <a:pt x="2065" y="370543"/>
                  <a:pt x="1549" y="369604"/>
                  <a:pt x="1267" y="369041"/>
                </a:cubicBezTo>
                <a:cubicBezTo>
                  <a:pt x="986" y="368477"/>
                  <a:pt x="704" y="367585"/>
                  <a:pt x="422" y="366365"/>
                </a:cubicBezTo>
                <a:cubicBezTo>
                  <a:pt x="140" y="365144"/>
                  <a:pt x="0" y="363876"/>
                  <a:pt x="0" y="362561"/>
                </a:cubicBezTo>
                <a:cubicBezTo>
                  <a:pt x="0" y="355988"/>
                  <a:pt x="2910" y="349086"/>
                  <a:pt x="8732" y="341855"/>
                </a:cubicBezTo>
                <a:cubicBezTo>
                  <a:pt x="14555" y="334625"/>
                  <a:pt x="20940" y="328474"/>
                  <a:pt x="27889" y="323403"/>
                </a:cubicBezTo>
                <a:cubicBezTo>
                  <a:pt x="34838" y="318333"/>
                  <a:pt x="41223" y="313074"/>
                  <a:pt x="47045" y="307628"/>
                </a:cubicBezTo>
                <a:cubicBezTo>
                  <a:pt x="52867" y="302181"/>
                  <a:pt x="55778" y="297674"/>
                  <a:pt x="55778" y="294105"/>
                </a:cubicBezTo>
                <a:cubicBezTo>
                  <a:pt x="55778" y="293354"/>
                  <a:pt x="54464" y="289786"/>
                  <a:pt x="51834" y="283401"/>
                </a:cubicBezTo>
                <a:cubicBezTo>
                  <a:pt x="49205" y="277015"/>
                  <a:pt x="47702" y="272883"/>
                  <a:pt x="47327" y="271005"/>
                </a:cubicBezTo>
                <a:cubicBezTo>
                  <a:pt x="45637" y="261427"/>
                  <a:pt x="44792" y="251661"/>
                  <a:pt x="44792" y="241707"/>
                </a:cubicBezTo>
                <a:cubicBezTo>
                  <a:pt x="44792" y="220110"/>
                  <a:pt x="48876" y="199451"/>
                  <a:pt x="57046" y="179731"/>
                </a:cubicBezTo>
                <a:cubicBezTo>
                  <a:pt x="65215" y="160011"/>
                  <a:pt x="76390" y="142686"/>
                  <a:pt x="90569" y="127756"/>
                </a:cubicBezTo>
                <a:cubicBezTo>
                  <a:pt x="104749" y="112825"/>
                  <a:pt x="120760" y="99772"/>
                  <a:pt x="138601" y="88598"/>
                </a:cubicBezTo>
                <a:cubicBezTo>
                  <a:pt x="156443" y="77423"/>
                  <a:pt x="175599" y="68456"/>
                  <a:pt x="196070" y="61695"/>
                </a:cubicBezTo>
                <a:cubicBezTo>
                  <a:pt x="206399" y="58314"/>
                  <a:pt x="220015" y="55919"/>
                  <a:pt x="236918" y="54511"/>
                </a:cubicBezTo>
                <a:cubicBezTo>
                  <a:pt x="253821" y="53102"/>
                  <a:pt x="270676" y="52257"/>
                  <a:pt x="287485" y="51975"/>
                </a:cubicBezTo>
                <a:cubicBezTo>
                  <a:pt x="304294" y="51694"/>
                  <a:pt x="321055" y="51130"/>
                  <a:pt x="337770" y="50285"/>
                </a:cubicBezTo>
                <a:cubicBezTo>
                  <a:pt x="354485" y="49440"/>
                  <a:pt x="369838" y="47186"/>
                  <a:pt x="383830" y="43524"/>
                </a:cubicBezTo>
                <a:cubicBezTo>
                  <a:pt x="397822" y="39862"/>
                  <a:pt x="408479" y="34556"/>
                  <a:pt x="415804" y="27607"/>
                </a:cubicBezTo>
                <a:cubicBezTo>
                  <a:pt x="417682" y="25729"/>
                  <a:pt x="420452" y="22959"/>
                  <a:pt x="424115" y="19297"/>
                </a:cubicBezTo>
                <a:cubicBezTo>
                  <a:pt x="427777" y="15635"/>
                  <a:pt x="430547" y="13005"/>
                  <a:pt x="432425" y="11409"/>
                </a:cubicBezTo>
                <a:cubicBezTo>
                  <a:pt x="434303" y="9813"/>
                  <a:pt x="436838" y="7935"/>
                  <a:pt x="440031" y="5775"/>
                </a:cubicBezTo>
                <a:cubicBezTo>
                  <a:pt x="443224" y="3615"/>
                  <a:pt x="446652" y="2113"/>
                  <a:pt x="450314" y="1267"/>
                </a:cubicBezTo>
                <a:cubicBezTo>
                  <a:pt x="453976" y="422"/>
                  <a:pt x="458061" y="0"/>
                  <a:pt x="462568" y="0"/>
                </a:cubicBezTo>
                <a:close/>
                <a:moveTo>
                  <a:pt x="342559" y="144236"/>
                </a:moveTo>
                <a:cubicBezTo>
                  <a:pt x="310257" y="144236"/>
                  <a:pt x="280395" y="148884"/>
                  <a:pt x="252975" y="158180"/>
                </a:cubicBezTo>
                <a:cubicBezTo>
                  <a:pt x="225556" y="167477"/>
                  <a:pt x="201187" y="180060"/>
                  <a:pt x="179872" y="195929"/>
                </a:cubicBezTo>
                <a:cubicBezTo>
                  <a:pt x="158555" y="211799"/>
                  <a:pt x="136441" y="232411"/>
                  <a:pt x="113529" y="257765"/>
                </a:cubicBezTo>
                <a:cubicBezTo>
                  <a:pt x="109960" y="261709"/>
                  <a:pt x="108176" y="265934"/>
                  <a:pt x="108176" y="270442"/>
                </a:cubicBezTo>
                <a:cubicBezTo>
                  <a:pt x="108176" y="275325"/>
                  <a:pt x="109960" y="279551"/>
                  <a:pt x="113529" y="283119"/>
                </a:cubicBezTo>
                <a:cubicBezTo>
                  <a:pt x="117097" y="286687"/>
                  <a:pt x="121323" y="288471"/>
                  <a:pt x="126206" y="288471"/>
                </a:cubicBezTo>
                <a:cubicBezTo>
                  <a:pt x="130713" y="288471"/>
                  <a:pt x="134938" y="286687"/>
                  <a:pt x="138883" y="283119"/>
                </a:cubicBezTo>
                <a:cubicBezTo>
                  <a:pt x="143954" y="278612"/>
                  <a:pt x="150902" y="271944"/>
                  <a:pt x="159729" y="263117"/>
                </a:cubicBezTo>
                <a:cubicBezTo>
                  <a:pt x="168556" y="254290"/>
                  <a:pt x="174848" y="248093"/>
                  <a:pt x="178604" y="244524"/>
                </a:cubicBezTo>
                <a:cubicBezTo>
                  <a:pt x="204333" y="221236"/>
                  <a:pt x="229547" y="204709"/>
                  <a:pt x="254243" y="194943"/>
                </a:cubicBezTo>
                <a:cubicBezTo>
                  <a:pt x="278940" y="185177"/>
                  <a:pt x="308378" y="180295"/>
                  <a:pt x="342559" y="180295"/>
                </a:cubicBezTo>
                <a:cubicBezTo>
                  <a:pt x="347442" y="180295"/>
                  <a:pt x="351668" y="178510"/>
                  <a:pt x="355236" y="174942"/>
                </a:cubicBezTo>
                <a:cubicBezTo>
                  <a:pt x="358804" y="171374"/>
                  <a:pt x="360589" y="167148"/>
                  <a:pt x="360589" y="162265"/>
                </a:cubicBezTo>
                <a:cubicBezTo>
                  <a:pt x="360589" y="157382"/>
                  <a:pt x="358804" y="153156"/>
                  <a:pt x="355236" y="149588"/>
                </a:cubicBezTo>
                <a:cubicBezTo>
                  <a:pt x="351668" y="146020"/>
                  <a:pt x="347442" y="144236"/>
                  <a:pt x="342559" y="14423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6" name="Freeform 117"/>
          <p:cNvSpPr>
            <a:spLocks noChangeAspect="1"/>
          </p:cNvSpPr>
          <p:nvPr/>
        </p:nvSpPr>
        <p:spPr>
          <a:xfrm rot="19800000">
            <a:off x="3174502" y="4994868"/>
            <a:ext cx="160572" cy="126163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462568" y="0"/>
                </a:moveTo>
                <a:cubicBezTo>
                  <a:pt x="469893" y="0"/>
                  <a:pt x="476513" y="4320"/>
                  <a:pt x="482429" y="12959"/>
                </a:cubicBezTo>
                <a:cubicBezTo>
                  <a:pt x="488345" y="21598"/>
                  <a:pt x="492805" y="32115"/>
                  <a:pt x="495810" y="44510"/>
                </a:cubicBezTo>
                <a:cubicBezTo>
                  <a:pt x="498815" y="56905"/>
                  <a:pt x="501068" y="68549"/>
                  <a:pt x="502571" y="79442"/>
                </a:cubicBezTo>
                <a:cubicBezTo>
                  <a:pt x="504073" y="90335"/>
                  <a:pt x="504825" y="99350"/>
                  <a:pt x="504825" y="106486"/>
                </a:cubicBezTo>
                <a:cubicBezTo>
                  <a:pt x="504825" y="124328"/>
                  <a:pt x="502946" y="142452"/>
                  <a:pt x="499190" y="160857"/>
                </a:cubicBezTo>
                <a:cubicBezTo>
                  <a:pt x="490551" y="202925"/>
                  <a:pt x="473226" y="238890"/>
                  <a:pt x="447215" y="268752"/>
                </a:cubicBezTo>
                <a:cubicBezTo>
                  <a:pt x="421203" y="298613"/>
                  <a:pt x="387633" y="323779"/>
                  <a:pt x="346503" y="344250"/>
                </a:cubicBezTo>
                <a:cubicBezTo>
                  <a:pt x="306312" y="364533"/>
                  <a:pt x="265183" y="374675"/>
                  <a:pt x="223114" y="374675"/>
                </a:cubicBezTo>
                <a:cubicBezTo>
                  <a:pt x="195319" y="374675"/>
                  <a:pt x="168462" y="370261"/>
                  <a:pt x="142545" y="361434"/>
                </a:cubicBezTo>
                <a:cubicBezTo>
                  <a:pt x="139728" y="360495"/>
                  <a:pt x="131465" y="356551"/>
                  <a:pt x="117754" y="349603"/>
                </a:cubicBezTo>
                <a:cubicBezTo>
                  <a:pt x="104044" y="342654"/>
                  <a:pt x="95030" y="339179"/>
                  <a:pt x="90710" y="339179"/>
                </a:cubicBezTo>
                <a:cubicBezTo>
                  <a:pt x="87705" y="339179"/>
                  <a:pt x="83996" y="342184"/>
                  <a:pt x="79583" y="348194"/>
                </a:cubicBezTo>
                <a:cubicBezTo>
                  <a:pt x="75169" y="354204"/>
                  <a:pt x="70943" y="360777"/>
                  <a:pt x="66905" y="367914"/>
                </a:cubicBezTo>
                <a:cubicBezTo>
                  <a:pt x="62868" y="375050"/>
                  <a:pt x="57938" y="381624"/>
                  <a:pt x="52116" y="387634"/>
                </a:cubicBezTo>
                <a:cubicBezTo>
                  <a:pt x="46294" y="393643"/>
                  <a:pt x="40660" y="396648"/>
                  <a:pt x="35213" y="396648"/>
                </a:cubicBezTo>
                <a:cubicBezTo>
                  <a:pt x="29579" y="396648"/>
                  <a:pt x="24790" y="395615"/>
                  <a:pt x="20846" y="393549"/>
                </a:cubicBezTo>
                <a:cubicBezTo>
                  <a:pt x="16902" y="391484"/>
                  <a:pt x="13991" y="389230"/>
                  <a:pt x="12113" y="386788"/>
                </a:cubicBezTo>
                <a:cubicBezTo>
                  <a:pt x="10235" y="384347"/>
                  <a:pt x="7700" y="380403"/>
                  <a:pt x="4507" y="374956"/>
                </a:cubicBezTo>
                <a:cubicBezTo>
                  <a:pt x="4131" y="374205"/>
                  <a:pt x="3568" y="373173"/>
                  <a:pt x="2816" y="371858"/>
                </a:cubicBezTo>
                <a:cubicBezTo>
                  <a:pt x="2065" y="370543"/>
                  <a:pt x="1549" y="369604"/>
                  <a:pt x="1267" y="369041"/>
                </a:cubicBezTo>
                <a:cubicBezTo>
                  <a:pt x="986" y="368477"/>
                  <a:pt x="704" y="367585"/>
                  <a:pt x="422" y="366365"/>
                </a:cubicBezTo>
                <a:cubicBezTo>
                  <a:pt x="140" y="365144"/>
                  <a:pt x="0" y="363876"/>
                  <a:pt x="0" y="362561"/>
                </a:cubicBezTo>
                <a:cubicBezTo>
                  <a:pt x="0" y="355988"/>
                  <a:pt x="2910" y="349086"/>
                  <a:pt x="8732" y="341855"/>
                </a:cubicBezTo>
                <a:cubicBezTo>
                  <a:pt x="14555" y="334625"/>
                  <a:pt x="20940" y="328474"/>
                  <a:pt x="27889" y="323403"/>
                </a:cubicBezTo>
                <a:cubicBezTo>
                  <a:pt x="34838" y="318333"/>
                  <a:pt x="41223" y="313074"/>
                  <a:pt x="47045" y="307628"/>
                </a:cubicBezTo>
                <a:cubicBezTo>
                  <a:pt x="52867" y="302181"/>
                  <a:pt x="55778" y="297674"/>
                  <a:pt x="55778" y="294105"/>
                </a:cubicBezTo>
                <a:cubicBezTo>
                  <a:pt x="55778" y="293354"/>
                  <a:pt x="54464" y="289786"/>
                  <a:pt x="51834" y="283401"/>
                </a:cubicBezTo>
                <a:cubicBezTo>
                  <a:pt x="49205" y="277015"/>
                  <a:pt x="47702" y="272883"/>
                  <a:pt x="47327" y="271005"/>
                </a:cubicBezTo>
                <a:cubicBezTo>
                  <a:pt x="45637" y="261427"/>
                  <a:pt x="44792" y="251661"/>
                  <a:pt x="44792" y="241707"/>
                </a:cubicBezTo>
                <a:cubicBezTo>
                  <a:pt x="44792" y="220110"/>
                  <a:pt x="48876" y="199451"/>
                  <a:pt x="57046" y="179731"/>
                </a:cubicBezTo>
                <a:cubicBezTo>
                  <a:pt x="65215" y="160011"/>
                  <a:pt x="76390" y="142686"/>
                  <a:pt x="90569" y="127756"/>
                </a:cubicBezTo>
                <a:cubicBezTo>
                  <a:pt x="104749" y="112825"/>
                  <a:pt x="120760" y="99772"/>
                  <a:pt x="138601" y="88598"/>
                </a:cubicBezTo>
                <a:cubicBezTo>
                  <a:pt x="156443" y="77423"/>
                  <a:pt x="175599" y="68456"/>
                  <a:pt x="196070" y="61695"/>
                </a:cubicBezTo>
                <a:cubicBezTo>
                  <a:pt x="206399" y="58314"/>
                  <a:pt x="220015" y="55919"/>
                  <a:pt x="236918" y="54511"/>
                </a:cubicBezTo>
                <a:cubicBezTo>
                  <a:pt x="253821" y="53102"/>
                  <a:pt x="270676" y="52257"/>
                  <a:pt x="287485" y="51975"/>
                </a:cubicBezTo>
                <a:cubicBezTo>
                  <a:pt x="304294" y="51694"/>
                  <a:pt x="321055" y="51130"/>
                  <a:pt x="337770" y="50285"/>
                </a:cubicBezTo>
                <a:cubicBezTo>
                  <a:pt x="354485" y="49440"/>
                  <a:pt x="369838" y="47186"/>
                  <a:pt x="383830" y="43524"/>
                </a:cubicBezTo>
                <a:cubicBezTo>
                  <a:pt x="397822" y="39862"/>
                  <a:pt x="408479" y="34556"/>
                  <a:pt x="415804" y="27607"/>
                </a:cubicBezTo>
                <a:cubicBezTo>
                  <a:pt x="417682" y="25729"/>
                  <a:pt x="420452" y="22959"/>
                  <a:pt x="424115" y="19297"/>
                </a:cubicBezTo>
                <a:cubicBezTo>
                  <a:pt x="427777" y="15635"/>
                  <a:pt x="430547" y="13005"/>
                  <a:pt x="432425" y="11409"/>
                </a:cubicBezTo>
                <a:cubicBezTo>
                  <a:pt x="434303" y="9813"/>
                  <a:pt x="436838" y="7935"/>
                  <a:pt x="440031" y="5775"/>
                </a:cubicBezTo>
                <a:cubicBezTo>
                  <a:pt x="443224" y="3615"/>
                  <a:pt x="446652" y="2113"/>
                  <a:pt x="450314" y="1267"/>
                </a:cubicBezTo>
                <a:cubicBezTo>
                  <a:pt x="453976" y="422"/>
                  <a:pt x="458061" y="0"/>
                  <a:pt x="462568" y="0"/>
                </a:cubicBezTo>
                <a:close/>
                <a:moveTo>
                  <a:pt x="342559" y="144236"/>
                </a:moveTo>
                <a:cubicBezTo>
                  <a:pt x="310257" y="144236"/>
                  <a:pt x="280395" y="148884"/>
                  <a:pt x="252975" y="158180"/>
                </a:cubicBezTo>
                <a:cubicBezTo>
                  <a:pt x="225556" y="167477"/>
                  <a:pt x="201187" y="180060"/>
                  <a:pt x="179872" y="195929"/>
                </a:cubicBezTo>
                <a:cubicBezTo>
                  <a:pt x="158555" y="211799"/>
                  <a:pt x="136441" y="232411"/>
                  <a:pt x="113529" y="257765"/>
                </a:cubicBezTo>
                <a:cubicBezTo>
                  <a:pt x="109960" y="261709"/>
                  <a:pt x="108176" y="265934"/>
                  <a:pt x="108176" y="270442"/>
                </a:cubicBezTo>
                <a:cubicBezTo>
                  <a:pt x="108176" y="275325"/>
                  <a:pt x="109960" y="279551"/>
                  <a:pt x="113529" y="283119"/>
                </a:cubicBezTo>
                <a:cubicBezTo>
                  <a:pt x="117097" y="286687"/>
                  <a:pt x="121323" y="288471"/>
                  <a:pt x="126206" y="288471"/>
                </a:cubicBezTo>
                <a:cubicBezTo>
                  <a:pt x="130713" y="288471"/>
                  <a:pt x="134938" y="286687"/>
                  <a:pt x="138883" y="283119"/>
                </a:cubicBezTo>
                <a:cubicBezTo>
                  <a:pt x="143954" y="278612"/>
                  <a:pt x="150902" y="271944"/>
                  <a:pt x="159729" y="263117"/>
                </a:cubicBezTo>
                <a:cubicBezTo>
                  <a:pt x="168556" y="254290"/>
                  <a:pt x="174848" y="248093"/>
                  <a:pt x="178604" y="244524"/>
                </a:cubicBezTo>
                <a:cubicBezTo>
                  <a:pt x="204333" y="221236"/>
                  <a:pt x="229547" y="204709"/>
                  <a:pt x="254243" y="194943"/>
                </a:cubicBezTo>
                <a:cubicBezTo>
                  <a:pt x="278940" y="185177"/>
                  <a:pt x="308378" y="180295"/>
                  <a:pt x="342559" y="180295"/>
                </a:cubicBezTo>
                <a:cubicBezTo>
                  <a:pt x="347442" y="180295"/>
                  <a:pt x="351668" y="178510"/>
                  <a:pt x="355236" y="174942"/>
                </a:cubicBezTo>
                <a:cubicBezTo>
                  <a:pt x="358804" y="171374"/>
                  <a:pt x="360589" y="167148"/>
                  <a:pt x="360589" y="162265"/>
                </a:cubicBezTo>
                <a:cubicBezTo>
                  <a:pt x="360589" y="157382"/>
                  <a:pt x="358804" y="153156"/>
                  <a:pt x="355236" y="149588"/>
                </a:cubicBezTo>
                <a:cubicBezTo>
                  <a:pt x="351668" y="146020"/>
                  <a:pt x="347442" y="144236"/>
                  <a:pt x="342559" y="14423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Freeform 117"/>
          <p:cNvSpPr>
            <a:spLocks noChangeAspect="1"/>
          </p:cNvSpPr>
          <p:nvPr/>
        </p:nvSpPr>
        <p:spPr>
          <a:xfrm rot="19800000">
            <a:off x="8957928" y="2694320"/>
            <a:ext cx="160572" cy="126163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462568" y="0"/>
                </a:moveTo>
                <a:cubicBezTo>
                  <a:pt x="469893" y="0"/>
                  <a:pt x="476513" y="4320"/>
                  <a:pt x="482429" y="12959"/>
                </a:cubicBezTo>
                <a:cubicBezTo>
                  <a:pt x="488345" y="21598"/>
                  <a:pt x="492805" y="32115"/>
                  <a:pt x="495810" y="44510"/>
                </a:cubicBezTo>
                <a:cubicBezTo>
                  <a:pt x="498815" y="56905"/>
                  <a:pt x="501068" y="68549"/>
                  <a:pt x="502571" y="79442"/>
                </a:cubicBezTo>
                <a:cubicBezTo>
                  <a:pt x="504073" y="90335"/>
                  <a:pt x="504825" y="99350"/>
                  <a:pt x="504825" y="106486"/>
                </a:cubicBezTo>
                <a:cubicBezTo>
                  <a:pt x="504825" y="124328"/>
                  <a:pt x="502946" y="142452"/>
                  <a:pt x="499190" y="160857"/>
                </a:cubicBezTo>
                <a:cubicBezTo>
                  <a:pt x="490551" y="202925"/>
                  <a:pt x="473226" y="238890"/>
                  <a:pt x="447215" y="268752"/>
                </a:cubicBezTo>
                <a:cubicBezTo>
                  <a:pt x="421203" y="298613"/>
                  <a:pt x="387633" y="323779"/>
                  <a:pt x="346503" y="344250"/>
                </a:cubicBezTo>
                <a:cubicBezTo>
                  <a:pt x="306312" y="364533"/>
                  <a:pt x="265183" y="374675"/>
                  <a:pt x="223114" y="374675"/>
                </a:cubicBezTo>
                <a:cubicBezTo>
                  <a:pt x="195319" y="374675"/>
                  <a:pt x="168462" y="370261"/>
                  <a:pt x="142545" y="361434"/>
                </a:cubicBezTo>
                <a:cubicBezTo>
                  <a:pt x="139728" y="360495"/>
                  <a:pt x="131465" y="356551"/>
                  <a:pt x="117754" y="349603"/>
                </a:cubicBezTo>
                <a:cubicBezTo>
                  <a:pt x="104044" y="342654"/>
                  <a:pt x="95030" y="339179"/>
                  <a:pt x="90710" y="339179"/>
                </a:cubicBezTo>
                <a:cubicBezTo>
                  <a:pt x="87705" y="339179"/>
                  <a:pt x="83996" y="342184"/>
                  <a:pt x="79583" y="348194"/>
                </a:cubicBezTo>
                <a:cubicBezTo>
                  <a:pt x="75169" y="354204"/>
                  <a:pt x="70943" y="360777"/>
                  <a:pt x="66905" y="367914"/>
                </a:cubicBezTo>
                <a:cubicBezTo>
                  <a:pt x="62868" y="375050"/>
                  <a:pt x="57938" y="381624"/>
                  <a:pt x="52116" y="387634"/>
                </a:cubicBezTo>
                <a:cubicBezTo>
                  <a:pt x="46294" y="393643"/>
                  <a:pt x="40660" y="396648"/>
                  <a:pt x="35213" y="396648"/>
                </a:cubicBezTo>
                <a:cubicBezTo>
                  <a:pt x="29579" y="396648"/>
                  <a:pt x="24790" y="395615"/>
                  <a:pt x="20846" y="393549"/>
                </a:cubicBezTo>
                <a:cubicBezTo>
                  <a:pt x="16902" y="391484"/>
                  <a:pt x="13991" y="389230"/>
                  <a:pt x="12113" y="386788"/>
                </a:cubicBezTo>
                <a:cubicBezTo>
                  <a:pt x="10235" y="384347"/>
                  <a:pt x="7700" y="380403"/>
                  <a:pt x="4507" y="374956"/>
                </a:cubicBezTo>
                <a:cubicBezTo>
                  <a:pt x="4131" y="374205"/>
                  <a:pt x="3568" y="373173"/>
                  <a:pt x="2816" y="371858"/>
                </a:cubicBezTo>
                <a:cubicBezTo>
                  <a:pt x="2065" y="370543"/>
                  <a:pt x="1549" y="369604"/>
                  <a:pt x="1267" y="369041"/>
                </a:cubicBezTo>
                <a:cubicBezTo>
                  <a:pt x="986" y="368477"/>
                  <a:pt x="704" y="367585"/>
                  <a:pt x="422" y="366365"/>
                </a:cubicBezTo>
                <a:cubicBezTo>
                  <a:pt x="140" y="365144"/>
                  <a:pt x="0" y="363876"/>
                  <a:pt x="0" y="362561"/>
                </a:cubicBezTo>
                <a:cubicBezTo>
                  <a:pt x="0" y="355988"/>
                  <a:pt x="2910" y="349086"/>
                  <a:pt x="8732" y="341855"/>
                </a:cubicBezTo>
                <a:cubicBezTo>
                  <a:pt x="14555" y="334625"/>
                  <a:pt x="20940" y="328474"/>
                  <a:pt x="27889" y="323403"/>
                </a:cubicBezTo>
                <a:cubicBezTo>
                  <a:pt x="34838" y="318333"/>
                  <a:pt x="41223" y="313074"/>
                  <a:pt x="47045" y="307628"/>
                </a:cubicBezTo>
                <a:cubicBezTo>
                  <a:pt x="52867" y="302181"/>
                  <a:pt x="55778" y="297674"/>
                  <a:pt x="55778" y="294105"/>
                </a:cubicBezTo>
                <a:cubicBezTo>
                  <a:pt x="55778" y="293354"/>
                  <a:pt x="54464" y="289786"/>
                  <a:pt x="51834" y="283401"/>
                </a:cubicBezTo>
                <a:cubicBezTo>
                  <a:pt x="49205" y="277015"/>
                  <a:pt x="47702" y="272883"/>
                  <a:pt x="47327" y="271005"/>
                </a:cubicBezTo>
                <a:cubicBezTo>
                  <a:pt x="45637" y="261427"/>
                  <a:pt x="44792" y="251661"/>
                  <a:pt x="44792" y="241707"/>
                </a:cubicBezTo>
                <a:cubicBezTo>
                  <a:pt x="44792" y="220110"/>
                  <a:pt x="48876" y="199451"/>
                  <a:pt x="57046" y="179731"/>
                </a:cubicBezTo>
                <a:cubicBezTo>
                  <a:pt x="65215" y="160011"/>
                  <a:pt x="76390" y="142686"/>
                  <a:pt x="90569" y="127756"/>
                </a:cubicBezTo>
                <a:cubicBezTo>
                  <a:pt x="104749" y="112825"/>
                  <a:pt x="120760" y="99772"/>
                  <a:pt x="138601" y="88598"/>
                </a:cubicBezTo>
                <a:cubicBezTo>
                  <a:pt x="156443" y="77423"/>
                  <a:pt x="175599" y="68456"/>
                  <a:pt x="196070" y="61695"/>
                </a:cubicBezTo>
                <a:cubicBezTo>
                  <a:pt x="206399" y="58314"/>
                  <a:pt x="220015" y="55919"/>
                  <a:pt x="236918" y="54511"/>
                </a:cubicBezTo>
                <a:cubicBezTo>
                  <a:pt x="253821" y="53102"/>
                  <a:pt x="270676" y="52257"/>
                  <a:pt x="287485" y="51975"/>
                </a:cubicBezTo>
                <a:cubicBezTo>
                  <a:pt x="304294" y="51694"/>
                  <a:pt x="321055" y="51130"/>
                  <a:pt x="337770" y="50285"/>
                </a:cubicBezTo>
                <a:cubicBezTo>
                  <a:pt x="354485" y="49440"/>
                  <a:pt x="369838" y="47186"/>
                  <a:pt x="383830" y="43524"/>
                </a:cubicBezTo>
                <a:cubicBezTo>
                  <a:pt x="397822" y="39862"/>
                  <a:pt x="408479" y="34556"/>
                  <a:pt x="415804" y="27607"/>
                </a:cubicBezTo>
                <a:cubicBezTo>
                  <a:pt x="417682" y="25729"/>
                  <a:pt x="420452" y="22959"/>
                  <a:pt x="424115" y="19297"/>
                </a:cubicBezTo>
                <a:cubicBezTo>
                  <a:pt x="427777" y="15635"/>
                  <a:pt x="430547" y="13005"/>
                  <a:pt x="432425" y="11409"/>
                </a:cubicBezTo>
                <a:cubicBezTo>
                  <a:pt x="434303" y="9813"/>
                  <a:pt x="436838" y="7935"/>
                  <a:pt x="440031" y="5775"/>
                </a:cubicBezTo>
                <a:cubicBezTo>
                  <a:pt x="443224" y="3615"/>
                  <a:pt x="446652" y="2113"/>
                  <a:pt x="450314" y="1267"/>
                </a:cubicBezTo>
                <a:cubicBezTo>
                  <a:pt x="453976" y="422"/>
                  <a:pt x="458061" y="0"/>
                  <a:pt x="462568" y="0"/>
                </a:cubicBezTo>
                <a:close/>
                <a:moveTo>
                  <a:pt x="342559" y="144236"/>
                </a:moveTo>
                <a:cubicBezTo>
                  <a:pt x="310257" y="144236"/>
                  <a:pt x="280395" y="148884"/>
                  <a:pt x="252975" y="158180"/>
                </a:cubicBezTo>
                <a:cubicBezTo>
                  <a:pt x="225556" y="167477"/>
                  <a:pt x="201187" y="180060"/>
                  <a:pt x="179872" y="195929"/>
                </a:cubicBezTo>
                <a:cubicBezTo>
                  <a:pt x="158555" y="211799"/>
                  <a:pt x="136441" y="232411"/>
                  <a:pt x="113529" y="257765"/>
                </a:cubicBezTo>
                <a:cubicBezTo>
                  <a:pt x="109960" y="261709"/>
                  <a:pt x="108176" y="265934"/>
                  <a:pt x="108176" y="270442"/>
                </a:cubicBezTo>
                <a:cubicBezTo>
                  <a:pt x="108176" y="275325"/>
                  <a:pt x="109960" y="279551"/>
                  <a:pt x="113529" y="283119"/>
                </a:cubicBezTo>
                <a:cubicBezTo>
                  <a:pt x="117097" y="286687"/>
                  <a:pt x="121323" y="288471"/>
                  <a:pt x="126206" y="288471"/>
                </a:cubicBezTo>
                <a:cubicBezTo>
                  <a:pt x="130713" y="288471"/>
                  <a:pt x="134938" y="286687"/>
                  <a:pt x="138883" y="283119"/>
                </a:cubicBezTo>
                <a:cubicBezTo>
                  <a:pt x="143954" y="278612"/>
                  <a:pt x="150902" y="271944"/>
                  <a:pt x="159729" y="263117"/>
                </a:cubicBezTo>
                <a:cubicBezTo>
                  <a:pt x="168556" y="254290"/>
                  <a:pt x="174848" y="248093"/>
                  <a:pt x="178604" y="244524"/>
                </a:cubicBezTo>
                <a:cubicBezTo>
                  <a:pt x="204333" y="221236"/>
                  <a:pt x="229547" y="204709"/>
                  <a:pt x="254243" y="194943"/>
                </a:cubicBezTo>
                <a:cubicBezTo>
                  <a:pt x="278940" y="185177"/>
                  <a:pt x="308378" y="180295"/>
                  <a:pt x="342559" y="180295"/>
                </a:cubicBezTo>
                <a:cubicBezTo>
                  <a:pt x="347442" y="180295"/>
                  <a:pt x="351668" y="178510"/>
                  <a:pt x="355236" y="174942"/>
                </a:cubicBezTo>
                <a:cubicBezTo>
                  <a:pt x="358804" y="171374"/>
                  <a:pt x="360589" y="167148"/>
                  <a:pt x="360589" y="162265"/>
                </a:cubicBezTo>
                <a:cubicBezTo>
                  <a:pt x="360589" y="157382"/>
                  <a:pt x="358804" y="153156"/>
                  <a:pt x="355236" y="149588"/>
                </a:cubicBezTo>
                <a:cubicBezTo>
                  <a:pt x="351668" y="146020"/>
                  <a:pt x="347442" y="144236"/>
                  <a:pt x="342559" y="144236"/>
                </a:cubicBezTo>
                <a:close/>
              </a:path>
            </a:pathLst>
          </a:custGeom>
          <a:solidFill>
            <a:srgbClr val="823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2" name="Freeform 117"/>
          <p:cNvSpPr>
            <a:spLocks noChangeAspect="1"/>
          </p:cNvSpPr>
          <p:nvPr/>
        </p:nvSpPr>
        <p:spPr>
          <a:xfrm rot="19800000">
            <a:off x="9412207" y="4668525"/>
            <a:ext cx="160572" cy="126163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462568" y="0"/>
                </a:moveTo>
                <a:cubicBezTo>
                  <a:pt x="469893" y="0"/>
                  <a:pt x="476513" y="4320"/>
                  <a:pt x="482429" y="12959"/>
                </a:cubicBezTo>
                <a:cubicBezTo>
                  <a:pt x="488345" y="21598"/>
                  <a:pt x="492805" y="32115"/>
                  <a:pt x="495810" y="44510"/>
                </a:cubicBezTo>
                <a:cubicBezTo>
                  <a:pt x="498815" y="56905"/>
                  <a:pt x="501068" y="68549"/>
                  <a:pt x="502571" y="79442"/>
                </a:cubicBezTo>
                <a:cubicBezTo>
                  <a:pt x="504073" y="90335"/>
                  <a:pt x="504825" y="99350"/>
                  <a:pt x="504825" y="106486"/>
                </a:cubicBezTo>
                <a:cubicBezTo>
                  <a:pt x="504825" y="124328"/>
                  <a:pt x="502946" y="142452"/>
                  <a:pt x="499190" y="160857"/>
                </a:cubicBezTo>
                <a:cubicBezTo>
                  <a:pt x="490551" y="202925"/>
                  <a:pt x="473226" y="238890"/>
                  <a:pt x="447215" y="268752"/>
                </a:cubicBezTo>
                <a:cubicBezTo>
                  <a:pt x="421203" y="298613"/>
                  <a:pt x="387633" y="323779"/>
                  <a:pt x="346503" y="344250"/>
                </a:cubicBezTo>
                <a:cubicBezTo>
                  <a:pt x="306312" y="364533"/>
                  <a:pt x="265183" y="374675"/>
                  <a:pt x="223114" y="374675"/>
                </a:cubicBezTo>
                <a:cubicBezTo>
                  <a:pt x="195319" y="374675"/>
                  <a:pt x="168462" y="370261"/>
                  <a:pt x="142545" y="361434"/>
                </a:cubicBezTo>
                <a:cubicBezTo>
                  <a:pt x="139728" y="360495"/>
                  <a:pt x="131465" y="356551"/>
                  <a:pt x="117754" y="349603"/>
                </a:cubicBezTo>
                <a:cubicBezTo>
                  <a:pt x="104044" y="342654"/>
                  <a:pt x="95030" y="339179"/>
                  <a:pt x="90710" y="339179"/>
                </a:cubicBezTo>
                <a:cubicBezTo>
                  <a:pt x="87705" y="339179"/>
                  <a:pt x="83996" y="342184"/>
                  <a:pt x="79583" y="348194"/>
                </a:cubicBezTo>
                <a:cubicBezTo>
                  <a:pt x="75169" y="354204"/>
                  <a:pt x="70943" y="360777"/>
                  <a:pt x="66905" y="367914"/>
                </a:cubicBezTo>
                <a:cubicBezTo>
                  <a:pt x="62868" y="375050"/>
                  <a:pt x="57938" y="381624"/>
                  <a:pt x="52116" y="387634"/>
                </a:cubicBezTo>
                <a:cubicBezTo>
                  <a:pt x="46294" y="393643"/>
                  <a:pt x="40660" y="396648"/>
                  <a:pt x="35213" y="396648"/>
                </a:cubicBezTo>
                <a:cubicBezTo>
                  <a:pt x="29579" y="396648"/>
                  <a:pt x="24790" y="395615"/>
                  <a:pt x="20846" y="393549"/>
                </a:cubicBezTo>
                <a:cubicBezTo>
                  <a:pt x="16902" y="391484"/>
                  <a:pt x="13991" y="389230"/>
                  <a:pt x="12113" y="386788"/>
                </a:cubicBezTo>
                <a:cubicBezTo>
                  <a:pt x="10235" y="384347"/>
                  <a:pt x="7700" y="380403"/>
                  <a:pt x="4507" y="374956"/>
                </a:cubicBezTo>
                <a:cubicBezTo>
                  <a:pt x="4131" y="374205"/>
                  <a:pt x="3568" y="373173"/>
                  <a:pt x="2816" y="371858"/>
                </a:cubicBezTo>
                <a:cubicBezTo>
                  <a:pt x="2065" y="370543"/>
                  <a:pt x="1549" y="369604"/>
                  <a:pt x="1267" y="369041"/>
                </a:cubicBezTo>
                <a:cubicBezTo>
                  <a:pt x="986" y="368477"/>
                  <a:pt x="704" y="367585"/>
                  <a:pt x="422" y="366365"/>
                </a:cubicBezTo>
                <a:cubicBezTo>
                  <a:pt x="140" y="365144"/>
                  <a:pt x="0" y="363876"/>
                  <a:pt x="0" y="362561"/>
                </a:cubicBezTo>
                <a:cubicBezTo>
                  <a:pt x="0" y="355988"/>
                  <a:pt x="2910" y="349086"/>
                  <a:pt x="8732" y="341855"/>
                </a:cubicBezTo>
                <a:cubicBezTo>
                  <a:pt x="14555" y="334625"/>
                  <a:pt x="20940" y="328474"/>
                  <a:pt x="27889" y="323403"/>
                </a:cubicBezTo>
                <a:cubicBezTo>
                  <a:pt x="34838" y="318333"/>
                  <a:pt x="41223" y="313074"/>
                  <a:pt x="47045" y="307628"/>
                </a:cubicBezTo>
                <a:cubicBezTo>
                  <a:pt x="52867" y="302181"/>
                  <a:pt x="55778" y="297674"/>
                  <a:pt x="55778" y="294105"/>
                </a:cubicBezTo>
                <a:cubicBezTo>
                  <a:pt x="55778" y="293354"/>
                  <a:pt x="54464" y="289786"/>
                  <a:pt x="51834" y="283401"/>
                </a:cubicBezTo>
                <a:cubicBezTo>
                  <a:pt x="49205" y="277015"/>
                  <a:pt x="47702" y="272883"/>
                  <a:pt x="47327" y="271005"/>
                </a:cubicBezTo>
                <a:cubicBezTo>
                  <a:pt x="45637" y="261427"/>
                  <a:pt x="44792" y="251661"/>
                  <a:pt x="44792" y="241707"/>
                </a:cubicBezTo>
                <a:cubicBezTo>
                  <a:pt x="44792" y="220110"/>
                  <a:pt x="48876" y="199451"/>
                  <a:pt x="57046" y="179731"/>
                </a:cubicBezTo>
                <a:cubicBezTo>
                  <a:pt x="65215" y="160011"/>
                  <a:pt x="76390" y="142686"/>
                  <a:pt x="90569" y="127756"/>
                </a:cubicBezTo>
                <a:cubicBezTo>
                  <a:pt x="104749" y="112825"/>
                  <a:pt x="120760" y="99772"/>
                  <a:pt x="138601" y="88598"/>
                </a:cubicBezTo>
                <a:cubicBezTo>
                  <a:pt x="156443" y="77423"/>
                  <a:pt x="175599" y="68456"/>
                  <a:pt x="196070" y="61695"/>
                </a:cubicBezTo>
                <a:cubicBezTo>
                  <a:pt x="206399" y="58314"/>
                  <a:pt x="220015" y="55919"/>
                  <a:pt x="236918" y="54511"/>
                </a:cubicBezTo>
                <a:cubicBezTo>
                  <a:pt x="253821" y="53102"/>
                  <a:pt x="270676" y="52257"/>
                  <a:pt x="287485" y="51975"/>
                </a:cubicBezTo>
                <a:cubicBezTo>
                  <a:pt x="304294" y="51694"/>
                  <a:pt x="321055" y="51130"/>
                  <a:pt x="337770" y="50285"/>
                </a:cubicBezTo>
                <a:cubicBezTo>
                  <a:pt x="354485" y="49440"/>
                  <a:pt x="369838" y="47186"/>
                  <a:pt x="383830" y="43524"/>
                </a:cubicBezTo>
                <a:cubicBezTo>
                  <a:pt x="397822" y="39862"/>
                  <a:pt x="408479" y="34556"/>
                  <a:pt x="415804" y="27607"/>
                </a:cubicBezTo>
                <a:cubicBezTo>
                  <a:pt x="417682" y="25729"/>
                  <a:pt x="420452" y="22959"/>
                  <a:pt x="424115" y="19297"/>
                </a:cubicBezTo>
                <a:cubicBezTo>
                  <a:pt x="427777" y="15635"/>
                  <a:pt x="430547" y="13005"/>
                  <a:pt x="432425" y="11409"/>
                </a:cubicBezTo>
                <a:cubicBezTo>
                  <a:pt x="434303" y="9813"/>
                  <a:pt x="436838" y="7935"/>
                  <a:pt x="440031" y="5775"/>
                </a:cubicBezTo>
                <a:cubicBezTo>
                  <a:pt x="443224" y="3615"/>
                  <a:pt x="446652" y="2113"/>
                  <a:pt x="450314" y="1267"/>
                </a:cubicBezTo>
                <a:cubicBezTo>
                  <a:pt x="453976" y="422"/>
                  <a:pt x="458061" y="0"/>
                  <a:pt x="462568" y="0"/>
                </a:cubicBezTo>
                <a:close/>
                <a:moveTo>
                  <a:pt x="342559" y="144236"/>
                </a:moveTo>
                <a:cubicBezTo>
                  <a:pt x="310257" y="144236"/>
                  <a:pt x="280395" y="148884"/>
                  <a:pt x="252975" y="158180"/>
                </a:cubicBezTo>
                <a:cubicBezTo>
                  <a:pt x="225556" y="167477"/>
                  <a:pt x="201187" y="180060"/>
                  <a:pt x="179872" y="195929"/>
                </a:cubicBezTo>
                <a:cubicBezTo>
                  <a:pt x="158555" y="211799"/>
                  <a:pt x="136441" y="232411"/>
                  <a:pt x="113529" y="257765"/>
                </a:cubicBezTo>
                <a:cubicBezTo>
                  <a:pt x="109960" y="261709"/>
                  <a:pt x="108176" y="265934"/>
                  <a:pt x="108176" y="270442"/>
                </a:cubicBezTo>
                <a:cubicBezTo>
                  <a:pt x="108176" y="275325"/>
                  <a:pt x="109960" y="279551"/>
                  <a:pt x="113529" y="283119"/>
                </a:cubicBezTo>
                <a:cubicBezTo>
                  <a:pt x="117097" y="286687"/>
                  <a:pt x="121323" y="288471"/>
                  <a:pt x="126206" y="288471"/>
                </a:cubicBezTo>
                <a:cubicBezTo>
                  <a:pt x="130713" y="288471"/>
                  <a:pt x="134938" y="286687"/>
                  <a:pt x="138883" y="283119"/>
                </a:cubicBezTo>
                <a:cubicBezTo>
                  <a:pt x="143954" y="278612"/>
                  <a:pt x="150902" y="271944"/>
                  <a:pt x="159729" y="263117"/>
                </a:cubicBezTo>
                <a:cubicBezTo>
                  <a:pt x="168556" y="254290"/>
                  <a:pt x="174848" y="248093"/>
                  <a:pt x="178604" y="244524"/>
                </a:cubicBezTo>
                <a:cubicBezTo>
                  <a:pt x="204333" y="221236"/>
                  <a:pt x="229547" y="204709"/>
                  <a:pt x="254243" y="194943"/>
                </a:cubicBezTo>
                <a:cubicBezTo>
                  <a:pt x="278940" y="185177"/>
                  <a:pt x="308378" y="180295"/>
                  <a:pt x="342559" y="180295"/>
                </a:cubicBezTo>
                <a:cubicBezTo>
                  <a:pt x="347442" y="180295"/>
                  <a:pt x="351668" y="178510"/>
                  <a:pt x="355236" y="174942"/>
                </a:cubicBezTo>
                <a:cubicBezTo>
                  <a:pt x="358804" y="171374"/>
                  <a:pt x="360589" y="167148"/>
                  <a:pt x="360589" y="162265"/>
                </a:cubicBezTo>
                <a:cubicBezTo>
                  <a:pt x="360589" y="157382"/>
                  <a:pt x="358804" y="153156"/>
                  <a:pt x="355236" y="149588"/>
                </a:cubicBezTo>
                <a:cubicBezTo>
                  <a:pt x="351668" y="146020"/>
                  <a:pt x="347442" y="144236"/>
                  <a:pt x="342559" y="144236"/>
                </a:cubicBezTo>
                <a:close/>
              </a:path>
            </a:pathLst>
          </a:custGeom>
          <a:solidFill>
            <a:srgbClr val="823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3" name="Freeform 117"/>
          <p:cNvSpPr>
            <a:spLocks noChangeAspect="1"/>
          </p:cNvSpPr>
          <p:nvPr/>
        </p:nvSpPr>
        <p:spPr>
          <a:xfrm rot="19800000">
            <a:off x="7239700" y="5008367"/>
            <a:ext cx="160572" cy="126163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462568" y="0"/>
                </a:moveTo>
                <a:cubicBezTo>
                  <a:pt x="469893" y="0"/>
                  <a:pt x="476513" y="4320"/>
                  <a:pt x="482429" y="12959"/>
                </a:cubicBezTo>
                <a:cubicBezTo>
                  <a:pt x="488345" y="21598"/>
                  <a:pt x="492805" y="32115"/>
                  <a:pt x="495810" y="44510"/>
                </a:cubicBezTo>
                <a:cubicBezTo>
                  <a:pt x="498815" y="56905"/>
                  <a:pt x="501068" y="68549"/>
                  <a:pt x="502571" y="79442"/>
                </a:cubicBezTo>
                <a:cubicBezTo>
                  <a:pt x="504073" y="90335"/>
                  <a:pt x="504825" y="99350"/>
                  <a:pt x="504825" y="106486"/>
                </a:cubicBezTo>
                <a:cubicBezTo>
                  <a:pt x="504825" y="124328"/>
                  <a:pt x="502946" y="142452"/>
                  <a:pt x="499190" y="160857"/>
                </a:cubicBezTo>
                <a:cubicBezTo>
                  <a:pt x="490551" y="202925"/>
                  <a:pt x="473226" y="238890"/>
                  <a:pt x="447215" y="268752"/>
                </a:cubicBezTo>
                <a:cubicBezTo>
                  <a:pt x="421203" y="298613"/>
                  <a:pt x="387633" y="323779"/>
                  <a:pt x="346503" y="344250"/>
                </a:cubicBezTo>
                <a:cubicBezTo>
                  <a:pt x="306312" y="364533"/>
                  <a:pt x="265183" y="374675"/>
                  <a:pt x="223114" y="374675"/>
                </a:cubicBezTo>
                <a:cubicBezTo>
                  <a:pt x="195319" y="374675"/>
                  <a:pt x="168462" y="370261"/>
                  <a:pt x="142545" y="361434"/>
                </a:cubicBezTo>
                <a:cubicBezTo>
                  <a:pt x="139728" y="360495"/>
                  <a:pt x="131465" y="356551"/>
                  <a:pt x="117754" y="349603"/>
                </a:cubicBezTo>
                <a:cubicBezTo>
                  <a:pt x="104044" y="342654"/>
                  <a:pt x="95030" y="339179"/>
                  <a:pt x="90710" y="339179"/>
                </a:cubicBezTo>
                <a:cubicBezTo>
                  <a:pt x="87705" y="339179"/>
                  <a:pt x="83996" y="342184"/>
                  <a:pt x="79583" y="348194"/>
                </a:cubicBezTo>
                <a:cubicBezTo>
                  <a:pt x="75169" y="354204"/>
                  <a:pt x="70943" y="360777"/>
                  <a:pt x="66905" y="367914"/>
                </a:cubicBezTo>
                <a:cubicBezTo>
                  <a:pt x="62868" y="375050"/>
                  <a:pt x="57938" y="381624"/>
                  <a:pt x="52116" y="387634"/>
                </a:cubicBezTo>
                <a:cubicBezTo>
                  <a:pt x="46294" y="393643"/>
                  <a:pt x="40660" y="396648"/>
                  <a:pt x="35213" y="396648"/>
                </a:cubicBezTo>
                <a:cubicBezTo>
                  <a:pt x="29579" y="396648"/>
                  <a:pt x="24790" y="395615"/>
                  <a:pt x="20846" y="393549"/>
                </a:cubicBezTo>
                <a:cubicBezTo>
                  <a:pt x="16902" y="391484"/>
                  <a:pt x="13991" y="389230"/>
                  <a:pt x="12113" y="386788"/>
                </a:cubicBezTo>
                <a:cubicBezTo>
                  <a:pt x="10235" y="384347"/>
                  <a:pt x="7700" y="380403"/>
                  <a:pt x="4507" y="374956"/>
                </a:cubicBezTo>
                <a:cubicBezTo>
                  <a:pt x="4131" y="374205"/>
                  <a:pt x="3568" y="373173"/>
                  <a:pt x="2816" y="371858"/>
                </a:cubicBezTo>
                <a:cubicBezTo>
                  <a:pt x="2065" y="370543"/>
                  <a:pt x="1549" y="369604"/>
                  <a:pt x="1267" y="369041"/>
                </a:cubicBezTo>
                <a:cubicBezTo>
                  <a:pt x="986" y="368477"/>
                  <a:pt x="704" y="367585"/>
                  <a:pt x="422" y="366365"/>
                </a:cubicBezTo>
                <a:cubicBezTo>
                  <a:pt x="140" y="365144"/>
                  <a:pt x="0" y="363876"/>
                  <a:pt x="0" y="362561"/>
                </a:cubicBezTo>
                <a:cubicBezTo>
                  <a:pt x="0" y="355988"/>
                  <a:pt x="2910" y="349086"/>
                  <a:pt x="8732" y="341855"/>
                </a:cubicBezTo>
                <a:cubicBezTo>
                  <a:pt x="14555" y="334625"/>
                  <a:pt x="20940" y="328474"/>
                  <a:pt x="27889" y="323403"/>
                </a:cubicBezTo>
                <a:cubicBezTo>
                  <a:pt x="34838" y="318333"/>
                  <a:pt x="41223" y="313074"/>
                  <a:pt x="47045" y="307628"/>
                </a:cubicBezTo>
                <a:cubicBezTo>
                  <a:pt x="52867" y="302181"/>
                  <a:pt x="55778" y="297674"/>
                  <a:pt x="55778" y="294105"/>
                </a:cubicBezTo>
                <a:cubicBezTo>
                  <a:pt x="55778" y="293354"/>
                  <a:pt x="54464" y="289786"/>
                  <a:pt x="51834" y="283401"/>
                </a:cubicBezTo>
                <a:cubicBezTo>
                  <a:pt x="49205" y="277015"/>
                  <a:pt x="47702" y="272883"/>
                  <a:pt x="47327" y="271005"/>
                </a:cubicBezTo>
                <a:cubicBezTo>
                  <a:pt x="45637" y="261427"/>
                  <a:pt x="44792" y="251661"/>
                  <a:pt x="44792" y="241707"/>
                </a:cubicBezTo>
                <a:cubicBezTo>
                  <a:pt x="44792" y="220110"/>
                  <a:pt x="48876" y="199451"/>
                  <a:pt x="57046" y="179731"/>
                </a:cubicBezTo>
                <a:cubicBezTo>
                  <a:pt x="65215" y="160011"/>
                  <a:pt x="76390" y="142686"/>
                  <a:pt x="90569" y="127756"/>
                </a:cubicBezTo>
                <a:cubicBezTo>
                  <a:pt x="104749" y="112825"/>
                  <a:pt x="120760" y="99772"/>
                  <a:pt x="138601" y="88598"/>
                </a:cubicBezTo>
                <a:cubicBezTo>
                  <a:pt x="156443" y="77423"/>
                  <a:pt x="175599" y="68456"/>
                  <a:pt x="196070" y="61695"/>
                </a:cubicBezTo>
                <a:cubicBezTo>
                  <a:pt x="206399" y="58314"/>
                  <a:pt x="220015" y="55919"/>
                  <a:pt x="236918" y="54511"/>
                </a:cubicBezTo>
                <a:cubicBezTo>
                  <a:pt x="253821" y="53102"/>
                  <a:pt x="270676" y="52257"/>
                  <a:pt x="287485" y="51975"/>
                </a:cubicBezTo>
                <a:cubicBezTo>
                  <a:pt x="304294" y="51694"/>
                  <a:pt x="321055" y="51130"/>
                  <a:pt x="337770" y="50285"/>
                </a:cubicBezTo>
                <a:cubicBezTo>
                  <a:pt x="354485" y="49440"/>
                  <a:pt x="369838" y="47186"/>
                  <a:pt x="383830" y="43524"/>
                </a:cubicBezTo>
                <a:cubicBezTo>
                  <a:pt x="397822" y="39862"/>
                  <a:pt x="408479" y="34556"/>
                  <a:pt x="415804" y="27607"/>
                </a:cubicBezTo>
                <a:cubicBezTo>
                  <a:pt x="417682" y="25729"/>
                  <a:pt x="420452" y="22959"/>
                  <a:pt x="424115" y="19297"/>
                </a:cubicBezTo>
                <a:cubicBezTo>
                  <a:pt x="427777" y="15635"/>
                  <a:pt x="430547" y="13005"/>
                  <a:pt x="432425" y="11409"/>
                </a:cubicBezTo>
                <a:cubicBezTo>
                  <a:pt x="434303" y="9813"/>
                  <a:pt x="436838" y="7935"/>
                  <a:pt x="440031" y="5775"/>
                </a:cubicBezTo>
                <a:cubicBezTo>
                  <a:pt x="443224" y="3615"/>
                  <a:pt x="446652" y="2113"/>
                  <a:pt x="450314" y="1267"/>
                </a:cubicBezTo>
                <a:cubicBezTo>
                  <a:pt x="453976" y="422"/>
                  <a:pt x="458061" y="0"/>
                  <a:pt x="462568" y="0"/>
                </a:cubicBezTo>
                <a:close/>
                <a:moveTo>
                  <a:pt x="342559" y="144236"/>
                </a:moveTo>
                <a:cubicBezTo>
                  <a:pt x="310257" y="144236"/>
                  <a:pt x="280395" y="148884"/>
                  <a:pt x="252975" y="158180"/>
                </a:cubicBezTo>
                <a:cubicBezTo>
                  <a:pt x="225556" y="167477"/>
                  <a:pt x="201187" y="180060"/>
                  <a:pt x="179872" y="195929"/>
                </a:cubicBezTo>
                <a:cubicBezTo>
                  <a:pt x="158555" y="211799"/>
                  <a:pt x="136441" y="232411"/>
                  <a:pt x="113529" y="257765"/>
                </a:cubicBezTo>
                <a:cubicBezTo>
                  <a:pt x="109960" y="261709"/>
                  <a:pt x="108176" y="265934"/>
                  <a:pt x="108176" y="270442"/>
                </a:cubicBezTo>
                <a:cubicBezTo>
                  <a:pt x="108176" y="275325"/>
                  <a:pt x="109960" y="279551"/>
                  <a:pt x="113529" y="283119"/>
                </a:cubicBezTo>
                <a:cubicBezTo>
                  <a:pt x="117097" y="286687"/>
                  <a:pt x="121323" y="288471"/>
                  <a:pt x="126206" y="288471"/>
                </a:cubicBezTo>
                <a:cubicBezTo>
                  <a:pt x="130713" y="288471"/>
                  <a:pt x="134938" y="286687"/>
                  <a:pt x="138883" y="283119"/>
                </a:cubicBezTo>
                <a:cubicBezTo>
                  <a:pt x="143954" y="278612"/>
                  <a:pt x="150902" y="271944"/>
                  <a:pt x="159729" y="263117"/>
                </a:cubicBezTo>
                <a:cubicBezTo>
                  <a:pt x="168556" y="254290"/>
                  <a:pt x="174848" y="248093"/>
                  <a:pt x="178604" y="244524"/>
                </a:cubicBezTo>
                <a:cubicBezTo>
                  <a:pt x="204333" y="221236"/>
                  <a:pt x="229547" y="204709"/>
                  <a:pt x="254243" y="194943"/>
                </a:cubicBezTo>
                <a:cubicBezTo>
                  <a:pt x="278940" y="185177"/>
                  <a:pt x="308378" y="180295"/>
                  <a:pt x="342559" y="180295"/>
                </a:cubicBezTo>
                <a:cubicBezTo>
                  <a:pt x="347442" y="180295"/>
                  <a:pt x="351668" y="178510"/>
                  <a:pt x="355236" y="174942"/>
                </a:cubicBezTo>
                <a:cubicBezTo>
                  <a:pt x="358804" y="171374"/>
                  <a:pt x="360589" y="167148"/>
                  <a:pt x="360589" y="162265"/>
                </a:cubicBezTo>
                <a:cubicBezTo>
                  <a:pt x="360589" y="157382"/>
                  <a:pt x="358804" y="153156"/>
                  <a:pt x="355236" y="149588"/>
                </a:cubicBezTo>
                <a:cubicBezTo>
                  <a:pt x="351668" y="146020"/>
                  <a:pt x="347442" y="144236"/>
                  <a:pt x="342559" y="144236"/>
                </a:cubicBezTo>
                <a:close/>
              </a:path>
            </a:pathLst>
          </a:custGeom>
          <a:solidFill>
            <a:srgbClr val="823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30" name="グループ化 1029"/>
          <p:cNvGrpSpPr/>
          <p:nvPr/>
        </p:nvGrpSpPr>
        <p:grpSpPr>
          <a:xfrm rot="19800000">
            <a:off x="9383793" y="5719381"/>
            <a:ext cx="1099109" cy="226309"/>
            <a:chOff x="9484230" y="4989179"/>
            <a:chExt cx="1099109" cy="226309"/>
          </a:xfrm>
        </p:grpSpPr>
        <p:sp>
          <p:nvSpPr>
            <p:cNvPr id="167" name="テキスト ボックス 166"/>
            <p:cNvSpPr txBox="1"/>
            <p:nvPr/>
          </p:nvSpPr>
          <p:spPr>
            <a:xfrm>
              <a:off x="9611598" y="5000044"/>
              <a:ext cx="9717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800" smtClean="0">
                  <a:solidFill>
                    <a:srgbClr val="D6A6D0"/>
                  </a:solidFill>
                  <a:latin typeface="RocknRoll One" panose="02020900000000000000" pitchFamily="18" charset="-128"/>
                  <a:ea typeface="RocknRoll One" panose="02020900000000000000" pitchFamily="18" charset="-128"/>
                </a:rPr>
                <a:t>@</a:t>
              </a:r>
              <a:r>
                <a:rPr kumimoji="1" lang="en-US" altLang="ja-JP" sz="300" smtClean="0">
                  <a:solidFill>
                    <a:srgbClr val="D6A6D0"/>
                  </a:solidFill>
                  <a:latin typeface="RocknRoll One" panose="02020900000000000000" pitchFamily="18" charset="-128"/>
                  <a:ea typeface="RocknRoll One" panose="02020900000000000000" pitchFamily="18" charset="-128"/>
                </a:rPr>
                <a:t> </a:t>
              </a:r>
              <a:r>
                <a:rPr kumimoji="1" lang="en-US" altLang="ja-JP" sz="800" smtClean="0">
                  <a:solidFill>
                    <a:srgbClr val="D6A6D0"/>
                  </a:solidFill>
                  <a:latin typeface="RocknRoll One" panose="02020900000000000000" pitchFamily="18" charset="-128"/>
                  <a:ea typeface="RocknRoll One" panose="02020900000000000000" pitchFamily="18" charset="-128"/>
                </a:rPr>
                <a:t>Maxwell_110</a:t>
              </a:r>
              <a:endParaRPr kumimoji="1" lang="ja-JP" altLang="en-US" sz="800" smtClean="0">
                <a:solidFill>
                  <a:srgbClr val="D6A6D0"/>
                </a:solidFill>
                <a:latin typeface="RocknRoll One" panose="02020900000000000000" pitchFamily="18" charset="-128"/>
                <a:ea typeface="RocknRoll One" panose="02020900000000000000" pitchFamily="18" charset="-128"/>
              </a:endParaRPr>
            </a:p>
          </p:txBody>
        </p:sp>
        <p:sp>
          <p:nvSpPr>
            <p:cNvPr id="168" name="Freeform 351"/>
            <p:cNvSpPr/>
            <p:nvPr/>
          </p:nvSpPr>
          <p:spPr>
            <a:xfrm>
              <a:off x="9484230" y="4989179"/>
              <a:ext cx="180000" cy="180000"/>
            </a:xfrm>
            <a:custGeom>
              <a:avLst/>
              <a:gdLst/>
              <a:ahLst/>
              <a:cxnLst/>
              <a:rect l="l" t="t" r="r" b="b"/>
              <a:pathLst>
                <a:path w="432708" h="432707">
                  <a:moveTo>
                    <a:pt x="81133" y="0"/>
                  </a:moveTo>
                  <a:lnTo>
                    <a:pt x="351575" y="0"/>
                  </a:lnTo>
                  <a:cubicBezTo>
                    <a:pt x="373924" y="0"/>
                    <a:pt x="393034" y="7935"/>
                    <a:pt x="408903" y="23805"/>
                  </a:cubicBezTo>
                  <a:cubicBezTo>
                    <a:pt x="424773" y="39674"/>
                    <a:pt x="432708" y="58784"/>
                    <a:pt x="432708" y="81133"/>
                  </a:cubicBezTo>
                  <a:lnTo>
                    <a:pt x="432708" y="351575"/>
                  </a:lnTo>
                  <a:cubicBezTo>
                    <a:pt x="432708" y="373923"/>
                    <a:pt x="424773" y="393033"/>
                    <a:pt x="408903" y="408903"/>
                  </a:cubicBezTo>
                  <a:cubicBezTo>
                    <a:pt x="393034" y="424772"/>
                    <a:pt x="373924" y="432707"/>
                    <a:pt x="351575" y="432707"/>
                  </a:cubicBezTo>
                  <a:lnTo>
                    <a:pt x="81133" y="432707"/>
                  </a:lnTo>
                  <a:cubicBezTo>
                    <a:pt x="58784" y="432707"/>
                    <a:pt x="39675" y="424772"/>
                    <a:pt x="23805" y="408903"/>
                  </a:cubicBezTo>
                  <a:cubicBezTo>
                    <a:pt x="7935" y="393033"/>
                    <a:pt x="0" y="373923"/>
                    <a:pt x="0" y="351575"/>
                  </a:cubicBezTo>
                  <a:lnTo>
                    <a:pt x="0" y="81133"/>
                  </a:lnTo>
                  <a:cubicBezTo>
                    <a:pt x="0" y="58784"/>
                    <a:pt x="7935" y="39674"/>
                    <a:pt x="23805" y="23805"/>
                  </a:cubicBezTo>
                  <a:cubicBezTo>
                    <a:pt x="39675" y="7935"/>
                    <a:pt x="58784" y="0"/>
                    <a:pt x="81133" y="0"/>
                  </a:cubicBezTo>
                  <a:close/>
                  <a:moveTo>
                    <a:pt x="271851" y="108177"/>
                  </a:moveTo>
                  <a:cubicBezTo>
                    <a:pt x="255511" y="108177"/>
                    <a:pt x="241567" y="113952"/>
                    <a:pt x="230017" y="125502"/>
                  </a:cubicBezTo>
                  <a:cubicBezTo>
                    <a:pt x="218467" y="137052"/>
                    <a:pt x="212691" y="150997"/>
                    <a:pt x="212691" y="167336"/>
                  </a:cubicBezTo>
                  <a:cubicBezTo>
                    <a:pt x="212691" y="172782"/>
                    <a:pt x="213161" y="177290"/>
                    <a:pt x="214100" y="180858"/>
                  </a:cubicBezTo>
                  <a:cubicBezTo>
                    <a:pt x="189873" y="179544"/>
                    <a:pt x="167149" y="173440"/>
                    <a:pt x="145926" y="162547"/>
                  </a:cubicBezTo>
                  <a:cubicBezTo>
                    <a:pt x="124704" y="151654"/>
                    <a:pt x="106675" y="137099"/>
                    <a:pt x="91838" y="118882"/>
                  </a:cubicBezTo>
                  <a:cubicBezTo>
                    <a:pt x="86391" y="128272"/>
                    <a:pt x="83668" y="138226"/>
                    <a:pt x="83668" y="148743"/>
                  </a:cubicBezTo>
                  <a:cubicBezTo>
                    <a:pt x="83668" y="170153"/>
                    <a:pt x="92213" y="186586"/>
                    <a:pt x="109304" y="198043"/>
                  </a:cubicBezTo>
                  <a:cubicBezTo>
                    <a:pt x="100477" y="197855"/>
                    <a:pt x="91087" y="195413"/>
                    <a:pt x="81133" y="190718"/>
                  </a:cubicBezTo>
                  <a:lnTo>
                    <a:pt x="81133" y="191281"/>
                  </a:lnTo>
                  <a:cubicBezTo>
                    <a:pt x="81133" y="205367"/>
                    <a:pt x="85828" y="217903"/>
                    <a:pt x="95218" y="228890"/>
                  </a:cubicBezTo>
                  <a:cubicBezTo>
                    <a:pt x="104609" y="239876"/>
                    <a:pt x="116159" y="246684"/>
                    <a:pt x="129868" y="249314"/>
                  </a:cubicBezTo>
                  <a:cubicBezTo>
                    <a:pt x="124422" y="250816"/>
                    <a:pt x="119634" y="251568"/>
                    <a:pt x="115502" y="251568"/>
                  </a:cubicBezTo>
                  <a:cubicBezTo>
                    <a:pt x="113060" y="251568"/>
                    <a:pt x="109398" y="251192"/>
                    <a:pt x="104515" y="250441"/>
                  </a:cubicBezTo>
                  <a:cubicBezTo>
                    <a:pt x="108459" y="262272"/>
                    <a:pt x="115454" y="272038"/>
                    <a:pt x="125502" y="279739"/>
                  </a:cubicBezTo>
                  <a:cubicBezTo>
                    <a:pt x="135550" y="287438"/>
                    <a:pt x="146959" y="291383"/>
                    <a:pt x="159730" y="291570"/>
                  </a:cubicBezTo>
                  <a:cubicBezTo>
                    <a:pt x="137944" y="308473"/>
                    <a:pt x="113435" y="316924"/>
                    <a:pt x="86204" y="316924"/>
                  </a:cubicBezTo>
                  <a:cubicBezTo>
                    <a:pt x="81321" y="316924"/>
                    <a:pt x="76625" y="316642"/>
                    <a:pt x="72118" y="316079"/>
                  </a:cubicBezTo>
                  <a:cubicBezTo>
                    <a:pt x="99914" y="333733"/>
                    <a:pt x="130150" y="342560"/>
                    <a:pt x="162829" y="342560"/>
                  </a:cubicBezTo>
                  <a:cubicBezTo>
                    <a:pt x="183864" y="342560"/>
                    <a:pt x="203583" y="339226"/>
                    <a:pt x="221988" y="332559"/>
                  </a:cubicBezTo>
                  <a:cubicBezTo>
                    <a:pt x="240393" y="325892"/>
                    <a:pt x="256169" y="316971"/>
                    <a:pt x="269315" y="305796"/>
                  </a:cubicBezTo>
                  <a:cubicBezTo>
                    <a:pt x="282462" y="294622"/>
                    <a:pt x="293777" y="281757"/>
                    <a:pt x="303262" y="267202"/>
                  </a:cubicBezTo>
                  <a:cubicBezTo>
                    <a:pt x="312746" y="252647"/>
                    <a:pt x="319789" y="237435"/>
                    <a:pt x="324390" y="221565"/>
                  </a:cubicBezTo>
                  <a:cubicBezTo>
                    <a:pt x="328991" y="205696"/>
                    <a:pt x="331292" y="189873"/>
                    <a:pt x="331292" y="174097"/>
                  </a:cubicBezTo>
                  <a:cubicBezTo>
                    <a:pt x="331292" y="170716"/>
                    <a:pt x="331198" y="168181"/>
                    <a:pt x="331010" y="166491"/>
                  </a:cubicBezTo>
                  <a:cubicBezTo>
                    <a:pt x="342842" y="158040"/>
                    <a:pt x="352701" y="147804"/>
                    <a:pt x="360590" y="135785"/>
                  </a:cubicBezTo>
                  <a:cubicBezTo>
                    <a:pt x="350073" y="140479"/>
                    <a:pt x="338710" y="143672"/>
                    <a:pt x="326503" y="145363"/>
                  </a:cubicBezTo>
                  <a:cubicBezTo>
                    <a:pt x="339274" y="137851"/>
                    <a:pt x="348007" y="126864"/>
                    <a:pt x="352701" y="112402"/>
                  </a:cubicBezTo>
                  <a:cubicBezTo>
                    <a:pt x="340495" y="119539"/>
                    <a:pt x="327911" y="124328"/>
                    <a:pt x="314953" y="126770"/>
                  </a:cubicBezTo>
                  <a:cubicBezTo>
                    <a:pt x="303496" y="114374"/>
                    <a:pt x="289129" y="108177"/>
                    <a:pt x="271851" y="108177"/>
                  </a:cubicBezTo>
                  <a:close/>
                </a:path>
              </a:pathLst>
            </a:custGeom>
            <a:solidFill>
              <a:srgbClr val="D6A6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350" kern="1200" smtClean="0">
                <a:solidFill>
                  <a:prstClr val="white"/>
                </a:solidFill>
                <a:latin typeface="Calibri" panose="020F0502020204030204"/>
                <a:ea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0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55440" y="548680"/>
            <a:ext cx="678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Timeline for RSFs using Linear Combination of Input Variables (LCIV)</a:t>
            </a:r>
            <a:endParaRPr kumimoji="1" lang="ja-JP" altLang="en-US" smtClean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75520" y="1268760"/>
            <a:ext cx="74831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Brieman (2001)</a:t>
            </a:r>
          </a:p>
          <a:p>
            <a:pPr algn="l"/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	showed RFs often achieve lower generalization error when LCIV used.</a:t>
            </a:r>
            <a:endParaRPr kumimoji="1" lang="en-US" altLang="ja-JP" sz="160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  <a:p>
            <a:pPr algn="l"/>
            <a:endParaRPr kumimoji="1" lang="en-US" altLang="ja-JP" sz="1600" smtClean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  <a:p>
            <a:pPr algn="l"/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Horthon &amp; Lausen (2003)</a:t>
            </a:r>
          </a:p>
          <a:p>
            <a:pPr algn="l"/>
            <a:r>
              <a:rPr kumimoji="1" lang="en-US" altLang="ja-JP" sz="160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incorporated LCIVs by applying discriminant analysis to OOB data in RFs.</a:t>
            </a:r>
          </a:p>
          <a:p>
            <a:pPr algn="l"/>
            <a:endParaRPr kumimoji="1" lang="en-US" altLang="ja-JP" sz="160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  <a:p>
            <a:pPr algn="l"/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Menze et al. (2011)</a:t>
            </a:r>
          </a:p>
          <a:p>
            <a:pPr algn="l"/>
            <a:r>
              <a:rPr kumimoji="1" lang="en-US" altLang="ja-JP" sz="160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introduced ORFs using regularized regression models.</a:t>
            </a:r>
          </a:p>
          <a:p>
            <a:pPr algn="l"/>
            <a:endParaRPr kumimoji="1" lang="en-US" altLang="ja-JP" sz="160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  <a:p>
            <a:pPr algn="l"/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Zhu et al. (2015)</a:t>
            </a:r>
          </a:p>
          <a:p>
            <a:pPr algn="l"/>
            <a:r>
              <a:rPr kumimoji="1" lang="en-US" altLang="ja-JP" sz="160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constructed LCIVs using the most important K variables identified by extRFs.</a:t>
            </a:r>
          </a:p>
          <a:p>
            <a:pPr algn="l"/>
            <a:endParaRPr kumimoji="1" lang="en-US" altLang="ja-JP" sz="160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  <a:p>
            <a:pPr algn="l"/>
            <a:endParaRPr kumimoji="1" lang="en-US" altLang="ja-JP" sz="1600" smtClean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  <a:p>
            <a:pPr algn="l"/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Ishwaran et al. (2008)</a:t>
            </a:r>
          </a:p>
          <a:p>
            <a:pPr algn="l"/>
            <a:r>
              <a:rPr kumimoji="1" lang="en-US" altLang="ja-JP" sz="160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introduced RSFs for right-censored survival data.</a:t>
            </a:r>
          </a:p>
          <a:p>
            <a:pPr algn="l"/>
            <a:endParaRPr kumimoji="1" lang="en-US" altLang="ja-JP" sz="1600" smtClean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  <a:p>
            <a:pPr algn="l"/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Horthon et al. (2006)</a:t>
            </a:r>
            <a:endParaRPr kumimoji="1" lang="en-US" altLang="ja-JP" sz="160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  <a:p>
            <a:pPr algn="l"/>
            <a:r>
              <a:rPr kumimoji="1" lang="en-US" altLang="ja-JP" sz="160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	introduced Conditional Inference Forests (CIFs) for right-censored survival data.</a:t>
            </a:r>
            <a:endParaRPr kumimoji="1" lang="ja-JP" altLang="en-US" sz="1600" smtClean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7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Theme 2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ndara + Klee One">
      <a:majorFont>
        <a:latin typeface="Candara"/>
        <a:ea typeface="Klee One SemiBold"/>
        <a:cs typeface=""/>
      </a:majorFont>
      <a:minorFont>
        <a:latin typeface="Candara"/>
        <a:ea typeface="Klee One SemiBold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mtClean="0">
            <a:solidFill>
              <a:schemeClr val="bg2">
                <a:lumMod val="25000"/>
              </a:schemeClr>
            </a:solidFill>
            <a:latin typeface="Candara" panose="020E05020303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4862</TotalTime>
  <Words>50</Words>
  <Application>Microsoft Office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Klee One SemiBold</vt:lpstr>
      <vt:lpstr>ＭＳ Ｐゴシック</vt:lpstr>
      <vt:lpstr>RocknRoll One</vt:lpstr>
      <vt:lpstr>メイリオ</vt:lpstr>
      <vt:lpstr>Arial</vt:lpstr>
      <vt:lpstr>Calibri</vt:lpstr>
      <vt:lpstr>Candara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Maxwell</cp:lastModifiedBy>
  <cp:revision>501</cp:revision>
  <dcterms:created xsi:type="dcterms:W3CDTF">2019-02-18T06:48:04Z</dcterms:created>
  <dcterms:modified xsi:type="dcterms:W3CDTF">2022-10-01T01:27:48Z</dcterms:modified>
</cp:coreProperties>
</file>