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12724-62BB-4F65-8CA4-4E731AE132FF}" type="datetimeFigureOut">
              <a:rPr lang="en-US" smtClean="0"/>
              <a:pPr/>
              <a:t>06-Oct-19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E0808-898B-489C-B964-111B830613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8062912" cy="147002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MULTIPLAYER SNAKE GAME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95600"/>
            <a:ext cx="8062912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Deepak </a:t>
            </a:r>
            <a:r>
              <a:rPr lang="en-US" dirty="0" err="1" smtClean="0">
                <a:solidFill>
                  <a:schemeClr val="tx1"/>
                </a:solidFill>
              </a:rPr>
              <a:t>Rajan</a:t>
            </a:r>
            <a:r>
              <a:rPr lang="en-US" dirty="0" smtClean="0">
                <a:solidFill>
                  <a:schemeClr val="tx1"/>
                </a:solidFill>
              </a:rPr>
              <a:t> S (160501039 )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(AI)Artificial Intelligence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83058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CHALLENGES IN MULTIPLAYER SNAKE GAME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To predict the opponents next move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To make decision whether to go for a food or try to attack the opponent.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Reading the user’s move and making use of the previously collected data to make the next best move.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8001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PROPOSED SOLUTION - ARCHITECTURE DIAGRAM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038600" y="1219200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U3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34200" y="1219200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U1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1219200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U2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00600" y="2438400"/>
            <a:ext cx="3886200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User Controller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105400" y="2590800"/>
            <a:ext cx="14478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Handler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858000" y="2590800"/>
            <a:ext cx="14478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User Lister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  <a:endCxn id="3" idx="2"/>
          </p:cNvCxnSpPr>
          <p:nvPr/>
        </p:nvCxnSpPr>
        <p:spPr>
          <a:xfrm rot="16200000" flipV="1">
            <a:off x="5676900" y="685800"/>
            <a:ext cx="9144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  <a:endCxn id="6" idx="2"/>
          </p:cNvCxnSpPr>
          <p:nvPr/>
        </p:nvCxnSpPr>
        <p:spPr>
          <a:xfrm rot="16200000" flipV="1">
            <a:off x="6400800" y="1409700"/>
            <a:ext cx="914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  <a:endCxn id="5" idx="2"/>
          </p:cNvCxnSpPr>
          <p:nvPr/>
        </p:nvCxnSpPr>
        <p:spPr>
          <a:xfrm rot="5400000" flipH="1" flipV="1">
            <a:off x="7124700" y="2133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 rot="5400000">
            <a:off x="6248400" y="1257300"/>
            <a:ext cx="914400" cy="1752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0"/>
            <a:endCxn id="3" idx="2"/>
          </p:cNvCxnSpPr>
          <p:nvPr/>
        </p:nvCxnSpPr>
        <p:spPr>
          <a:xfrm rot="16200000" flipV="1">
            <a:off x="4800600" y="1562100"/>
            <a:ext cx="9144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8600" y="2438400"/>
            <a:ext cx="4191000" cy="411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b="1" dirty="0" err="1" smtClean="0"/>
              <a:t>GameBoard</a:t>
            </a:r>
            <a:r>
              <a:rPr lang="en-US" b="1" dirty="0" smtClean="0"/>
              <a:t> Controller</a:t>
            </a:r>
            <a:endParaRPr lang="en-US" b="1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5867400" y="4419600"/>
            <a:ext cx="2362200" cy="22098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moves database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1676400" y="1219200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1066800" y="2590800"/>
            <a:ext cx="24384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GameBoard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990600" y="3581400"/>
            <a:ext cx="24384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Collector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990600" y="4495800"/>
            <a:ext cx="24384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Analyser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9" idx="3"/>
            <a:endCxn id="29" idx="2"/>
          </p:cNvCxnSpPr>
          <p:nvPr/>
        </p:nvCxnSpPr>
        <p:spPr>
          <a:xfrm>
            <a:off x="3429000" y="4800600"/>
            <a:ext cx="2438400" cy="723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2"/>
            <a:endCxn id="46" idx="0"/>
          </p:cNvCxnSpPr>
          <p:nvPr/>
        </p:nvCxnSpPr>
        <p:spPr>
          <a:xfrm rot="5400000">
            <a:off x="2057400" y="33528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29" idx="2"/>
          </p:cNvCxnSpPr>
          <p:nvPr/>
        </p:nvCxnSpPr>
        <p:spPr>
          <a:xfrm>
            <a:off x="3429000" y="3886200"/>
            <a:ext cx="2438400" cy="1638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9" idx="1"/>
            <a:endCxn id="37" idx="1"/>
          </p:cNvCxnSpPr>
          <p:nvPr/>
        </p:nvCxnSpPr>
        <p:spPr>
          <a:xfrm rot="10800000" flipH="1">
            <a:off x="990600" y="2895600"/>
            <a:ext cx="76200" cy="1905000"/>
          </a:xfrm>
          <a:prstGeom prst="curvedConnector3">
            <a:avLst>
              <a:gd name="adj1" fmla="val -30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7" idx="0"/>
            <a:endCxn id="31" idx="2"/>
          </p:cNvCxnSpPr>
          <p:nvPr/>
        </p:nvCxnSpPr>
        <p:spPr>
          <a:xfrm rot="5400000" flipH="1" flipV="1">
            <a:off x="1847850" y="211455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3"/>
            <a:endCxn id="8" idx="1"/>
          </p:cNvCxnSpPr>
          <p:nvPr/>
        </p:nvCxnSpPr>
        <p:spPr>
          <a:xfrm flipV="1">
            <a:off x="3505200" y="2857500"/>
            <a:ext cx="1600200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048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MODULES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143000"/>
            <a:ext cx="845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Live User Listing Module.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2. Game Controller Module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3. </a:t>
            </a:r>
            <a:r>
              <a:rPr lang="en-US" sz="2400" dirty="0" smtClean="0"/>
              <a:t>User s</a:t>
            </a:r>
            <a:r>
              <a:rPr lang="en-US" sz="2400" dirty="0" smtClean="0"/>
              <a:t>nake</a:t>
            </a:r>
            <a:r>
              <a:rPr lang="en-US" sz="2400" dirty="0" smtClean="0"/>
              <a:t> </a:t>
            </a:r>
            <a:r>
              <a:rPr lang="en-US" sz="2400" dirty="0" smtClean="0"/>
              <a:t>Controller Module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4. Game Synchronizer Module.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5. Data Collection Module.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6. Analyzer Module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810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</a:t>
            </a:r>
            <a:r>
              <a:rPr lang="en-US" sz="2800" b="1" dirty="0" smtClean="0"/>
              <a:t>COLLECTION </a:t>
            </a:r>
            <a:r>
              <a:rPr lang="en-US" sz="2800" b="1" dirty="0" smtClean="0"/>
              <a:t>PHASE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48690"/>
            <a:ext cx="8305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Data collection happens when a user changes his snake current moving direction.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next move column of the data sheet is determined by the move followed by the current move.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When a user press a arrow key  an AJAX call with the following parameters are sent to the server for storing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JSON Object of red snake.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JSON Object of blue snake.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Head position of red snake.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Head position of blue snake.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Length of  both the snake.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Current moving  direction of both the snakes.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Distance between the X co-ordinates of the snake heads.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Distance between the Y co-ordinates of the snake heads.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Distance between the food and the snakes.</a:t>
            </a:r>
          </a:p>
          <a:p>
            <a:pPr marL="800100" lvl="1" indent="-342900"/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HARDWARE AND SOFTWARE REQUIREMENT 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Hardware Requirements :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Software  Requirements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 Java V1.8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Tomcat 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MySQL</a:t>
            </a:r>
            <a:r>
              <a:rPr lang="en-US" dirty="0" smtClean="0"/>
              <a:t> 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Jconnector</a:t>
            </a:r>
            <a:r>
              <a:rPr lang="en-US" dirty="0" smtClean="0"/>
              <a:t> API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org.JSON</a:t>
            </a:r>
            <a:r>
              <a:rPr lang="en-US" dirty="0" smtClean="0"/>
              <a:t> API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Servlet</a:t>
            </a:r>
            <a:r>
              <a:rPr lang="en-US" dirty="0" smtClean="0"/>
              <a:t> API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IMPLEMENTATION OF MODULES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906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Live User Listing Module 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 The live user listing module is server push process in which push the list of users available to play.</a:t>
            </a:r>
          </a:p>
          <a:p>
            <a:pPr lvl="1"/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The user continue keep track of the new user getting added to the game .</a:t>
            </a:r>
          </a:p>
          <a:p>
            <a:pPr lvl="1"/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It  sets the retry time as 110 milliseconds which quite enough to get instant updates of he live users.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04800" y="4419600"/>
            <a:ext cx="2286000" cy="22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ser cla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419600"/>
            <a:ext cx="2263437" cy="2286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29000" y="4419600"/>
            <a:ext cx="2438400" cy="22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gamebo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419600"/>
            <a:ext cx="2438400" cy="2286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324600" y="4724400"/>
            <a:ext cx="2438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Reque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4724401"/>
            <a:ext cx="24384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286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GAME CONTROLLER MODULE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8382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After the user get his id and assigns a name to him ,he will be redirected to a game page where he get to know the current live user 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User can give Request to other  user by just clicking his name on live user bar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Then the request is added to the request list of the recipient user.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If the user on the other side click decline then  request disappears without taking any action else if he/she select accept button then the both users will get into the new game.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048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GAME CONTROLLER MODULE (</a:t>
            </a:r>
            <a:r>
              <a:rPr lang="en-US" sz="2800" b="1" dirty="0" err="1" smtClean="0"/>
              <a:t>Contd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066800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A single user can give request to n number of live user but once he get into play another user he/she cannot abort the game.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If the user  wants to play with computer he can click  “PLAY WITH COMPUTER”  button 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Once a user accepts the request the following operation takes place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 new game board is created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Both user’s id is registered to particular </a:t>
            </a:r>
            <a:r>
              <a:rPr lang="en-US" sz="2400" dirty="0" err="1" smtClean="0"/>
              <a:t>gameboard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Status of the both the user are set as ‘busy’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Game start flag is set.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52400"/>
            <a:ext cx="693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GAME CONTROLLER MODULE (</a:t>
            </a:r>
            <a:r>
              <a:rPr lang="en-US" sz="2800" b="1" dirty="0" err="1" smtClean="0"/>
              <a:t>Contd</a:t>
            </a:r>
            <a:r>
              <a:rPr lang="en-US" sz="2800" b="1" dirty="0" smtClean="0"/>
              <a:t>)</a:t>
            </a:r>
          </a:p>
          <a:p>
            <a:pPr algn="ctr"/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0668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If he/she decline the request then the particular request is removed from the receiving user’s request </a:t>
            </a:r>
            <a:r>
              <a:rPr lang="en-US" sz="2400" dirty="0" smtClean="0"/>
              <a:t>list.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above operation is done by the class called “ </a:t>
            </a:r>
            <a:r>
              <a:rPr lang="en-US" sz="2400" dirty="0" err="1" smtClean="0"/>
              <a:t>getid</a:t>
            </a:r>
            <a:r>
              <a:rPr lang="en-US" sz="2400" dirty="0" smtClean="0"/>
              <a:t> ” which has the operation for value of ‘ t ’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667000"/>
          <a:ext cx="8229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548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Operation Code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Creating new user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adding request to recipient request queue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adding two users to game and starting 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Reports the snake status to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food acquired signal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the </a:t>
                      </a:r>
                      <a:r>
                        <a:rPr lang="en-US" dirty="0" err="1" smtClean="0"/>
                        <a:t>addBodyPart</a:t>
                      </a:r>
                      <a:r>
                        <a:rPr lang="en-US" dirty="0" smtClean="0"/>
                        <a:t> or </a:t>
                      </a:r>
                      <a:r>
                        <a:rPr lang="en-US" dirty="0" err="1" smtClean="0"/>
                        <a:t>removeBodyPart</a:t>
                      </a:r>
                      <a:r>
                        <a:rPr lang="en-US" dirty="0" smtClean="0"/>
                        <a:t> 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save the current snake to database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flag reset signal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game end signal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2286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USER SNAKE CONTROLLER MODULE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153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Unlike the previous implementation of the game in which entire game data is maintained in the server ,in this model the snake movements are localized.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In this game the user has four movement controls  left ( ← ) ,right ( → ) ,top ( ↑ ) and down ( ↓ ).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On pressing any of these button a key code is sent to a function with in turn  checks the </a:t>
            </a:r>
            <a:r>
              <a:rPr lang="en-US" sz="2400" b="1" dirty="0" smtClean="0"/>
              <a:t>user’s id  </a:t>
            </a:r>
            <a:r>
              <a:rPr lang="en-US" sz="2400" dirty="0" smtClean="0"/>
              <a:t>and report the server about local changes of the snake 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The purpose of this project is to make the player compete with</a:t>
            </a:r>
          </a:p>
          <a:p>
            <a:pPr algn="just">
              <a:buNone/>
            </a:pPr>
            <a:r>
              <a:rPr lang="en-US" sz="2400" dirty="0" smtClean="0"/>
              <a:t>each </a:t>
            </a:r>
            <a:r>
              <a:rPr lang="en-US" sz="2400" dirty="0" smtClean="0"/>
              <a:t>other on </a:t>
            </a:r>
            <a:r>
              <a:rPr lang="en-US" sz="2400" dirty="0" smtClean="0"/>
              <a:t>a multiplayer </a:t>
            </a:r>
            <a:r>
              <a:rPr lang="en-US" sz="2400" b="1" dirty="0" smtClean="0"/>
              <a:t>snake game</a:t>
            </a:r>
            <a:r>
              <a:rPr lang="en-US" sz="2400" dirty="0" smtClean="0"/>
              <a:t> and </a:t>
            </a:r>
            <a:r>
              <a:rPr lang="en-US" sz="2400" dirty="0" smtClean="0"/>
              <a:t>make the computer</a:t>
            </a:r>
          </a:p>
          <a:p>
            <a:pPr algn="just">
              <a:buNone/>
            </a:pPr>
            <a:r>
              <a:rPr lang="en-US" sz="2400" dirty="0" smtClean="0"/>
              <a:t>reflect the moves that the players have used in their previous </a:t>
            </a:r>
          </a:p>
          <a:p>
            <a:pPr algn="just">
              <a:buNone/>
            </a:pPr>
            <a:r>
              <a:rPr lang="en-US" sz="2400" dirty="0" smtClean="0"/>
              <a:t>games .The model is demonstrated in browser so this game is </a:t>
            </a:r>
          </a:p>
          <a:p>
            <a:pPr algn="just">
              <a:buNone/>
            </a:pPr>
            <a:r>
              <a:rPr lang="en-US" sz="2400" dirty="0" smtClean="0"/>
              <a:t>developed using the basic </a:t>
            </a:r>
            <a:r>
              <a:rPr lang="en-US" sz="2400" b="1" dirty="0" smtClean="0"/>
              <a:t>SSE technology</a:t>
            </a:r>
            <a:r>
              <a:rPr lang="en-US" sz="2400" dirty="0" smtClean="0"/>
              <a:t> and record the player</a:t>
            </a:r>
          </a:p>
          <a:p>
            <a:pPr algn="just">
              <a:buNone/>
            </a:pPr>
            <a:r>
              <a:rPr lang="en-US" sz="2400" dirty="0" smtClean="0"/>
              <a:t>move in a one on one battle with each and tries to use the</a:t>
            </a:r>
          </a:p>
          <a:p>
            <a:pPr algn="just">
              <a:buNone/>
            </a:pPr>
            <a:r>
              <a:rPr lang="en-US" sz="2400" dirty="0" smtClean="0"/>
              <a:t>previous player’s move. The computer uses the shortest path</a:t>
            </a:r>
          </a:p>
          <a:p>
            <a:pPr algn="just">
              <a:buNone/>
            </a:pPr>
            <a:r>
              <a:rPr lang="en-US" sz="2400" dirty="0" smtClean="0"/>
              <a:t>algorithm to reach the target </a:t>
            </a:r>
            <a:r>
              <a:rPr lang="en-US" sz="2400" dirty="0" smtClean="0"/>
              <a:t>with out </a:t>
            </a:r>
            <a:r>
              <a:rPr lang="en-US" sz="2400" dirty="0" smtClean="0"/>
              <a:t>having self </a:t>
            </a:r>
            <a:r>
              <a:rPr lang="en-US" sz="2400" dirty="0" smtClean="0"/>
              <a:t>destructive</a:t>
            </a:r>
          </a:p>
          <a:p>
            <a:pPr algn="just">
              <a:buNone/>
            </a:pPr>
            <a:r>
              <a:rPr lang="en-US" sz="2400" dirty="0" smtClean="0"/>
              <a:t>m</a:t>
            </a:r>
            <a:r>
              <a:rPr lang="en-US" sz="2400" dirty="0" smtClean="0"/>
              <a:t>oves and </a:t>
            </a:r>
            <a:r>
              <a:rPr lang="en-US" sz="2400" dirty="0" smtClean="0"/>
              <a:t>tries to escape from the opponent’s attacking </a:t>
            </a:r>
            <a:r>
              <a:rPr lang="en-US" sz="2400" dirty="0" smtClean="0"/>
              <a:t>moves</a:t>
            </a:r>
          </a:p>
          <a:p>
            <a:pPr algn="just">
              <a:buNone/>
            </a:pPr>
            <a:r>
              <a:rPr lang="en-US" sz="2400" dirty="0" smtClean="0"/>
              <a:t>by</a:t>
            </a:r>
            <a:r>
              <a:rPr lang="en-US" sz="2400" dirty="0" smtClean="0"/>
              <a:t> </a:t>
            </a:r>
            <a:r>
              <a:rPr lang="en-US" sz="2400" dirty="0" smtClean="0"/>
              <a:t>predicting </a:t>
            </a:r>
            <a:r>
              <a:rPr lang="en-US" sz="2400" dirty="0" smtClean="0"/>
              <a:t>it before.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USER SNAKE CONTROLLER MODULE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143000"/>
            <a:ext cx="792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The  receives the report and push it to its listeners and listeners gets the announcement from the server and makes the changes to the local game board.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The following changes of the local game board is reported to the server 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/>
              <a:t>Snake’s position changes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/>
              <a:t>Addition of body part to a snake.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/>
              <a:t>Removal of body part to a snake.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/>
              <a:t>When body part count of any snake gets below THREE( 3 ).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048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GAME SYNCHRONIZATION MODULE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143000"/>
            <a:ext cx="8001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The game synchronization is purely for synchronizing the user’s local game board on a particular event.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What if the entire game is maintain in server side instead of  giving it to a client    agent like browsers ?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Though when a game board on server side gives a perfect synchronization localization of game board is done.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The reason is operational overhead  ,this is due snake’s movement in the game board is time consuming  ,if we make such a time consuming process run on the  server side then facilitating multiple game simultaneously will become a tedious task.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304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GAME SYNCHRONIZATION </a:t>
            </a:r>
            <a:r>
              <a:rPr lang="en-US" sz="2800" b="1" dirty="0" smtClean="0"/>
              <a:t>MODULE (</a:t>
            </a:r>
            <a:r>
              <a:rPr lang="en-US" sz="2800" b="1" dirty="0" err="1" smtClean="0"/>
              <a:t>Contd</a:t>
            </a:r>
            <a:r>
              <a:rPr lang="en-US" sz="2800" b="1" dirty="0" smtClean="0"/>
              <a:t>)</a:t>
            </a:r>
            <a:endParaRPr lang="en-US" sz="2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In this project the basic level of synchronization involves  an important task to be done ,that is </a:t>
            </a:r>
            <a:r>
              <a:rPr lang="en-US" b="1" dirty="0" smtClean="0"/>
              <a:t>start time calibration .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START TIME CALIBRATION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dirty="0" smtClean="0"/>
              <a:t>The start time calibration process depends on the Timestamp of the listeners and the retry header of the event generated by the server.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The entire calibration process is illustrated in the below diagram.</a:t>
            </a:r>
            <a:endParaRPr lang="en-US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95600"/>
            <a:ext cx="81534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</a:t>
            </a:r>
            <a:r>
              <a:rPr lang="en-US" sz="6600" dirty="0" smtClean="0">
                <a:sym typeface="Wingdings" pitchFamily="2" charset="2"/>
              </a:rPr>
              <a:t></a:t>
            </a:r>
            <a:endParaRPr lang="en-US" sz="6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 AND JUSTIFICATION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To collect the data from user using a snake game and develop computer that plays like a human player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 this project the snake can detect shortest the path to the co-ordinates of the food and can predict the opponents move make a counter move escape from players attack.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need to implement this project is to add feature to game by introducing a computer snake which can make more interesting.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458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SINGLE PLAYER SNAKE GAME: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1430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Game board  consist of 2 dimensional space which has walls at the borders.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An User’s Snake is allowed to move around the 2-D space without dashing the wall.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 symbol denoting the food will randomly paced anywhere in the 2-D space.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If the user catch the food, length of the snake body increases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The food will be available only for few seconds.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001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WINNING STAGE FOR SINGLE PLAYER GAME MODE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There is no exact ending point for this mode ,The player can continue playing as long as he did not hit the wall or bites his own snake body.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So the major challenge in this type of game is to decide the correct path to get the food and to continue survival.</a:t>
            </a:r>
            <a:endParaRPr lang="en-US" sz="2000" dirty="0"/>
          </a:p>
        </p:txBody>
      </p:sp>
      <p:pic>
        <p:nvPicPr>
          <p:cNvPr id="4" name="Picture 3" descr="game over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3930316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game over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886200"/>
            <a:ext cx="37973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696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ANOTHER BIG CHALLENEGE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Playing the same snake game with obstacles.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Here the obstacle play the role similar to walls</a:t>
            </a:r>
            <a:endParaRPr lang="en-US" sz="2400" dirty="0"/>
          </a:p>
        </p:txBody>
      </p:sp>
      <p:pic>
        <p:nvPicPr>
          <p:cNvPr id="4" name="Picture 3" descr="with obstac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76600"/>
            <a:ext cx="4429672" cy="2667000"/>
          </a:xfrm>
          <a:prstGeom prst="rect">
            <a:avLst/>
          </a:prstGeom>
        </p:spPr>
      </p:pic>
      <p:pic>
        <p:nvPicPr>
          <p:cNvPr id="5" name="Picture 4" descr="with obstacles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276599"/>
            <a:ext cx="3810000" cy="2682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7772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ROLE OF AI IN SINGLE PLAYERE MODE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To find the optimal path to reach the food Co-ordinate with out hitting the wall or biting the body.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To avoid the failing situations and to increase the survival time 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To find a path that leads the snake to food by avoiding the obstacles.</a:t>
            </a:r>
            <a:endParaRPr lang="en-US" sz="2400" dirty="0"/>
          </a:p>
        </p:txBody>
      </p:sp>
      <p:pic>
        <p:nvPicPr>
          <p:cNvPr id="5" name="Picture 4" descr="snake gam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886200"/>
            <a:ext cx="44196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82296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ALGORITHMS TO FIND SHORTEST PATH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Greedy Path Finder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2.  Hamilton Path finder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3.  DQN Path Finder</a:t>
            </a:r>
            <a:endParaRPr lang="en-US" sz="2400" dirty="0"/>
          </a:p>
        </p:txBody>
      </p:sp>
      <p:pic>
        <p:nvPicPr>
          <p:cNvPr id="4" name="Picture 3" descr="greed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657600"/>
            <a:ext cx="2362200" cy="2386553"/>
          </a:xfrm>
          <a:prstGeom prst="rect">
            <a:avLst/>
          </a:prstGeom>
        </p:spPr>
      </p:pic>
      <p:pic>
        <p:nvPicPr>
          <p:cNvPr id="5" name="Picture 4" descr="hamiltonian cycl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657600"/>
            <a:ext cx="2362200" cy="2362200"/>
          </a:xfrm>
          <a:prstGeom prst="rect">
            <a:avLst/>
          </a:prstGeom>
        </p:spPr>
      </p:pic>
      <p:pic>
        <p:nvPicPr>
          <p:cNvPr id="6" name="Picture 5" descr="dqn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657600"/>
            <a:ext cx="2386806" cy="236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62484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GREEDY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6248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HAMILTON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6172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DQN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2296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MULTIPLAYER SNAKE GAME (INSTRUCTIONS)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143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In this mode two snake move across the board simultaneously and they fight for the same food.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Like single player mode here also the snake’s body length increases when it gets the food.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Advantage of the multiplayer over single player is that it has game bound  </a:t>
            </a:r>
            <a:r>
              <a:rPr lang="en-US" sz="2400" dirty="0" err="1" smtClean="0"/>
              <a:t>i.e</a:t>
            </a:r>
            <a:r>
              <a:rPr lang="en-US" sz="2400" dirty="0" smtClean="0"/>
              <a:t> when a snake bites the another snake’s head it wins.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1485</Words>
  <Application>Microsoft Office PowerPoint</Application>
  <PresentationFormat>On-screen Show (4:3)</PresentationFormat>
  <Paragraphs>210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MULTIPLAYER SNAKE GAME</vt:lpstr>
      <vt:lpstr>ABSTRACT</vt:lpstr>
      <vt:lpstr>SCOPE AND JUSTIFICATION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MULTIPLAYER SNAKE GAME</dc:title>
  <dc:creator>Vino</dc:creator>
  <cp:lastModifiedBy>deepak rajan</cp:lastModifiedBy>
  <cp:revision>56</cp:revision>
  <dcterms:created xsi:type="dcterms:W3CDTF">2019-09-08T23:20:25Z</dcterms:created>
  <dcterms:modified xsi:type="dcterms:W3CDTF">2019-10-06T10:21:31Z</dcterms:modified>
</cp:coreProperties>
</file>