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62912" cy="1470025"/>
          </a:xfrm>
        </p:spPr>
        <p:txBody>
          <a:bodyPr/>
          <a:lstStyle/>
          <a:p>
            <a:pPr algn="ctr"/>
            <a:r>
              <a:rPr lang="en-US" dirty="0" smtClean="0"/>
              <a:t>AI BASED MULTIPLAYER SNAKE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8062912" cy="1752600"/>
          </a:xfrm>
        </p:spPr>
        <p:txBody>
          <a:bodyPr/>
          <a:lstStyle/>
          <a:p>
            <a:r>
              <a:rPr lang="en-US" dirty="0" smtClean="0"/>
              <a:t>By : Deepak </a:t>
            </a:r>
            <a:r>
              <a:rPr lang="en-US" dirty="0" err="1" smtClean="0"/>
              <a:t>Rajan</a:t>
            </a:r>
            <a:r>
              <a:rPr lang="en-US" dirty="0" smtClean="0"/>
              <a:t> S</a:t>
            </a:r>
          </a:p>
          <a:p>
            <a:r>
              <a:rPr lang="en-US" dirty="0" smtClean="0"/>
              <a:t>Roll no :160501039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SINGLE PLAYER SNAKE GAME: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Game board  consist of 2 dimensional space which has walls at the borders.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User’s Snake is allowed to move around the 2-D space without dashing the wall.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symbol denoting the food will randomly paced anywhere in the 2-D space.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If the user catch the food, length of the snake body increases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food will be available only for few seconds.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01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WINNING STAGE FOR SINGLE PLAYER GAME MODE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There is no exact ending point for this mode ,The player can continue playing as long as he did not hit the wall or bites his own snake body.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So the major challenge in this type of game is to decide the correct path to get the food and to continue survival.</a:t>
            </a:r>
            <a:endParaRPr lang="en-US" sz="2000" dirty="0"/>
          </a:p>
        </p:txBody>
      </p:sp>
      <p:pic>
        <p:nvPicPr>
          <p:cNvPr id="4" name="Picture 3" descr="game ove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930316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game over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886200"/>
            <a:ext cx="37973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962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ANOTHER BIG CHALLENEGE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Playing the same snake game with obstacles.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Here the obstacle play the role similar to walls</a:t>
            </a:r>
            <a:endParaRPr lang="en-US" sz="2400" dirty="0"/>
          </a:p>
        </p:txBody>
      </p:sp>
      <p:pic>
        <p:nvPicPr>
          <p:cNvPr id="4" name="Picture 3" descr="with obstac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4429672" cy="2667000"/>
          </a:xfrm>
          <a:prstGeom prst="rect">
            <a:avLst/>
          </a:prstGeom>
        </p:spPr>
      </p:pic>
      <p:pic>
        <p:nvPicPr>
          <p:cNvPr id="5" name="Picture 4" descr="with obstacle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599"/>
            <a:ext cx="3810000" cy="2682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ROLE OF AI IN SINGLE PLAYERE MODE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the optimal path to reach the food Co-ordinate with out hitting the wall or biting the body.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avoid the failing situations and to increase the survival time 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a path that leads the snake to food by avoiding the obstacles.</a:t>
            </a:r>
            <a:endParaRPr lang="en-US" sz="2400" dirty="0"/>
          </a:p>
        </p:txBody>
      </p:sp>
      <p:pic>
        <p:nvPicPr>
          <p:cNvPr id="5" name="Picture 4" descr="snake gam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86200"/>
            <a:ext cx="4419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229600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ALGORITHMS TO FIND SHORTEST PATH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Greedy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2.  Hamilton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3.  DQN Path Finder</a:t>
            </a:r>
            <a:endParaRPr lang="en-US" sz="2400" dirty="0"/>
          </a:p>
        </p:txBody>
      </p:sp>
      <p:pic>
        <p:nvPicPr>
          <p:cNvPr id="4" name="Picture 3" descr="greed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57600"/>
            <a:ext cx="2362200" cy="2386553"/>
          </a:xfrm>
          <a:prstGeom prst="rect">
            <a:avLst/>
          </a:prstGeom>
        </p:spPr>
      </p:pic>
      <p:pic>
        <p:nvPicPr>
          <p:cNvPr id="5" name="Picture 4" descr="hamiltonian cycl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57600"/>
            <a:ext cx="2362200" cy="2362200"/>
          </a:xfrm>
          <a:prstGeom prst="rect">
            <a:avLst/>
          </a:prstGeom>
        </p:spPr>
      </p:pic>
      <p:pic>
        <p:nvPicPr>
          <p:cNvPr id="6" name="Picture 5" descr="dq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657600"/>
            <a:ext cx="2386806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248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GREEDY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HAMILTON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DQN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22960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MULTIPLAYER SNAKE GAME (INSTRUCTIONS)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mode two snake move across the board simultaneously and they fight for the same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Like single player mode here also the snake’s body length increases when it gets the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Advantage of the multiplayer over single player is that it has game bound  </a:t>
            </a:r>
            <a:r>
              <a:rPr lang="en-US" sz="2400" dirty="0" err="1" smtClean="0"/>
              <a:t>i.e</a:t>
            </a:r>
            <a:r>
              <a:rPr lang="en-US" sz="2400" dirty="0" smtClean="0"/>
              <a:t> when a snake bites the another snake’s head it wins.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305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CHALLENGES IN MULTIPLAYER SNAKE GAME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predict the opponents next move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make decision whether to go for a food or try to attack the opponent.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Reading the user’s move and making use of the previously collected data to make the next best move.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0"/>
            <a:ext cx="81534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</a:t>
            </a:r>
            <a:r>
              <a:rPr lang="en-US" sz="6600" dirty="0" smtClean="0">
                <a:sym typeface="Wingdings" pitchFamily="2" charset="2"/>
              </a:rPr>
              <a:t></a:t>
            </a:r>
            <a:endParaRPr 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377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 BASED MULTIPLAYER SNAKE GAME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MULTIPLAYER SNAKE GAME</dc:title>
  <dc:creator>Vino</dc:creator>
  <cp:lastModifiedBy>deepak rajan</cp:lastModifiedBy>
  <cp:revision>19</cp:revision>
  <dcterms:created xsi:type="dcterms:W3CDTF">2019-09-08T23:20:25Z</dcterms:created>
  <dcterms:modified xsi:type="dcterms:W3CDTF">2019-10-06T04:22:53Z</dcterms:modified>
</cp:coreProperties>
</file>