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MULTIPLAYER SNAKE GAME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8062912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Deepak </a:t>
            </a:r>
            <a:r>
              <a:rPr lang="en-US" dirty="0" err="1" smtClean="0">
                <a:solidFill>
                  <a:schemeClr val="tx1"/>
                </a:solidFill>
              </a:rPr>
              <a:t>Rajan</a:t>
            </a:r>
            <a:r>
              <a:rPr lang="en-US" dirty="0" smtClean="0">
                <a:solidFill>
                  <a:schemeClr val="tx1"/>
                </a:solidFill>
              </a:rPr>
              <a:t> S (160501039 )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(AI)Artificial Intelligence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305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CHALLENGES IN MULTIPLAYER SNAKE GAME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predict the opponents next move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make decision whether to go for a food or try to attack the opponent.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Reading the user’s move and making use of the previously collected data to make the next best move.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PROPOSED SOLUTION - ARCHITECTURE DIAGRAM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0386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U3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42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U1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U2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2438400"/>
            <a:ext cx="38862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User Controller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2590800"/>
            <a:ext cx="1447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Handler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0" y="2590800"/>
            <a:ext cx="1447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User Lister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  <a:endCxn id="3" idx="2"/>
          </p:cNvCxnSpPr>
          <p:nvPr/>
        </p:nvCxnSpPr>
        <p:spPr>
          <a:xfrm rot="16200000" flipV="1">
            <a:off x="5676900" y="685800"/>
            <a:ext cx="914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6" idx="2"/>
          </p:cNvCxnSpPr>
          <p:nvPr/>
        </p:nvCxnSpPr>
        <p:spPr>
          <a:xfrm rot="16200000" flipV="1">
            <a:off x="6400800" y="1409700"/>
            <a:ext cx="914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" idx="2"/>
          </p:cNvCxnSpPr>
          <p:nvPr/>
        </p:nvCxnSpPr>
        <p:spPr>
          <a:xfrm rot="5400000" flipH="1" flipV="1">
            <a:off x="7124700" y="2133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 rot="5400000">
            <a:off x="6248400" y="1257300"/>
            <a:ext cx="914400" cy="1752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3" idx="2"/>
          </p:cNvCxnSpPr>
          <p:nvPr/>
        </p:nvCxnSpPr>
        <p:spPr>
          <a:xfrm rot="16200000" flipV="1">
            <a:off x="4800600" y="1562100"/>
            <a:ext cx="9144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8600" y="2438400"/>
            <a:ext cx="4191000" cy="411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GameBoard</a:t>
            </a:r>
            <a:r>
              <a:rPr lang="en-US" b="1" dirty="0" smtClean="0"/>
              <a:t> Controller</a:t>
            </a:r>
            <a:endParaRPr lang="en-US" b="1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5867400" y="4419600"/>
            <a:ext cx="2362200" cy="22098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moves database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676400" y="121920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066800" y="2590800"/>
            <a:ext cx="24384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GameBoard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90600" y="3581400"/>
            <a:ext cx="24384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Collector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990600" y="4495800"/>
            <a:ext cx="24384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Analyser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3"/>
            <a:endCxn id="29" idx="2"/>
          </p:cNvCxnSpPr>
          <p:nvPr/>
        </p:nvCxnSpPr>
        <p:spPr>
          <a:xfrm>
            <a:off x="3429000" y="4800600"/>
            <a:ext cx="2438400" cy="72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2"/>
            <a:endCxn id="46" idx="0"/>
          </p:cNvCxnSpPr>
          <p:nvPr/>
        </p:nvCxnSpPr>
        <p:spPr>
          <a:xfrm rot="5400000">
            <a:off x="2057400" y="3352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29" idx="2"/>
          </p:cNvCxnSpPr>
          <p:nvPr/>
        </p:nvCxnSpPr>
        <p:spPr>
          <a:xfrm>
            <a:off x="3429000" y="3886200"/>
            <a:ext cx="2438400" cy="1638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9" idx="1"/>
            <a:endCxn id="37" idx="1"/>
          </p:cNvCxnSpPr>
          <p:nvPr/>
        </p:nvCxnSpPr>
        <p:spPr>
          <a:xfrm rot="10800000" flipH="1">
            <a:off x="990600" y="2895600"/>
            <a:ext cx="76200" cy="1905000"/>
          </a:xfrm>
          <a:prstGeom prst="curvedConnector3">
            <a:avLst>
              <a:gd name="adj1" fmla="val -3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7" idx="0"/>
            <a:endCxn id="31" idx="2"/>
          </p:cNvCxnSpPr>
          <p:nvPr/>
        </p:nvCxnSpPr>
        <p:spPr>
          <a:xfrm rot="5400000" flipH="1" flipV="1">
            <a:off x="1847850" y="21145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3"/>
            <a:endCxn id="8" idx="1"/>
          </p:cNvCxnSpPr>
          <p:nvPr/>
        </p:nvCxnSpPr>
        <p:spPr>
          <a:xfrm flipV="1">
            <a:off x="3505200" y="2857500"/>
            <a:ext cx="16002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MODULES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Live User Listing Module.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2. Game Controller Module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3. User Controller Module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4. Game Synchronizer Module.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5</a:t>
            </a:r>
            <a:r>
              <a:rPr lang="en-US" sz="2400" dirty="0" smtClean="0"/>
              <a:t>. Data Collection Module.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6</a:t>
            </a:r>
            <a:r>
              <a:rPr lang="en-US" sz="2400" dirty="0" smtClean="0"/>
              <a:t>. Analyzer Module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DATA COLLECTION HAPPENS 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4869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Data collection happens when a user changes his snake current moving direction.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next move column of the data sheet is determined by the move followed by the current move.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When a user press a arrow key  an AJAX call with the following parameters are sent to the server for storing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JSON Object of red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JSON Object of </a:t>
            </a:r>
            <a:r>
              <a:rPr lang="en-US" dirty="0" smtClean="0"/>
              <a:t>blue snake.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Head position of red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Head position of </a:t>
            </a:r>
            <a:r>
              <a:rPr lang="en-US" dirty="0" smtClean="0"/>
              <a:t>blue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Length of  both the snake.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Current moving  direction of both the snakes.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Distance between the X co-ordinates of the snake heads.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Distance between the </a:t>
            </a:r>
            <a:r>
              <a:rPr lang="en-US" dirty="0" smtClean="0"/>
              <a:t>Y </a:t>
            </a:r>
            <a:r>
              <a:rPr lang="en-US" dirty="0" smtClean="0"/>
              <a:t>co-ordinates of the snake heads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Distance between the food and the snakes.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HARDWARE AND SOFTWARE REQUIREMENT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Hardware Requirements :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Software  Requirements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Java V1.8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Tomcat </a:t>
            </a:r>
            <a:r>
              <a:rPr lang="en-US" dirty="0" smtClean="0"/>
              <a:t>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Jconnector</a:t>
            </a:r>
            <a:r>
              <a:rPr lang="en-US" dirty="0" smtClean="0"/>
              <a:t>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o</a:t>
            </a:r>
            <a:r>
              <a:rPr lang="en-US" dirty="0" err="1" smtClean="0"/>
              <a:t>rg.JSON</a:t>
            </a:r>
            <a:r>
              <a:rPr lang="en-US" dirty="0" smtClean="0"/>
              <a:t>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Servlet</a:t>
            </a:r>
            <a:r>
              <a:rPr lang="en-US" dirty="0" smtClean="0"/>
              <a:t> API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IMPLEMENTATION OF MODULES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Live User Listing Module 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 The live user listing module is server push process in which push the list of users available to play.</a:t>
            </a:r>
          </a:p>
          <a:p>
            <a:pPr lvl="1"/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The user continue keep track of the new user getting added to the game .</a:t>
            </a:r>
          </a:p>
          <a:p>
            <a:pPr lvl="1"/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It  sets the retry time as 110 milliseconds which quite enough to get instant updates of he live users.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04800" y="4419600"/>
            <a:ext cx="22860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ser 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19600"/>
            <a:ext cx="2263437" cy="228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29000" y="4419600"/>
            <a:ext cx="24384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ame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419600"/>
            <a:ext cx="2438400" cy="228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24600" y="4724400"/>
            <a:ext cx="2438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equ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724401"/>
            <a:ext cx="2438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GAME CONTROLLER MODULE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After the user get his id and assigns a name to him ,he will be redirected to a game page where he get to know the current live user 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User can give Request to other  user by just clicking his name on live user bar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Then the request is added to the request list of the recipient user.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the user on the other side click decline then  request disappears without taking any action else if he/she select accept button then the both users will get into the new game.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GAME CONTROLLER MODULE (</a:t>
            </a:r>
            <a:r>
              <a:rPr lang="en-US" sz="2800" dirty="0" err="1" smtClean="0"/>
              <a:t>Contd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A single user can give request to n number of live user but once he get into play another user he/she cannot abort the game.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If the user  wants to play with computer he can click  “PLAY WITH COMPUTER”  button 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Once a user accepts the request the following operation takes place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 new game board is created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Both user’s id is registered to particular </a:t>
            </a:r>
            <a:r>
              <a:rPr lang="en-US" sz="2400" dirty="0" err="1" smtClean="0"/>
              <a:t>gameboard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Status of the both the user are set as ‘busy’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Game start flag is set.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1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GAME CONTROLLER MODULE (</a:t>
            </a:r>
            <a:r>
              <a:rPr lang="en-US" sz="2800" dirty="0" err="1" smtClean="0"/>
              <a:t>Contd</a:t>
            </a:r>
            <a:r>
              <a:rPr lang="en-US" sz="2800" dirty="0" smtClean="0"/>
              <a:t>)</a:t>
            </a:r>
          </a:p>
          <a:p>
            <a:pPr algn="ct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If he/she decline the request then the particular request is removed from the receiving user’s request list.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above operation is done by the class called “ </a:t>
            </a:r>
            <a:r>
              <a:rPr lang="en-US" sz="2400" dirty="0" err="1" smtClean="0"/>
              <a:t>getid</a:t>
            </a:r>
            <a:r>
              <a:rPr lang="en-US" sz="2400" dirty="0" smtClean="0"/>
              <a:t> ” which has the operation for value of ‘ t ’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429000"/>
          <a:ext cx="8229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Creating new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adding request to recipient request queue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adding two users to game and starting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Reports the snake status to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food acquired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the </a:t>
                      </a:r>
                      <a:r>
                        <a:rPr lang="en-US" dirty="0" err="1" smtClean="0"/>
                        <a:t>addBodyPart</a:t>
                      </a:r>
                      <a:r>
                        <a:rPr lang="en-US" dirty="0" smtClean="0"/>
                        <a:t> or </a:t>
                      </a:r>
                      <a:r>
                        <a:rPr lang="en-US" dirty="0" err="1" smtClean="0"/>
                        <a:t>removeBodyPart</a:t>
                      </a:r>
                      <a:r>
                        <a:rPr lang="en-US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save the current snake to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 reset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 end signal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0"/>
            <a:ext cx="81534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</a:t>
            </a:r>
            <a:r>
              <a:rPr lang="en-US" sz="6600" dirty="0" smtClean="0">
                <a:sym typeface="Wingdings" pitchFamily="2" charset="2"/>
              </a:rPr>
              <a:t>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The purpose of this project is to make the player compete with</a:t>
            </a:r>
          </a:p>
          <a:p>
            <a:pPr algn="just">
              <a:buNone/>
            </a:pPr>
            <a:r>
              <a:rPr lang="en-US" sz="2400" dirty="0" smtClean="0"/>
              <a:t>each on a multiplayer snake game and make the computer</a:t>
            </a:r>
          </a:p>
          <a:p>
            <a:pPr algn="just">
              <a:buNone/>
            </a:pPr>
            <a:r>
              <a:rPr lang="en-US" sz="2400" dirty="0" smtClean="0"/>
              <a:t>reflect the moves that the players have used in their previous </a:t>
            </a:r>
          </a:p>
          <a:p>
            <a:pPr algn="just">
              <a:buNone/>
            </a:pPr>
            <a:r>
              <a:rPr lang="en-US" sz="2400" dirty="0" smtClean="0"/>
              <a:t>games .The model is demonstrated in browser so this game is </a:t>
            </a:r>
          </a:p>
          <a:p>
            <a:pPr algn="just">
              <a:buNone/>
            </a:pPr>
            <a:r>
              <a:rPr lang="en-US" sz="2400" dirty="0" smtClean="0"/>
              <a:t>developed using the basic SSE technology and record the player</a:t>
            </a:r>
          </a:p>
          <a:p>
            <a:pPr algn="just">
              <a:buNone/>
            </a:pPr>
            <a:r>
              <a:rPr lang="en-US" sz="2400" dirty="0" smtClean="0"/>
              <a:t>move in a one on one battle with each and tries to use the</a:t>
            </a:r>
          </a:p>
          <a:p>
            <a:pPr algn="just">
              <a:buNone/>
            </a:pPr>
            <a:r>
              <a:rPr lang="en-US" sz="2400" dirty="0" smtClean="0"/>
              <a:t>previous player’s move. The computer uses the shortest path</a:t>
            </a:r>
          </a:p>
          <a:p>
            <a:pPr algn="just">
              <a:buNone/>
            </a:pPr>
            <a:r>
              <a:rPr lang="en-US" sz="2400" dirty="0" smtClean="0"/>
              <a:t>algorithm to reach the target with having self destructive moves</a:t>
            </a:r>
          </a:p>
          <a:p>
            <a:pPr algn="just">
              <a:buNone/>
            </a:pPr>
            <a:r>
              <a:rPr lang="en-US" sz="2400" dirty="0" smtClean="0"/>
              <a:t>and tries to escape from the opponent’s attacking moves by</a:t>
            </a:r>
          </a:p>
          <a:p>
            <a:pPr algn="just">
              <a:buNone/>
            </a:pPr>
            <a:r>
              <a:rPr lang="en-US" sz="2400" dirty="0" smtClean="0"/>
              <a:t>predicting it before.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To collect the data from user using a snake game and develop computer that plays like a human player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this project the snake can detect shortest the path to the co-ordinates of the food and can predict the opponents move make a counter move escape from players attack.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need to implement this project is to add feature to game by introducing a computer snake which can make more interesting.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SINGLE PLAYER SNAKE GAME: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Game board  consist of 2 dimensional space which has walls at the borders.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User’s Snake is allowed to move around the 2-D space without dashing the wall.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symbol denoting the food will randomly paced anywhere in the 2-D space.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If the user catch the food, length of the snake body increases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food will be available only for few seconds.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01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WINNING STAGE FOR SINGLE PLAYER GAME MODE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There is no exact ending point for this mode ,The player can continue playing as long as he did not hit the wall or bites his own snake body.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So the major challenge in this type of game is to decide the correct path to get the food and to continue survival.</a:t>
            </a:r>
            <a:endParaRPr lang="en-US" sz="2000" dirty="0"/>
          </a:p>
        </p:txBody>
      </p:sp>
      <p:pic>
        <p:nvPicPr>
          <p:cNvPr id="4" name="Picture 3" descr="game ove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930316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game over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886200"/>
            <a:ext cx="37973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96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ANOTHER BIG CHALLENEGE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Playing the same snake game with obstacles.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Here the obstacle play the role similar to walls</a:t>
            </a:r>
            <a:endParaRPr lang="en-US" sz="2400" dirty="0"/>
          </a:p>
        </p:txBody>
      </p:sp>
      <p:pic>
        <p:nvPicPr>
          <p:cNvPr id="4" name="Picture 3" descr="with obstac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4429672" cy="2667000"/>
          </a:xfrm>
          <a:prstGeom prst="rect">
            <a:avLst/>
          </a:prstGeom>
        </p:spPr>
      </p:pic>
      <p:pic>
        <p:nvPicPr>
          <p:cNvPr id="5" name="Picture 4" descr="with obstacle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599"/>
            <a:ext cx="3810000" cy="2682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ROLE OF AI IN SINGLE PLAYERE MODE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the optimal path to reach the food Co-ordinate with out hitting the wall or biting the body.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avoid the failing situations and to increase the survival time 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a path that leads the snake to food by avoiding the obstacles.</a:t>
            </a:r>
            <a:endParaRPr lang="en-US" sz="2400" dirty="0"/>
          </a:p>
        </p:txBody>
      </p:sp>
      <p:pic>
        <p:nvPicPr>
          <p:cNvPr id="5" name="Picture 4" descr="snake gam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86200"/>
            <a:ext cx="4419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229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ALGORITHMS TO FIND SHORTEST PATH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Greedy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2.  Hamilton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3.  DQN Path Finder</a:t>
            </a:r>
            <a:endParaRPr lang="en-US" sz="2400" dirty="0"/>
          </a:p>
        </p:txBody>
      </p:sp>
      <p:pic>
        <p:nvPicPr>
          <p:cNvPr id="4" name="Picture 3" descr="greed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57600"/>
            <a:ext cx="2362200" cy="2386553"/>
          </a:xfrm>
          <a:prstGeom prst="rect">
            <a:avLst/>
          </a:prstGeom>
        </p:spPr>
      </p:pic>
      <p:pic>
        <p:nvPicPr>
          <p:cNvPr id="5" name="Picture 4" descr="hamiltonian cycl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57600"/>
            <a:ext cx="2362200" cy="2362200"/>
          </a:xfrm>
          <a:prstGeom prst="rect">
            <a:avLst/>
          </a:prstGeom>
        </p:spPr>
      </p:pic>
      <p:pic>
        <p:nvPicPr>
          <p:cNvPr id="6" name="Picture 5" descr="dq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657600"/>
            <a:ext cx="2386806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248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GREEDY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HAMILTON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DQN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229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MULTIPLAYER SNAKE GAME (INSTRUCTIONS)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mode two snake move across the board simultaneously and they fight for the same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Like single player mode here also the snake’s body length increases when it gets the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Advantage of the multiplayer over single player is that it has game bound  </a:t>
            </a:r>
            <a:r>
              <a:rPr lang="en-US" sz="2400" dirty="0" err="1" smtClean="0"/>
              <a:t>i.e</a:t>
            </a:r>
            <a:r>
              <a:rPr lang="en-US" sz="2400" dirty="0" smtClean="0"/>
              <a:t> when a snake bites the another snake’s head it wins.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1134</Words>
  <Application>Microsoft Office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MULTIPLAYER SNAKE GAME</vt:lpstr>
      <vt:lpstr>ABSTRACT</vt:lpstr>
      <vt:lpstr>SCOPE AND JUSTIFICATION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MULTIPLAYER SNAKE GAME</dc:title>
  <dc:creator>Vino</dc:creator>
  <cp:lastModifiedBy>deepak rajan</cp:lastModifiedBy>
  <cp:revision>47</cp:revision>
  <dcterms:created xsi:type="dcterms:W3CDTF">2019-09-08T23:20:25Z</dcterms:created>
  <dcterms:modified xsi:type="dcterms:W3CDTF">2019-10-06T09:04:49Z</dcterms:modified>
</cp:coreProperties>
</file>