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06-10-2019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06-10-2019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06-10-2019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06-10-2019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06-10-2019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06-10-2019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06-10-2019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06-10-2019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06-10-2019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06-10-2019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06-10-2019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12724-62BB-4F65-8CA4-4E731AE132FF}" type="datetimeFigureOut">
              <a:rPr lang="en-US" smtClean="0"/>
              <a:pPr/>
              <a:t>06-10-2019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19200"/>
            <a:ext cx="8062912" cy="1470025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MULTIPLAYER SNAKE GAME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95600"/>
            <a:ext cx="8062912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Deepak </a:t>
            </a:r>
            <a:r>
              <a:rPr lang="en-US" dirty="0" err="1" smtClean="0">
                <a:solidFill>
                  <a:schemeClr val="tx1"/>
                </a:solidFill>
              </a:rPr>
              <a:t>Rajan</a:t>
            </a:r>
            <a:r>
              <a:rPr lang="en-US" dirty="0" smtClean="0">
                <a:solidFill>
                  <a:schemeClr val="tx1"/>
                </a:solidFill>
              </a:rPr>
              <a:t> S (160501039 )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(AI)Artificial Intelligence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95600"/>
            <a:ext cx="8153400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 </a:t>
            </a:r>
            <a:r>
              <a:rPr lang="en-US" sz="6600" dirty="0" smtClean="0">
                <a:sym typeface="Wingdings" pitchFamily="2" charset="2"/>
              </a:rPr>
              <a:t></a:t>
            </a:r>
            <a:endParaRPr lang="en-US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/>
              <a:t>The purpose of this project is to make the player compete with</a:t>
            </a:r>
          </a:p>
          <a:p>
            <a:pPr algn="just">
              <a:buNone/>
            </a:pPr>
            <a:r>
              <a:rPr lang="en-US" sz="2400" dirty="0" smtClean="0"/>
              <a:t>each on a multiplayer snake game and make the computer</a:t>
            </a:r>
          </a:p>
          <a:p>
            <a:pPr algn="just">
              <a:buNone/>
            </a:pPr>
            <a:r>
              <a:rPr lang="en-US" sz="2400" dirty="0" smtClean="0"/>
              <a:t>reflect the moves that the players have used in their previous </a:t>
            </a:r>
          </a:p>
          <a:p>
            <a:pPr algn="just">
              <a:buNone/>
            </a:pPr>
            <a:r>
              <a:rPr lang="en-US" sz="2400" dirty="0" smtClean="0"/>
              <a:t>games .The model is demonstrated in browser so this game is </a:t>
            </a:r>
          </a:p>
          <a:p>
            <a:pPr algn="just">
              <a:buNone/>
            </a:pPr>
            <a:r>
              <a:rPr lang="en-US" sz="2400" dirty="0" smtClean="0"/>
              <a:t>developed using the basic SSE technology and record the player</a:t>
            </a:r>
          </a:p>
          <a:p>
            <a:pPr algn="just">
              <a:buNone/>
            </a:pPr>
            <a:r>
              <a:rPr lang="en-US" sz="2400" dirty="0" smtClean="0"/>
              <a:t>move in a one on one battle with each and tries to use the</a:t>
            </a:r>
          </a:p>
          <a:p>
            <a:pPr algn="just">
              <a:buNone/>
            </a:pPr>
            <a:r>
              <a:rPr lang="en-US" sz="2400" dirty="0" smtClean="0"/>
              <a:t>previous player’s move. The computer uses the shortest path</a:t>
            </a:r>
          </a:p>
          <a:p>
            <a:pPr algn="just">
              <a:buNone/>
            </a:pPr>
            <a:r>
              <a:rPr lang="en-US" sz="2400" dirty="0" smtClean="0"/>
              <a:t>algorithm to reach the target with having self destructive moves</a:t>
            </a:r>
          </a:p>
          <a:p>
            <a:pPr algn="just">
              <a:buNone/>
            </a:pPr>
            <a:r>
              <a:rPr lang="en-US" sz="2400" dirty="0" smtClean="0"/>
              <a:t>and tries to escape from the opponent’s attacking moves by</a:t>
            </a:r>
          </a:p>
          <a:p>
            <a:pPr algn="just">
              <a:buNone/>
            </a:pPr>
            <a:r>
              <a:rPr lang="en-US" sz="2400" dirty="0" smtClean="0"/>
              <a:t>predicting it before.</a:t>
            </a:r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84582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SINGLE PLAYER SNAKE GAME: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143000"/>
            <a:ext cx="8305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Game board  consist of 2 dimensional space which has walls at the borders.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An User’s Snake is allowed to move around the 2-D space without dashing the wall.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A symbol denoting the food will randomly paced anywhere in the 2-D space.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If the user catch the food, length of the snake body increases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The food will be available only for few seconds.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0010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WINNING STAGE FOR SINGLE PLAYER GAME MODE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There is no exact ending point for this mode ,The player can continue playing as long as he did not hit the wall or bites his own snake body.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So the major challenge in this type of game is to decide the correct path to get the food and to continue survival.</a:t>
            </a:r>
            <a:endParaRPr lang="en-US" sz="2000" dirty="0"/>
          </a:p>
        </p:txBody>
      </p:sp>
      <p:pic>
        <p:nvPicPr>
          <p:cNvPr id="4" name="Picture 3" descr="game over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10000"/>
            <a:ext cx="3930316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game over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886200"/>
            <a:ext cx="3797300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76962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ANOTHER BIG CHALLENEGE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3716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Playing the same snake game with obstacles.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Here the obstacle play the role similar to walls</a:t>
            </a:r>
            <a:endParaRPr lang="en-US" sz="2400" dirty="0"/>
          </a:p>
        </p:txBody>
      </p:sp>
      <p:pic>
        <p:nvPicPr>
          <p:cNvPr id="4" name="Picture 3" descr="with obstac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76600"/>
            <a:ext cx="4429672" cy="2667000"/>
          </a:xfrm>
          <a:prstGeom prst="rect">
            <a:avLst/>
          </a:prstGeom>
        </p:spPr>
      </p:pic>
      <p:pic>
        <p:nvPicPr>
          <p:cNvPr id="5" name="Picture 4" descr="with obstacles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276599"/>
            <a:ext cx="3810000" cy="26825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77724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ROLE OF AI IN SINGLE PLAYERE MODE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8001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To find the optimal path to reach the food Co-ordinate with out hitting the wall or biting the body.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To avoid the failing situations and to increase the survival time 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To find a path that leads the snake to food by avoiding the obstacles.</a:t>
            </a:r>
            <a:endParaRPr lang="en-US" sz="2400" dirty="0"/>
          </a:p>
        </p:txBody>
      </p:sp>
      <p:pic>
        <p:nvPicPr>
          <p:cNvPr id="5" name="Picture 4" descr="snake gam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3886200"/>
            <a:ext cx="441960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82296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ALGORITHMS TO FIND SHORTEST PATH 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954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dirty="0" smtClean="0"/>
              <a:t>Greedy Path Finder</a:t>
            </a:r>
          </a:p>
          <a:p>
            <a:pPr marL="342900" indent="-342900"/>
            <a:endParaRPr lang="en-US" sz="2400" dirty="0" smtClean="0"/>
          </a:p>
          <a:p>
            <a:pPr marL="342900" indent="-342900"/>
            <a:r>
              <a:rPr lang="en-US" sz="2400" dirty="0" smtClean="0"/>
              <a:t>2.  Hamilton Path finder</a:t>
            </a:r>
          </a:p>
          <a:p>
            <a:pPr marL="342900" indent="-342900"/>
            <a:endParaRPr lang="en-US" sz="2400" dirty="0" smtClean="0"/>
          </a:p>
          <a:p>
            <a:pPr marL="342900" indent="-342900"/>
            <a:r>
              <a:rPr lang="en-US" sz="2400" dirty="0" smtClean="0"/>
              <a:t>3.  DQN Path Finder</a:t>
            </a:r>
            <a:endParaRPr lang="en-US" sz="2400" dirty="0"/>
          </a:p>
        </p:txBody>
      </p:sp>
      <p:pic>
        <p:nvPicPr>
          <p:cNvPr id="4" name="Picture 3" descr="greedy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657600"/>
            <a:ext cx="2362200" cy="2386553"/>
          </a:xfrm>
          <a:prstGeom prst="rect">
            <a:avLst/>
          </a:prstGeom>
        </p:spPr>
      </p:pic>
      <p:pic>
        <p:nvPicPr>
          <p:cNvPr id="5" name="Picture 4" descr="hamiltonian cycl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657600"/>
            <a:ext cx="2362200" cy="2362200"/>
          </a:xfrm>
          <a:prstGeom prst="rect">
            <a:avLst/>
          </a:prstGeom>
        </p:spPr>
      </p:pic>
      <p:pic>
        <p:nvPicPr>
          <p:cNvPr id="6" name="Picture 5" descr="dqn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3657600"/>
            <a:ext cx="2386806" cy="2362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62484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GREEDY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6248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HAMILTON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6172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DQN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82296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MULTIPLAYER SNAKE GAME (INSTRUCTIONS)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1430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In this mode two snake move across the board simultaneously and they fight for the same food.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Like single player mode here also the snake’s body length increases when it gets the food.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Advantage of the multiplayer over single player is that it has game bound  </a:t>
            </a:r>
            <a:r>
              <a:rPr lang="en-US" sz="2400" dirty="0" err="1" smtClean="0"/>
              <a:t>i.e</a:t>
            </a:r>
            <a:r>
              <a:rPr lang="en-US" sz="2400" dirty="0" smtClean="0"/>
              <a:t> when a snake bites the another snake’s head it wins.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28600"/>
            <a:ext cx="83058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CHALLENGES IN MULTIPLAYER SNAKE GAME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8305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To predict the opponents next move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To make decision whether to go for a food or try to attack the opponent.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Reading the user’s move and making use of the previously collected data to make the next best move.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479</Words>
  <Application>Microsoft Office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MULTIPLAYER SNAKE GAME</vt:lpstr>
      <vt:lpstr>ABSTRACT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BASED MULTIPLAYER SNAKE GAME</dc:title>
  <dc:creator>Vino</dc:creator>
  <cp:lastModifiedBy>Vino</cp:lastModifiedBy>
  <cp:revision>24</cp:revision>
  <dcterms:created xsi:type="dcterms:W3CDTF">2019-09-08T23:20:25Z</dcterms:created>
  <dcterms:modified xsi:type="dcterms:W3CDTF">2019-10-06T06:07:16Z</dcterms:modified>
</cp:coreProperties>
</file>