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8FEF-7862-4C61-AA1A-FCF5224379A4}" type="datetimeFigureOut">
              <a:rPr lang="en-US" smtClean="0"/>
              <a:pPr/>
              <a:t>17-10-2019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A09B-C365-4F89-9231-919FB7E9E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7400" y="228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15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1066800"/>
            <a:ext cx="2057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ID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9200" y="2057400"/>
            <a:ext cx="19050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a nick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2971800"/>
            <a:ext cx="17526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home 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4114800"/>
            <a:ext cx="24384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list of live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5181600"/>
            <a:ext cx="2743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challenge request to other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838200"/>
            <a:ext cx="17526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 for the response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334000" y="1905000"/>
            <a:ext cx="2133600" cy="1600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9600" y="4419600"/>
            <a:ext cx="1295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67600" y="4495800"/>
            <a:ext cx="11430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53200" y="5943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60198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2" idx="4"/>
            <a:endCxn id="4" idx="0"/>
          </p:cNvCxnSpPr>
          <p:nvPr/>
        </p:nvCxnSpPr>
        <p:spPr>
          <a:xfrm rot="5400000">
            <a:off x="1866900" y="76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rot="5400000">
            <a:off x="1981200" y="186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 rot="5400000">
            <a:off x="19812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 rot="16200000" flipH="1">
            <a:off x="2000250" y="39052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 rot="5400000">
            <a:off x="2057400" y="5029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1800" y="6248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37" name="Shape 36"/>
          <p:cNvCxnSpPr>
            <a:stCxn id="8" idx="2"/>
            <a:endCxn id="9" idx="0"/>
          </p:cNvCxnSpPr>
          <p:nvPr/>
        </p:nvCxnSpPr>
        <p:spPr>
          <a:xfrm rot="5400000" flipH="1" flipV="1">
            <a:off x="1695450" y="1352550"/>
            <a:ext cx="5181600" cy="4152900"/>
          </a:xfrm>
          <a:prstGeom prst="bentConnector5">
            <a:avLst>
              <a:gd name="adj1" fmla="val -4412"/>
              <a:gd name="adj2" fmla="val 40236"/>
              <a:gd name="adj3" fmla="val 10441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 rot="16200000" flipH="1">
            <a:off x="6191250" y="16954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0" idx="1"/>
            <a:endCxn id="11" idx="0"/>
          </p:cNvCxnSpPr>
          <p:nvPr/>
        </p:nvCxnSpPr>
        <p:spPr>
          <a:xfrm rot="10800000" flipV="1">
            <a:off x="5067300" y="2705100"/>
            <a:ext cx="266700" cy="1714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0" idx="3"/>
            <a:endCxn id="12" idx="0"/>
          </p:cNvCxnSpPr>
          <p:nvPr/>
        </p:nvCxnSpPr>
        <p:spPr>
          <a:xfrm>
            <a:off x="7467600" y="2705100"/>
            <a:ext cx="571500" cy="1790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1" idx="2"/>
            <a:endCxn id="13" idx="2"/>
          </p:cNvCxnSpPr>
          <p:nvPr/>
        </p:nvCxnSpPr>
        <p:spPr>
          <a:xfrm rot="16200000" flipH="1">
            <a:off x="5295900" y="4876800"/>
            <a:ext cx="1028700" cy="1485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2" idx="2"/>
            <a:endCxn id="13" idx="6"/>
          </p:cNvCxnSpPr>
          <p:nvPr/>
        </p:nvCxnSpPr>
        <p:spPr>
          <a:xfrm rot="5400000">
            <a:off x="6972300" y="5067300"/>
            <a:ext cx="1028700" cy="1104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2400" y="2895600"/>
            <a:ext cx="2133600" cy="1600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key 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90800" y="1066800"/>
            <a:ext cx="1905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key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3048000"/>
            <a:ext cx="2286000" cy="1143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934200" y="2667000"/>
            <a:ext cx="1905000" cy="18288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Move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5"/>
            <a:endCxn id="3" idx="2"/>
          </p:cNvCxnSpPr>
          <p:nvPr/>
        </p:nvCxnSpPr>
        <p:spPr>
          <a:xfrm flipV="1">
            <a:off x="1752600" y="1981200"/>
            <a:ext cx="1790700" cy="171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16200000" flipH="1">
            <a:off x="3562350" y="1962150"/>
            <a:ext cx="10668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2"/>
          </p:cNvCxnSpPr>
          <p:nvPr/>
        </p:nvCxnSpPr>
        <p:spPr>
          <a:xfrm flipV="1">
            <a:off x="5791200" y="3581400"/>
            <a:ext cx="1143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4876800"/>
            <a:ext cx="19050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143000" y="2819400"/>
            <a:ext cx="1905000" cy="152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key 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5943600" y="2743200"/>
            <a:ext cx="1905000" cy="152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key 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4876800"/>
            <a:ext cx="1905000" cy="12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"/>
            <a:ext cx="82296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886200" y="2514600"/>
            <a:ext cx="990600" cy="4114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819400" y="609600"/>
            <a:ext cx="3200400" cy="1752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 OF GAMEBOARD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228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GAMEBOARD TELLER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0"/>
            <a:endCxn id="4" idx="3"/>
          </p:cNvCxnSpPr>
          <p:nvPr/>
        </p:nvCxnSpPr>
        <p:spPr>
          <a:xfrm rot="5400000" flipH="1" flipV="1">
            <a:off x="1828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5" idx="3"/>
          </p:cNvCxnSpPr>
          <p:nvPr/>
        </p:nvCxnSpPr>
        <p:spPr>
          <a:xfrm rot="5400000" flipH="1" flipV="1">
            <a:off x="65913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9" idx="1"/>
          </p:cNvCxnSpPr>
          <p:nvPr/>
        </p:nvCxnSpPr>
        <p:spPr>
          <a:xfrm rot="5400000" flipH="1" flipV="1">
            <a:off x="1790700" y="1790700"/>
            <a:ext cx="13335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9" idx="3"/>
          </p:cNvCxnSpPr>
          <p:nvPr/>
        </p:nvCxnSpPr>
        <p:spPr>
          <a:xfrm rot="16200000" flipV="1">
            <a:off x="5829300" y="1676400"/>
            <a:ext cx="12573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" idx="3"/>
          </p:cNvCxnSpPr>
          <p:nvPr/>
        </p:nvCxnSpPr>
        <p:spPr>
          <a:xfrm rot="10800000">
            <a:off x="3048000" y="5486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4648200" y="54864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1000" y="2667000"/>
            <a:ext cx="38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7828" y="4267200"/>
            <a:ext cx="35814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582628" y="5105400"/>
            <a:ext cx="2971800" cy="152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 OF GAMEBOARD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628" y="449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11824" y="4236716"/>
            <a:ext cx="35814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616624" y="5074916"/>
            <a:ext cx="2971800" cy="1524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 OF GAMEBOARD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6624" y="446531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1066800" y="1981200"/>
            <a:ext cx="2057400" cy="1752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KEY 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096000" y="1905000"/>
            <a:ext cx="2057400" cy="1752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KEY 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228600"/>
            <a:ext cx="4648200" cy="13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GAMEBOARD TELLER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114800" y="1676400"/>
            <a:ext cx="914400" cy="4876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 rot="10800000">
            <a:off x="3554428" y="5867400"/>
            <a:ext cx="7889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 flipV="1">
            <a:off x="4800600" y="5836916"/>
            <a:ext cx="816024" cy="30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0"/>
            <a:endCxn id="8" idx="3"/>
          </p:cNvCxnSpPr>
          <p:nvPr/>
        </p:nvCxnSpPr>
        <p:spPr>
          <a:xfrm rot="5400000" flipH="1" flipV="1">
            <a:off x="1815314" y="3987014"/>
            <a:ext cx="533400" cy="2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9" idx="3"/>
          </p:cNvCxnSpPr>
          <p:nvPr/>
        </p:nvCxnSpPr>
        <p:spPr>
          <a:xfrm rot="5400000" flipH="1" flipV="1">
            <a:off x="6824054" y="3936070"/>
            <a:ext cx="579116" cy="2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rot="5400000" flipH="1" flipV="1">
            <a:off x="2343150" y="13525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</p:cNvCxnSpPr>
          <p:nvPr/>
        </p:nvCxnSpPr>
        <p:spPr>
          <a:xfrm rot="16200000" flipV="1">
            <a:off x="6419850" y="1200150"/>
            <a:ext cx="3048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9600" y="1828800"/>
            <a:ext cx="30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A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T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97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rajan</dc:creator>
  <cp:lastModifiedBy>Vino</cp:lastModifiedBy>
  <cp:revision>11</cp:revision>
  <dcterms:created xsi:type="dcterms:W3CDTF">2019-10-17T08:02:45Z</dcterms:created>
  <dcterms:modified xsi:type="dcterms:W3CDTF">2019-10-17T15:20:19Z</dcterms:modified>
</cp:coreProperties>
</file>