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E2D"/>
    <a:srgbClr val="BC2030"/>
    <a:srgbClr val="005A55"/>
    <a:srgbClr val="FAE996"/>
    <a:srgbClr val="00806C"/>
    <a:srgbClr val="991B28"/>
    <a:srgbClr val="585858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4"/>
    <p:restoredTop sz="96327"/>
  </p:normalViewPr>
  <p:slideViewPr>
    <p:cSldViewPr snapToGrid="0" snapToObjects="1">
      <p:cViewPr varScale="1">
        <p:scale>
          <a:sx n="198" d="100"/>
          <a:sy n="198" d="100"/>
        </p:scale>
        <p:origin x="107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2404E13-85E1-A343-A874-6F0DAA7B2B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791" y="1537550"/>
            <a:ext cx="8736419" cy="1840740"/>
          </a:xfrm>
          <a:prstGeom prst="rect">
            <a:avLst/>
          </a:prstGeom>
        </p:spPr>
        <p:txBody>
          <a:bodyPr/>
          <a:lstStyle>
            <a:lvl1pPr algn="ctr">
              <a:defRPr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Your Presentation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E81CFA2-995E-AC46-BE87-30FF50AD38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791" y="3714878"/>
            <a:ext cx="8736419" cy="8435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 i="0" cap="all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B39129-1FA0-88CF-D3D6-CB71E8795168}"/>
              </a:ext>
            </a:extLst>
          </p:cNvPr>
          <p:cNvCxnSpPr>
            <a:cxnSpLocks/>
          </p:cNvCxnSpPr>
          <p:nvPr userDrawn="1"/>
        </p:nvCxnSpPr>
        <p:spPr>
          <a:xfrm>
            <a:off x="203791" y="3539352"/>
            <a:ext cx="8736419" cy="0"/>
          </a:xfrm>
          <a:prstGeom prst="line">
            <a:avLst/>
          </a:prstGeom>
          <a:ln>
            <a:solidFill>
              <a:srgbClr val="BE1E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6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E085-10A2-0C5D-EC1B-F4ECF75C5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07" y="454003"/>
            <a:ext cx="8116186" cy="357447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8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070199"/>
            <a:ext cx="8229600" cy="311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0050" indent="-400050">
              <a:buClr>
                <a:srgbClr val="00806C"/>
              </a:buClr>
              <a:buSzPct val="130000"/>
              <a:buFont typeface="Wingdings" pitchFamily="2" charset="2"/>
              <a:buChar char="§"/>
              <a:tabLst/>
              <a:defRPr/>
            </a:lvl1pPr>
            <a:lvl2pPr marL="742950" indent="-285750">
              <a:buClr>
                <a:srgbClr val="00806C"/>
              </a:buClr>
              <a:buSzPct val="130000"/>
              <a:buFont typeface="Arial" panose="020B0604020202020204" pitchFamily="34" charset="0"/>
              <a:buChar char="•"/>
              <a:defRPr/>
            </a:lvl2pPr>
            <a:lvl3pPr marL="1035050" indent="-288925">
              <a:buClr>
                <a:srgbClr val="00806C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dirty="0"/>
              <a:t>Click to edit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75B897A-05AA-98A5-A9F6-5418CE5BA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73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72ECDD-BB9D-D92A-D8F7-B41404685437}"/>
              </a:ext>
            </a:extLst>
          </p:cNvPr>
          <p:cNvCxnSpPr>
            <a:cxnSpLocks/>
          </p:cNvCxnSpPr>
          <p:nvPr userDrawn="1"/>
        </p:nvCxnSpPr>
        <p:spPr>
          <a:xfrm>
            <a:off x="203791" y="962810"/>
            <a:ext cx="8736419" cy="0"/>
          </a:xfrm>
          <a:prstGeom prst="line">
            <a:avLst/>
          </a:prstGeom>
          <a:ln>
            <a:solidFill>
              <a:srgbClr val="BE1E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13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73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449493"/>
            <a:ext cx="8229600" cy="273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Click to edit paragraph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57200" y="1023767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tx2"/>
                </a:solidFill>
              </a:rPr>
              <a:t>Click to edit</a:t>
            </a:r>
            <a:r>
              <a:rPr lang="en-US" cap="all" baseline="0" dirty="0">
                <a:solidFill>
                  <a:schemeClr val="tx2"/>
                </a:solidFill>
              </a:rPr>
              <a:t> Subtitle</a:t>
            </a:r>
            <a:endParaRPr lang="en-US" cap="all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41AC79-A5B3-D220-1A5A-4A242E94CFFD}"/>
              </a:ext>
            </a:extLst>
          </p:cNvPr>
          <p:cNvCxnSpPr>
            <a:cxnSpLocks/>
          </p:cNvCxnSpPr>
          <p:nvPr userDrawn="1"/>
        </p:nvCxnSpPr>
        <p:spPr>
          <a:xfrm>
            <a:off x="203791" y="962810"/>
            <a:ext cx="8736419" cy="0"/>
          </a:xfrm>
          <a:prstGeom prst="line">
            <a:avLst/>
          </a:prstGeom>
          <a:ln>
            <a:solidFill>
              <a:srgbClr val="BE1E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2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F90FD14-677E-6842-9EA4-3E0400007A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083735"/>
            <a:ext cx="4025153" cy="3096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663" indent="-347663">
              <a:buClr>
                <a:srgbClr val="00806C"/>
              </a:buClr>
              <a:buSzPct val="130000"/>
              <a:buFont typeface="Wingdings" pitchFamily="2" charset="2"/>
              <a:buChar char="§"/>
              <a:tabLst/>
              <a:defRPr sz="2400"/>
            </a:lvl1pPr>
            <a:lvl2pPr marL="742950" indent="-285750">
              <a:buClr>
                <a:srgbClr val="00806C"/>
              </a:buClr>
              <a:buSzPct val="130000"/>
              <a:buFont typeface="Arial" panose="020B0604020202020204" pitchFamily="34" charset="0"/>
              <a:buChar char="•"/>
              <a:defRPr sz="2000"/>
            </a:lvl2pPr>
            <a:lvl3pPr marL="1035050" indent="-288925">
              <a:buClr>
                <a:srgbClr val="00806C"/>
              </a:buClr>
              <a:buSzPct val="100000"/>
              <a:buFont typeface="Courier New" panose="02070309020205020404" pitchFamily="49" charset="0"/>
              <a:buChar char="o"/>
              <a:tabLst/>
              <a:defRPr sz="1800"/>
            </a:lvl3pPr>
          </a:lstStyle>
          <a:p>
            <a:pPr lvl="0"/>
            <a:r>
              <a:rPr lang="en-US" dirty="0"/>
              <a:t>Click to edit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555F088-5C6B-B04F-A1FF-2EAFAB35AC8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61647" y="1096186"/>
            <a:ext cx="4025153" cy="308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663" indent="-347663">
              <a:buClr>
                <a:srgbClr val="00806C"/>
              </a:buClr>
              <a:buSzPct val="130000"/>
              <a:buFont typeface="Wingdings" pitchFamily="2" charset="2"/>
              <a:buChar char="§"/>
              <a:tabLst/>
              <a:defRPr sz="2400"/>
            </a:lvl1pPr>
            <a:lvl2pPr marL="742950" indent="-285750">
              <a:buClr>
                <a:srgbClr val="00806C"/>
              </a:buClr>
              <a:buSzPct val="130000"/>
              <a:buFont typeface="Arial" panose="020B0604020202020204" pitchFamily="34" charset="0"/>
              <a:buChar char="•"/>
              <a:defRPr sz="2000"/>
            </a:lvl2pPr>
            <a:lvl3pPr marL="1035050" indent="-288925">
              <a:buClr>
                <a:srgbClr val="00806C"/>
              </a:buClr>
              <a:buSzPct val="100000"/>
              <a:buFont typeface="Courier New" panose="02070309020205020404" pitchFamily="49" charset="0"/>
              <a:buChar char="o"/>
              <a:tabLst/>
              <a:defRPr sz="1800"/>
            </a:lvl3pPr>
          </a:lstStyle>
          <a:p>
            <a:pPr lvl="0"/>
            <a:r>
              <a:rPr lang="en-US" dirty="0"/>
              <a:t>Click to edit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4944D-92BD-DAAC-C83B-C9F6A3AFC2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73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2E36CA-24E8-8810-CB9C-AF929787D10B}"/>
              </a:ext>
            </a:extLst>
          </p:cNvPr>
          <p:cNvCxnSpPr>
            <a:cxnSpLocks/>
          </p:cNvCxnSpPr>
          <p:nvPr userDrawn="1"/>
        </p:nvCxnSpPr>
        <p:spPr>
          <a:xfrm>
            <a:off x="203791" y="962810"/>
            <a:ext cx="8736419" cy="0"/>
          </a:xfrm>
          <a:prstGeom prst="line">
            <a:avLst/>
          </a:prstGeom>
          <a:ln>
            <a:solidFill>
              <a:srgbClr val="BE1E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91201" y="270956"/>
            <a:ext cx="3008314" cy="1819351"/>
          </a:xfrm>
          <a:prstGeom prst="rect">
            <a:avLst/>
          </a:prstGeom>
        </p:spPr>
        <p:txBody>
          <a:bodyPr anchor="t" anchorCtr="0"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791201" y="2255520"/>
            <a:ext cx="3008314" cy="17553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7707" y="313070"/>
            <a:ext cx="5156711" cy="38389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9375" cap="flat">
            <a:solidFill>
              <a:schemeClr val="bg1"/>
            </a:solidFill>
            <a:miter lim="800000"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0C63CD-50FC-99F6-DA94-E3C23103E2E9}"/>
              </a:ext>
            </a:extLst>
          </p:cNvPr>
          <p:cNvCxnSpPr>
            <a:cxnSpLocks/>
          </p:cNvCxnSpPr>
          <p:nvPr userDrawn="1"/>
        </p:nvCxnSpPr>
        <p:spPr>
          <a:xfrm>
            <a:off x="5791201" y="2104850"/>
            <a:ext cx="3008314" cy="0"/>
          </a:xfrm>
          <a:prstGeom prst="line">
            <a:avLst/>
          </a:prstGeom>
          <a:ln>
            <a:solidFill>
              <a:srgbClr val="BE1E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AC736-7BD3-7942-A49C-F26180873A0A}"/>
              </a:ext>
            </a:extLst>
          </p:cNvPr>
          <p:cNvSpPr/>
          <p:nvPr userDrawn="1"/>
        </p:nvSpPr>
        <p:spPr>
          <a:xfrm>
            <a:off x="0" y="0"/>
            <a:ext cx="9144000" cy="1461155"/>
          </a:xfrm>
          <a:prstGeom prst="rect">
            <a:avLst/>
          </a:prstGeom>
          <a:gradFill>
            <a:gsLst>
              <a:gs pos="100000">
                <a:srgbClr val="00806C"/>
              </a:gs>
              <a:gs pos="25000">
                <a:srgbClr val="005A55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4567" y="1257871"/>
            <a:ext cx="2960948" cy="25487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9375" cap="flat">
            <a:solidFill>
              <a:schemeClr val="bg1"/>
            </a:solidFill>
            <a:miter lim="800000"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725333" y="1606699"/>
            <a:ext cx="4961466" cy="26248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 dirty="0"/>
              <a:t>Click to add Presenter Bio/Info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About Us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1" y="3918780"/>
            <a:ext cx="3008314" cy="3958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Caption</a:t>
            </a:r>
          </a:p>
        </p:txBody>
      </p:sp>
    </p:spTree>
    <p:extLst>
      <p:ext uri="{BB962C8B-B14F-4D97-AF65-F5344CB8AC3E}">
        <p14:creationId xmlns:p14="http://schemas.microsoft.com/office/powerpoint/2010/main" val="34642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01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2846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4" r:id="rId3"/>
    <p:sldLayoutId id="2147483660" r:id="rId4"/>
    <p:sldLayoutId id="2147483658" r:id="rId5"/>
    <p:sldLayoutId id="2147483656" r:id="rId6"/>
    <p:sldLayoutId id="2147483659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01638" indent="-393700" algn="l" defTabSz="457200" rtl="0" eaLnBrk="1" latinLnBrk="0" hangingPunct="1">
        <a:spcBef>
          <a:spcPct val="20000"/>
        </a:spcBef>
        <a:buClr>
          <a:srgbClr val="00806C"/>
        </a:buClr>
        <a:buSzPct val="130000"/>
        <a:buFont typeface="Wingdings" pitchFamily="2" charset="2"/>
        <a:buChar char="§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341313" algn="l" defTabSz="457200" rtl="0" eaLnBrk="1" latinLnBrk="0" hangingPunct="1">
        <a:spcBef>
          <a:spcPct val="20000"/>
        </a:spcBef>
        <a:buClr>
          <a:srgbClr val="00806C"/>
        </a:buClr>
        <a:buSzPct val="120000"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613" indent="-285750" algn="l" defTabSz="457200" rtl="0" eaLnBrk="1" latinLnBrk="0" hangingPunct="1">
        <a:spcBef>
          <a:spcPct val="20000"/>
        </a:spcBef>
        <a:buClr>
          <a:srgbClr val="00806C"/>
        </a:buClr>
        <a:buSzPct val="90000"/>
        <a:buFont typeface="Courier New" panose="02070309020205020404" pitchFamily="49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5CBC7-9612-F3FC-5E50-8640F1B87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8222CD-2EAE-FC5F-60F2-FAD6659FB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59D7F0-48C3-AF9D-EFDD-944707148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87E8F1-089B-75D6-8047-E2B17768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294C0E-003B-C0DC-0D0F-64928123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8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90BC5-BBBA-50FA-881E-32B5888C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8A3976-C29B-1A16-EAB4-25A0F3CB18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56D822-A16C-27EC-F7D3-8894F12C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2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D82C89-5670-5108-8471-E208F1DC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EB19D2-4589-3F46-9745-EEC0D3207A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E620E06-C49C-9746-5BFD-E273AD3B5F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0694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72C1E5-60C4-8A53-B2B9-11B6431FFA5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D77B16-1624-69FD-3B62-ACA48E2AF6E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877BBE-5B2E-BD9E-EB26-F61581EB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82E228-0385-8FDB-B701-B2E00B20EB8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LX24-Theme-Colors">
      <a:dk1>
        <a:srgbClr val="5E5E5E"/>
      </a:dk1>
      <a:lt1>
        <a:srgbClr val="FFFFFF"/>
      </a:lt1>
      <a:dk2>
        <a:srgbClr val="999A98"/>
      </a:dk2>
      <a:lt2>
        <a:srgbClr val="F0F2F7"/>
      </a:lt2>
      <a:accent1>
        <a:srgbClr val="007367"/>
      </a:accent1>
      <a:accent2>
        <a:srgbClr val="005A54"/>
      </a:accent2>
      <a:accent3>
        <a:srgbClr val="008C76"/>
      </a:accent3>
      <a:accent4>
        <a:srgbClr val="FECB1F"/>
      </a:accent4>
      <a:accent5>
        <a:srgbClr val="FFFEFD"/>
      </a:accent5>
      <a:accent6>
        <a:srgbClr val="BE1D2C"/>
      </a:accent6>
      <a:hlink>
        <a:srgbClr val="0089C4"/>
      </a:hlink>
      <a:folHlink>
        <a:srgbClr val="30519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AE36A36C-337C-8F47-B220-4EC195D90D67}" vid="{A4655E9A-651C-1548-96BC-8B9F67C4AC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0</Words>
  <Application>Microsoft Macintosh PowerPoint</Application>
  <PresentationFormat>On-screen Show (16:9)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Lane</dc:creator>
  <cp:lastModifiedBy>Steven Lane</cp:lastModifiedBy>
  <cp:revision>4</cp:revision>
  <dcterms:created xsi:type="dcterms:W3CDTF">2023-09-06T15:32:26Z</dcterms:created>
  <dcterms:modified xsi:type="dcterms:W3CDTF">2023-09-06T19:41:09Z</dcterms:modified>
</cp:coreProperties>
</file>