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3" r:id="rId18"/>
    <p:sldId id="324" r:id="rId19"/>
    <p:sldId id="325" r:id="rId20"/>
    <p:sldId id="326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itha Savi" userId="d5aab230b53831c1" providerId="LiveId" clId="{B544779A-4386-4138-B9FA-6B36E2F5931C}"/>
    <pc:docChg chg="modSld">
      <pc:chgData name="savitha Savi" userId="d5aab230b53831c1" providerId="LiveId" clId="{B544779A-4386-4138-B9FA-6B36E2F5931C}" dt="2025-06-23T07:25:49.783" v="5" actId="1037"/>
      <pc:docMkLst>
        <pc:docMk/>
      </pc:docMkLst>
      <pc:sldChg chg="modSp mod">
        <pc:chgData name="savitha Savi" userId="d5aab230b53831c1" providerId="LiveId" clId="{B544779A-4386-4138-B9FA-6B36E2F5931C}" dt="2025-06-23T07:25:49.783" v="5" actId="1037"/>
        <pc:sldMkLst>
          <pc:docMk/>
          <pc:sldMk cId="0" sldId="322"/>
        </pc:sldMkLst>
        <pc:picChg chg="mod">
          <ac:chgData name="savitha Savi" userId="d5aab230b53831c1" providerId="LiveId" clId="{B544779A-4386-4138-B9FA-6B36E2F5931C}" dt="2025-06-23T07:25:49.783" v="5" actId="1037"/>
          <ac:picMkLst>
            <pc:docMk/>
            <pc:sldMk cId="0" sldId="322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32256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0" descr="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9" descr="Sli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0" descr="Sli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1" descr="Sli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2" descr="Sli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3" descr="Sli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4" descr="Sli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5" descr="Sli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99449-7928-C15F-B54A-A8C385ED2BAE}"/>
              </a:ext>
            </a:extLst>
          </p:cNvPr>
          <p:cNvSpPr txBox="1"/>
          <p:nvPr/>
        </p:nvSpPr>
        <p:spPr>
          <a:xfrm>
            <a:off x="611560" y="404665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a request comes into Apache, each module is given an opportunity to handle some aspect of the request. Some modules handle authorization, others handle URL rewriting, while others handle specific extensions.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E6C27-ADE8-02DA-8CEA-9B22C4D3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27996"/>
            <a:ext cx="9036496" cy="5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85DAA-5659-68FD-7D3A-22E8D33D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704856" cy="5746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B8EEF-280F-3EF5-D761-A7C85812247C}"/>
              </a:ext>
            </a:extLst>
          </p:cNvPr>
          <p:cNvSpPr txBox="1"/>
          <p:nvPr/>
        </p:nvSpPr>
        <p:spPr>
          <a:xfrm>
            <a:off x="683568" y="33265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Apache runs in two possible modes: multi-process (also called </a:t>
            </a:r>
            <a:r>
              <a:rPr lang="en-US" dirty="0" err="1"/>
              <a:t>preforked</a:t>
            </a:r>
            <a:r>
              <a:rPr lang="en-US" dirty="0"/>
              <a:t>) or multi-threaded (also called worker)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5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938C3-2F57-6F56-BB36-4C5706AF2726}"/>
              </a:ext>
            </a:extLst>
          </p:cNvPr>
          <p:cNvSpPr txBox="1"/>
          <p:nvPr/>
        </p:nvSpPr>
        <p:spPr>
          <a:xfrm>
            <a:off x="251520" y="1844824"/>
            <a:ext cx="87129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PHP core. The Core module defines the main features of the PHP environment, including essential functions for variable handling, arrays, strings, classes, math, and other core features.</a:t>
            </a:r>
          </a:p>
          <a:p>
            <a:endParaRPr lang="en-US" sz="2000" dirty="0"/>
          </a:p>
          <a:p>
            <a:r>
              <a:rPr lang="en-US" sz="2000" dirty="0"/>
              <a:t> Extension layer. This module defines functions for interacting with services outside of PHP. This includes libraries for MySQL (and other databases), FTP, SOAP web services, and XML processing, among others.</a:t>
            </a:r>
          </a:p>
          <a:p>
            <a:endParaRPr lang="en-US" sz="2000" dirty="0"/>
          </a:p>
          <a:p>
            <a:r>
              <a:rPr lang="en-US" sz="2000" dirty="0"/>
              <a:t> Zend Engine. This module handles the reading in of a requested PHP file, compiling it, and executing it. Figure 8.8 illustrates (somewhat imaginatively) how the Zend Engine operates behind the scenes when a PHP page is requested. The Zend Engine is a virtual machine (VM) analogous to the Java Virtual Machine or the Common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54346-3650-BFEC-70F8-D078F3B1FA87}"/>
              </a:ext>
            </a:extLst>
          </p:cNvPr>
          <p:cNvSpPr txBox="1"/>
          <p:nvPr/>
        </p:nvSpPr>
        <p:spPr>
          <a:xfrm>
            <a:off x="467544" y="550416"/>
            <a:ext cx="792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PHP Internals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62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" descr="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1DC1-EDC1-1F10-2A54-9454B012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0" y="188641"/>
            <a:ext cx="7529318" cy="468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0D958-5B98-EECF-C0E6-E9BE1E6D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0" y="4869161"/>
            <a:ext cx="752931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6" descr="Sli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7" descr="Sli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8" descr="Sli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9" descr="Slid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0" descr="Slid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1" descr="Slid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2" descr="Slid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3" descr="Slid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4" descr="Slid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" descr="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5" descr="Slid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6" descr="Slid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7" descr="Slid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8" descr="Slid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9" descr="Slid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0" descr="Slid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1" descr="Slid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2" descr="Slid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3" descr="Slid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4" descr="Slid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" descr="Sli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5" descr="Slid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6" descr="Slid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7" descr="Slid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8" descr="Slid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9" descr="Slid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0" descr="Slid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1" descr="Slid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2" descr="Slid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3" descr="Slid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4" descr="Slid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" descr="Sli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5" descr="Slid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6" descr="Slid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7" descr="Slid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8" descr="Slid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9" descr="Slid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0" descr="Slid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1" descr="Slid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2" descr="Slid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3" descr="Slid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4" descr="Slid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" descr="Sli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5" descr="Slid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6" descr="Slid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7" descr="Slid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8" descr="Slid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9" descr="Slid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0" descr="Slid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1" descr="Slid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2" descr="Slid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3" descr="Slid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4" descr="Slid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" descr="Sli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5" descr="Slid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6" descr="Slid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7" descr="Sli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8" descr="Sli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197</Words>
  <Application>Microsoft Office PowerPoint</Application>
  <PresentationFormat>On-screen Show (4:3)</PresentationFormat>
  <Paragraphs>8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Theme20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savitha Savi</cp:lastModifiedBy>
  <cp:revision>2</cp:revision>
  <dcterms:created xsi:type="dcterms:W3CDTF">2025-04-09T14:36:43Z</dcterms:created>
  <dcterms:modified xsi:type="dcterms:W3CDTF">2025-06-23T07:25:58Z</dcterms:modified>
  <cp:category/>
  <cp:contentStatus/>
</cp:coreProperties>
</file>