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28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329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8" r:id="rId66"/>
    <p:sldId id="319" r:id="rId67"/>
    <p:sldId id="320" r:id="rId68"/>
    <p:sldId id="321" r:id="rId69"/>
    <p:sldId id="322" r:id="rId70"/>
    <p:sldId id="323" r:id="rId71"/>
    <p:sldId id="324" r:id="rId72"/>
    <p:sldId id="325" r:id="rId73"/>
    <p:sldId id="326" r:id="rId74"/>
    <p:sldId id="327" r:id="rId7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3"/>
  </p:normalViewPr>
  <p:slideViewPr>
    <p:cSldViewPr>
      <p:cViewPr varScale="1">
        <p:scale>
          <a:sx n="107" d="100"/>
          <a:sy n="107" d="100"/>
        </p:scale>
        <p:origin x="736" y="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78678" y="3048380"/>
            <a:ext cx="1834642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g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g"/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g"/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g"/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jpg"/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jpg"/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jpg"/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3AA334-0A33-6E41-AA11-F7F8CC8CA97F}"/>
              </a:ext>
            </a:extLst>
          </p:cNvPr>
          <p:cNvSpPr txBox="1"/>
          <p:nvPr/>
        </p:nvSpPr>
        <p:spPr>
          <a:xfrm>
            <a:off x="5105400" y="2819400"/>
            <a:ext cx="1944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Lecture 1</a:t>
            </a:r>
          </a:p>
        </p:txBody>
      </p:sp>
    </p:spTree>
    <p:extLst>
      <p:ext uri="{BB962C8B-B14F-4D97-AF65-F5344CB8AC3E}">
        <p14:creationId xmlns:p14="http://schemas.microsoft.com/office/powerpoint/2010/main" val="1270641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0373" y="575351"/>
            <a:ext cx="4694295" cy="427235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4399" y="478009"/>
            <a:ext cx="9529220" cy="524381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AB5E87-C9B6-C242-B22A-BAC7526FB2DD}"/>
              </a:ext>
            </a:extLst>
          </p:cNvPr>
          <p:cNvSpPr txBox="1"/>
          <p:nvPr/>
        </p:nvSpPr>
        <p:spPr>
          <a:xfrm>
            <a:off x="5105400" y="2819400"/>
            <a:ext cx="17499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Use case </a:t>
            </a:r>
          </a:p>
        </p:txBody>
      </p:sp>
    </p:spTree>
    <p:extLst>
      <p:ext uri="{BB962C8B-B14F-4D97-AF65-F5344CB8AC3E}">
        <p14:creationId xmlns:p14="http://schemas.microsoft.com/office/powerpoint/2010/main" val="19164247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4488" y="504644"/>
            <a:ext cx="4119466" cy="492993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1416" y="393191"/>
            <a:ext cx="8395679" cy="558952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4906" y="673722"/>
            <a:ext cx="9821074" cy="403816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1407" y="612404"/>
            <a:ext cx="9474705" cy="5058399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2219" y="450519"/>
            <a:ext cx="8340888" cy="5237396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9227" y="631839"/>
            <a:ext cx="7846229" cy="4792199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1260" y="628234"/>
            <a:ext cx="4865334" cy="533492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0871" y="448225"/>
            <a:ext cx="7827816" cy="4807329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016" y="240791"/>
            <a:ext cx="9431892" cy="5438011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5343" y="508368"/>
            <a:ext cx="9180797" cy="491832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9414" y="472652"/>
            <a:ext cx="9098293" cy="5090623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7513" y="537686"/>
            <a:ext cx="7648704" cy="4390953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9523" y="378335"/>
            <a:ext cx="8858797" cy="620096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9007" y="412821"/>
            <a:ext cx="7690636" cy="4623276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1006" y="380564"/>
            <a:ext cx="9290888" cy="4937759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4795" y="630795"/>
            <a:ext cx="7564631" cy="4342042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1208" y="368699"/>
            <a:ext cx="9079992" cy="6172308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5076" y="377208"/>
            <a:ext cx="8090109" cy="466090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2805" y="575613"/>
            <a:ext cx="5118889" cy="4662118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0709" y="515201"/>
            <a:ext cx="8863089" cy="4809372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9992" y="199762"/>
            <a:ext cx="7797029" cy="4474702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4132" y="377534"/>
            <a:ext cx="8300980" cy="40754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4036" y="409320"/>
            <a:ext cx="6344721" cy="4284669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1238" y="462374"/>
            <a:ext cx="7150042" cy="4718948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0390" y="389575"/>
            <a:ext cx="8845043" cy="4444625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125" y="419941"/>
            <a:ext cx="9482689" cy="4433952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1041" y="443424"/>
            <a:ext cx="9706418" cy="4004716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1606" y="450445"/>
            <a:ext cx="5215935" cy="4261195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6542" y="421087"/>
            <a:ext cx="7133402" cy="409354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" y="292608"/>
            <a:ext cx="9353564" cy="6021071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1653" y="533056"/>
            <a:ext cx="9425683" cy="3877442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8163" y="486500"/>
            <a:ext cx="8873122" cy="4531165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4424" y="216408"/>
            <a:ext cx="8916635" cy="6090629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016" y="304800"/>
            <a:ext cx="7133726" cy="5852087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5591" y="356615"/>
            <a:ext cx="8430134" cy="5487587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0391" y="329183"/>
            <a:ext cx="8778734" cy="6120384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292608"/>
            <a:ext cx="6521604" cy="5859354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3608" y="176784"/>
            <a:ext cx="8171965" cy="5611712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7616" y="0"/>
            <a:ext cx="8884540" cy="6395405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1592" y="444561"/>
            <a:ext cx="8496542" cy="492437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0791" y="280415"/>
            <a:ext cx="9649542" cy="5493472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1208" y="204215"/>
            <a:ext cx="9267897" cy="5084895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9841" y="437199"/>
            <a:ext cx="9295354" cy="4612473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2954" y="410549"/>
            <a:ext cx="8649830" cy="5500517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5983" y="437789"/>
            <a:ext cx="8146833" cy="5691097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7824" y="0"/>
            <a:ext cx="8076391" cy="6416771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4214" y="428292"/>
            <a:ext cx="7494757" cy="4303197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5166" y="481349"/>
            <a:ext cx="8768921" cy="4606465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7616" y="0"/>
            <a:ext cx="9015984" cy="6619034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5216" y="192022"/>
            <a:ext cx="9027403" cy="6123015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1416" y="0"/>
            <a:ext cx="8740385" cy="62331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1614" y="337742"/>
            <a:ext cx="9372245" cy="498357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9391" y="176784"/>
            <a:ext cx="8751186" cy="5601025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8738" y="378508"/>
            <a:ext cx="8965712" cy="5244114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4504" y="532835"/>
            <a:ext cx="3992863" cy="437625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1550" y="507034"/>
            <a:ext cx="4948222" cy="4846434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6383" y="292606"/>
            <a:ext cx="7536641" cy="6218818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2579" y="333383"/>
            <a:ext cx="9114351" cy="5396391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3416" y="449242"/>
            <a:ext cx="9131181" cy="4521050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3799" y="391137"/>
            <a:ext cx="6616428" cy="4630870"/>
          </a:xfrm>
          <a:prstGeom prst="rect">
            <a:avLst/>
          </a:prstGeom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1208" y="216408"/>
            <a:ext cx="6537205" cy="6135836"/>
          </a:xfrm>
          <a:prstGeom prst="rect">
            <a:avLst/>
          </a:prstGeom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1583" y="316991"/>
            <a:ext cx="8697761" cy="615478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4424" y="252984"/>
            <a:ext cx="8680662" cy="6342888"/>
          </a:xfrm>
          <a:prstGeom prst="rect">
            <a:avLst/>
          </a:prstGeom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6783" y="589033"/>
            <a:ext cx="9316112" cy="3764575"/>
          </a:xfrm>
          <a:prstGeom prst="rect">
            <a:avLst/>
          </a:prstGeom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016" y="252982"/>
            <a:ext cx="8914815" cy="5898427"/>
          </a:xfrm>
          <a:prstGeom prst="rect">
            <a:avLst/>
          </a:prstGeom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8894" y="351171"/>
            <a:ext cx="8258038" cy="4732019"/>
          </a:xfrm>
          <a:prstGeom prst="rect">
            <a:avLst/>
          </a:prstGeom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3177" y="442158"/>
            <a:ext cx="8930884" cy="4353011"/>
          </a:xfrm>
          <a:prstGeom prst="rect">
            <a:avLst/>
          </a:prstGeom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78678" y="3048380"/>
            <a:ext cx="11353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Fi</a:t>
            </a:r>
            <a:r>
              <a:rPr spc="10" dirty="0"/>
              <a:t>n</a:t>
            </a:r>
            <a:r>
              <a:rPr dirty="0"/>
              <a:t>ish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3983" y="0"/>
            <a:ext cx="9122999" cy="654100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3933" y="417545"/>
            <a:ext cx="9800659" cy="44991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5</Words>
  <Application>Microsoft Macintosh PowerPoint</Application>
  <PresentationFormat>Widescreen</PresentationFormat>
  <Paragraphs>3</Paragraphs>
  <Slides>74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76" baseType="lpstr"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Finish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Pargol Poshtareh</cp:lastModifiedBy>
  <cp:revision>2</cp:revision>
  <dcterms:created xsi:type="dcterms:W3CDTF">2021-09-30T11:24:02Z</dcterms:created>
  <dcterms:modified xsi:type="dcterms:W3CDTF">2021-09-30T11:34:03Z</dcterms:modified>
</cp:coreProperties>
</file>