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70" r:id="rId7"/>
    <p:sldId id="271" r:id="rId8"/>
    <p:sldId id="269" r:id="rId9"/>
    <p:sldId id="268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88" d="100"/>
          <a:sy n="88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87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https://aitechtrend.com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AI-Powered Code Generation Using CodeLlama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480763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</a:p>
          <a:p>
            <a:endParaRPr lang="en-US" sz="2400" b="1" dirty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2935B-086A-FF73-632E-C1295117E014}"/>
              </a:ext>
            </a:extLst>
          </p:cNvPr>
          <p:cNvSpPr txBox="1"/>
          <p:nvPr/>
        </p:nvSpPr>
        <p:spPr>
          <a:xfrm>
            <a:off x="372794" y="443132"/>
            <a:ext cx="811002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</a:t>
            </a:r>
            <a:r>
              <a:rPr lang="en-US" sz="18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</a:p>
          <a:p>
            <a:pPr algn="just"/>
            <a:endParaRPr lang="en-US" sz="1600" dirty="0"/>
          </a:p>
          <a:p>
            <a:pPr algn="just"/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today's fast-paced software development environment, AI-powered tools are transforming the way developers write and optimize code. **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CodeLlama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**,an advanced large language model (LLM) developed by Meta, is specifically designed for code generation, auto-completion, and intelligent suggestions across various programming languages. With its deep understanding of syntax, patterns, and best practices,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CodeLlama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enhances coding efficiency, reduces errors, and accelerates the development process.  This AI-powered system integrates **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CodeLlama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 with an intuitive interface, allowing developers to generate high-quality code in real time. Whether assisting with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writingnew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functions, refactoring existing code, or debugging errors,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CodeLlama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smart recommendations tailored to the developer’s needs. By leveraging the power of machine learning, this system can be deployed as a **web application, API service, or IDE plugin**,making it a versatile and scalable solution for modern software development.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ECA67-5002-6EFE-CC36-5C86A18F8EFE}"/>
              </a:ext>
            </a:extLst>
          </p:cNvPr>
          <p:cNvSpPr txBox="1"/>
          <p:nvPr/>
        </p:nvSpPr>
        <p:spPr>
          <a:xfrm>
            <a:off x="640078" y="1143003"/>
            <a:ext cx="8405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 </a:t>
            </a:r>
            <a:endParaRPr lang="en-IN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9D802-AE09-B93E-32E6-9047B795C49B}"/>
              </a:ext>
            </a:extLst>
          </p:cNvPr>
          <p:cNvSpPr txBox="1"/>
          <p:nvPr/>
        </p:nvSpPr>
        <p:spPr>
          <a:xfrm flipH="1">
            <a:off x="824809" y="311524"/>
            <a:ext cx="445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                                     ABSTRACT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7EF57-2445-EBAF-9C96-87D4B66C0ED1}"/>
              </a:ext>
            </a:extLst>
          </p:cNvPr>
          <p:cNvSpPr txBox="1"/>
          <p:nvPr/>
        </p:nvSpPr>
        <p:spPr>
          <a:xfrm>
            <a:off x="98475" y="773188"/>
            <a:ext cx="8955934" cy="413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rapid evolution of artificial intelligence (AI) has significantly impacted software development, enabling automation and optimization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ofcoding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tasks. **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CodeLlama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a state-of-the-art large language model (LLM) developed by Meta, is specifically designed for code generation, auto-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completion,and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debugging across multiple programming languages. This project explores the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of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CodeLlama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into an AI-powered code generation system that assists developers in writing, optimizing, and debugging code efficiently.  The system leverages **natural language processing (NLP) and deep learning** to understand user prompts and generate accurate, high-quality code snippets in real time. It can be deployed as a **web-based application, API service, or IDE plugin**, providing a seamless and scalable solution for developers. By reducing manual coding effort, improving code quality, and enhancing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productivity,this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AI-driven approach revolutionizes the software development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process.The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study also highlights the challenges of integrating AI into coding workflows, including security, performance optimization, and ethical considerations.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t3Yh56efKGI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CodeLlama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CodeLlama offers real-time code suggestions that adapt to the developer's coding style.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supports multiple programming languages, making it versatile for various projects.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tool can also assist in debugging by identifying potential errors and suggesting fixes.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2400" b="1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Using CodeLlama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8686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CodeLlama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significantly speeds up the coding process, allowing developers to focus on design and logic.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reduces the learning curve for new programming languages by providing instant assistance.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tool enhances collaboration by allowing teams to share and refine code more easily.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34D4B3-6420-7205-DBFE-35EEE30A5DC6}"/>
              </a:ext>
            </a:extLst>
          </p:cNvPr>
          <p:cNvSpPr txBox="1"/>
          <p:nvPr/>
        </p:nvSpPr>
        <p:spPr>
          <a:xfrm>
            <a:off x="537029" y="486229"/>
            <a:ext cx="8084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Workflow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User Input:</a:t>
            </a:r>
            <a:r>
              <a:rPr lang="en-US" dirty="0"/>
              <a:t> Accepts prompts via CLI or web.</a:t>
            </a:r>
          </a:p>
          <a:p>
            <a:endParaRPr lang="en-US" dirty="0"/>
          </a:p>
          <a:p>
            <a:r>
              <a:rPr lang="en-US" b="1" dirty="0"/>
              <a:t>2.Preprocessing:</a:t>
            </a:r>
            <a:r>
              <a:rPr lang="en-US" dirty="0"/>
              <a:t> Cleans and formats the input for </a:t>
            </a:r>
            <a:r>
              <a:rPr lang="en-US" dirty="0" err="1"/>
              <a:t>CodeLlama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3.Code Generation:</a:t>
            </a:r>
            <a:r>
              <a:rPr lang="en-US" dirty="0"/>
              <a:t> AI model generates the required code.</a:t>
            </a:r>
          </a:p>
          <a:p>
            <a:endParaRPr lang="en-US" dirty="0"/>
          </a:p>
          <a:p>
            <a:r>
              <a:rPr lang="en-US" b="1" dirty="0"/>
              <a:t>4.Explanation Module:</a:t>
            </a:r>
            <a:r>
              <a:rPr lang="en-US" dirty="0"/>
              <a:t> Provides insights into the generated code.</a:t>
            </a:r>
          </a:p>
          <a:p>
            <a:endParaRPr lang="en-US" dirty="0"/>
          </a:p>
          <a:p>
            <a:r>
              <a:rPr lang="en-US" b="1" dirty="0"/>
              <a:t>5.Debugging Module:</a:t>
            </a:r>
            <a:r>
              <a:rPr lang="en-US" dirty="0"/>
              <a:t> Detects errors and suggests fixes.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6.Output Display:</a:t>
            </a:r>
            <a:r>
              <a:rPr lang="en-US" dirty="0"/>
              <a:t> Returns code, explanations, and debug suggestions.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07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56D38E-41C7-F025-F408-876922D08EF2}"/>
              </a:ext>
            </a:extLst>
          </p:cNvPr>
          <p:cNvSpPr txBox="1"/>
          <p:nvPr/>
        </p:nvSpPr>
        <p:spPr>
          <a:xfrm>
            <a:off x="254000" y="224971"/>
            <a:ext cx="8665029" cy="4811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IMPLEMENTATION PROCESS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Input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user provides a natural language prompt (e.g., </a:t>
            </a:r>
            <a:r>
              <a:rPr lang="en-US" i="1" dirty="0"/>
              <a:t>"Write a Python function to calculate Fibonacci numbers"</a:t>
            </a:r>
            <a:r>
              <a:rPr lang="en-US" dirty="0"/>
              <a:t>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Preprocessing &amp; Model Processing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input is formatted and passed to the </a:t>
            </a:r>
            <a:r>
              <a:rPr lang="en-US" dirty="0" err="1"/>
              <a:t>CodeLlama</a:t>
            </a:r>
            <a:r>
              <a:rPr lang="en-US" dirty="0"/>
              <a:t> model.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model generates code based on learned programming patterns.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Post-Processing &amp; Explanation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system refines the generated code.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detailed explanation of the code is generated.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Debugging &amp; Optimization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debugging module scans the code for potential errors.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Suggestions for improvements are provided.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Output Display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final code is displayed to the user.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Users can refine, edit, and regenerate the code as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90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BF02AE-C061-AFA9-F07C-F4F4CDFD09FE}"/>
              </a:ext>
            </a:extLst>
          </p:cNvPr>
          <p:cNvSpPr txBox="1"/>
          <p:nvPr/>
        </p:nvSpPr>
        <p:spPr>
          <a:xfrm>
            <a:off x="260252" y="196948"/>
            <a:ext cx="86656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  <a:p>
            <a:r>
              <a:rPr lang="en-IN" b="1" dirty="0"/>
              <a:t>Key Features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✅ </a:t>
            </a:r>
            <a:r>
              <a:rPr lang="en-IN" b="1" dirty="0"/>
              <a:t>Real-time Code Generation</a:t>
            </a:r>
            <a:r>
              <a:rPr lang="en-IN" dirty="0"/>
              <a:t> – AI generates code snippets based on user descriptions.</a:t>
            </a:r>
          </a:p>
          <a:p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Multi-Language Support</a:t>
            </a:r>
            <a:r>
              <a:rPr lang="en-IN" dirty="0"/>
              <a:t> – Supports Python, JavaScript, Java, C++, and more.</a:t>
            </a:r>
          </a:p>
          <a:p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Auto-Completion &amp; Optimization</a:t>
            </a:r>
            <a:r>
              <a:rPr lang="en-IN" dirty="0"/>
              <a:t> – Improves code structure and efficiency.</a:t>
            </a:r>
          </a:p>
          <a:p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Debugging Assistance</a:t>
            </a:r>
            <a:r>
              <a:rPr lang="en-IN" dirty="0"/>
              <a:t> – Identifies and suggests fixes for code errors.</a:t>
            </a:r>
          </a:p>
          <a:p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Interactive Learning</a:t>
            </a:r>
            <a:r>
              <a:rPr lang="en-IN" dirty="0"/>
              <a:t> – Provides explanations for generated code.</a:t>
            </a:r>
          </a:p>
          <a:p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Secure API Authentication</a:t>
            </a:r>
            <a:r>
              <a:rPr lang="en-IN" dirty="0"/>
              <a:t> – Ensures user data privacy with API key-based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7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itechtrend.com/wp-content/uploads/2023/05/fll.fi_L-Thorne_digital_abstract_illustration_showing_how_ai_ca_0f10edcb-0e27-434d-b65f-d6d108d490f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CodeLlama represents a significant advancement in AI-powered code generation technologies.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combining machine learning with coding practices, it enhances productivity and efficiency.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Embracing tools like CodeLlama can lead to a more innovative and responsive software development landscape.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Feel free to expand on any of these points or modify the content according to your specific needs!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833</Words>
  <Application>Microsoft Office PowerPoint</Application>
  <PresentationFormat>On-screen Show (16:9)</PresentationFormat>
  <Paragraphs>83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Code Generation Using CodeLlama</dc:title>
  <dc:subject>AI-Powered Code Generation Using CodeLlama</dc:subject>
  <dc:creator>SlideMake.com</dc:creator>
  <cp:lastModifiedBy>chsur</cp:lastModifiedBy>
  <cp:revision>4</cp:revision>
  <dcterms:created xsi:type="dcterms:W3CDTF">2025-03-09T09:50:44Z</dcterms:created>
  <dcterms:modified xsi:type="dcterms:W3CDTF">2025-03-09T11:05:59Z</dcterms:modified>
</cp:coreProperties>
</file>