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0F25-5861-49C4-907D-AC09D643E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FBEA-5108-4526-B95E-B6F08362B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A5D6-9589-445C-940C-975E45BB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F36C4-557A-4731-A5C6-39639B2D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717E-1A9B-4697-9657-0A59C361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8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2CF0-1BFC-49DC-ADDB-5D617EBF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C3D42-3C2E-4F16-A3FF-40BE2972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2A75D-D796-49BF-9956-D9BFAD7F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DA6B-573A-4B07-BB31-BC12E560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B9B1-E9AF-466F-A47A-839974CF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2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F2846-0305-4E03-9E7C-905DB3B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55ED7-DEC5-46F5-8D43-B407F9D7B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A38B-2F0A-49A4-B36E-8492A1B2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B1FC-9BF9-434F-812E-3DB0E3B9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5B21-107C-4090-BBD9-99679515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7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5E9F-0BA2-42FB-9FFD-1166CA9F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1984-EDD1-4821-B89E-48589F89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2C586-9D93-4EAC-8C3E-8CA9D0D5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6C7C-6A4C-4F7D-BB8E-A7D787E6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C70C-F147-457F-B984-95E16B50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0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529A-8E17-4223-AEDF-F8C6E9D8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D88FC-51D8-4BC0-A7AF-ACB228702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DD3A-1AA0-415B-A9FF-1BAF4341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6B6D-8309-4233-896F-41EF62BA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9E05-6DDD-4AF5-82BD-25071833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669B-0A60-49A5-B4D5-85ED5A72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2BDE-D363-4CCF-9EE6-8D189414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07B16-C698-48D2-BF76-1C84B93B0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25480-9EB2-4003-B702-55026AAF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D0C11-D396-404E-9884-586EA00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BEE4-D74F-44AB-9761-D4169F1F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5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F929-4FE2-413F-9FEA-05287985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E315E-D275-41A2-B0AB-BA25FBFD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515F7-5D32-4382-B732-A61E21AA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5C59A-6F35-4BE0-B1FF-FEEB942D2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B26B-2D04-47FE-8CF4-11D131275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1E94A-07A1-4FAD-843C-8238987A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926C-A517-4F17-A6F0-DC787E9E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4154B-73E1-42CB-9217-B5DD9552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4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92F0-B15B-4FB1-8AAF-3F1CCE35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42B13-1E9A-4288-852C-ECEB084D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DDF35-4769-47A9-8036-09DF67FF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D90D-41B7-4373-BD24-A241C4E0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A4411-EE94-4771-B229-1820D122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6A9B-2D88-4A10-B56D-B360F5B0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93BC-D559-4B6D-A83A-270480C0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547D-96BF-4245-96AC-1DA5B27A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FAC0-6285-46EC-B7BE-298B5A92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9FA1C-0CA9-4D52-A06B-94C588542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5ECC-BB26-4A51-A4BE-8462D93C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B8226-935B-4B93-B2BB-A1BAE82B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87DB-F1C6-47A2-A37A-90A2E8FB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4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7A20-92FA-4825-8216-BB269FC2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A407A-AF11-4182-973F-DC28AF8E9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FE61D-405F-4780-9032-D8AFA1EE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36E8-AD39-404E-9757-55F9B78F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1875C-57B8-4E6F-BD3F-D50228AD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19970-F795-410C-A5BA-A25E4D95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4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57305-DC59-4E24-A19B-9BEA52B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CA8D-40E0-478A-B075-7B2BD4E4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282E-626F-4BF4-B34E-49D0AA47E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F5ED-76C6-4FD3-ACB0-E1DC5B374151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50F3-3D09-478E-B33E-1942C7A84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311A-5A74-444E-9A66-081813ED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3ADE-3089-40B4-BC46-270FB85F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8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71DF-0DFB-4A78-B3FE-34C80C9F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3" y="1501629"/>
            <a:ext cx="11518083" cy="3221373"/>
          </a:xfrm>
        </p:spPr>
        <p:txBody>
          <a:bodyPr/>
          <a:lstStyle/>
          <a:p>
            <a:pPr algn="ctr"/>
            <a:r>
              <a:rPr lang="en-IN" sz="2400" b="1" dirty="0"/>
              <a:t>LoadRunner Installation Guide</a:t>
            </a:r>
          </a:p>
        </p:txBody>
      </p:sp>
    </p:spTree>
    <p:extLst>
      <p:ext uri="{BB962C8B-B14F-4D97-AF65-F5344CB8AC3E}">
        <p14:creationId xmlns:p14="http://schemas.microsoft.com/office/powerpoint/2010/main" val="351713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BEBD-0A99-40D3-8BA7-AA9984619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68" y="1009562"/>
            <a:ext cx="2684477" cy="257175"/>
          </a:xfrm>
        </p:spPr>
        <p:txBody>
          <a:bodyPr>
            <a:normAutofit fontScale="90000"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Click on LoadRunner downloaded Exe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E87C4-2EB9-4146-A82C-B3D87F0E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53" y="3087149"/>
            <a:ext cx="7617204" cy="3126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560525-5435-4B60-AE18-B2CEFF80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92" y="1595349"/>
            <a:ext cx="3726197" cy="2571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3E6689-7FCC-48C8-BEA3-FD260FA69A2E}"/>
              </a:ext>
            </a:extLst>
          </p:cNvPr>
          <p:cNvSpPr txBox="1">
            <a:spLocks/>
          </p:cNvSpPr>
          <p:nvPr/>
        </p:nvSpPr>
        <p:spPr>
          <a:xfrm>
            <a:off x="1149293" y="2383193"/>
            <a:ext cx="2656514" cy="2571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Click Next </a:t>
            </a:r>
          </a:p>
        </p:txBody>
      </p:sp>
    </p:spTree>
    <p:extLst>
      <p:ext uri="{BB962C8B-B14F-4D97-AF65-F5344CB8AC3E}">
        <p14:creationId xmlns:p14="http://schemas.microsoft.com/office/powerpoint/2010/main" val="241517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1FE1AA-5A21-4F15-BA5F-20C9C43E1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4" y="774037"/>
            <a:ext cx="7701093" cy="27583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F70D0E-EFD9-4487-B569-0E865D15F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866" y="310392"/>
            <a:ext cx="6653169" cy="457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Wait for complete extraction of file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ACC3CC-0008-4B3B-BEF0-62D508FF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3753113"/>
            <a:ext cx="5867095" cy="29622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90D2E71-B8AE-4EF0-A470-25A3A994A454}"/>
              </a:ext>
            </a:extLst>
          </p:cNvPr>
          <p:cNvSpPr txBox="1">
            <a:spLocks/>
          </p:cNvSpPr>
          <p:nvPr/>
        </p:nvSpPr>
        <p:spPr>
          <a:xfrm>
            <a:off x="909855" y="3295607"/>
            <a:ext cx="6653169" cy="457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Select LoadRunner and Click Next</a:t>
            </a:r>
          </a:p>
        </p:txBody>
      </p:sp>
    </p:spTree>
    <p:extLst>
      <p:ext uri="{BB962C8B-B14F-4D97-AF65-F5344CB8AC3E}">
        <p14:creationId xmlns:p14="http://schemas.microsoft.com/office/powerpoint/2010/main" val="23390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40AB94-37BF-4369-A3A6-4F47818E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5" y="647700"/>
            <a:ext cx="4200525" cy="2781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0F16FE-3481-4660-9EE0-AD18D0C4B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866" y="310392"/>
            <a:ext cx="6653169" cy="457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Select terms for the License agreement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6EFD8A-BC06-4AC7-8908-44AD4896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4" y="3895725"/>
            <a:ext cx="5486576" cy="296227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CC2BFB6-29A3-4F54-9FB5-A0C948ACD92D}"/>
              </a:ext>
            </a:extLst>
          </p:cNvPr>
          <p:cNvSpPr txBox="1">
            <a:spLocks/>
          </p:cNvSpPr>
          <p:nvPr/>
        </p:nvSpPr>
        <p:spPr>
          <a:xfrm>
            <a:off x="973822" y="3438219"/>
            <a:ext cx="6653169" cy="457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Select installation location and click Next</a:t>
            </a:r>
          </a:p>
        </p:txBody>
      </p:sp>
    </p:spTree>
    <p:extLst>
      <p:ext uri="{BB962C8B-B14F-4D97-AF65-F5344CB8AC3E}">
        <p14:creationId xmlns:p14="http://schemas.microsoft.com/office/powerpoint/2010/main" val="28155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FA601-A5F3-4628-80AE-4BE34682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8" y="982123"/>
            <a:ext cx="4672407" cy="19240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C80A25-F0EE-4866-B29D-972E25196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866" y="310392"/>
            <a:ext cx="6653169" cy="457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Click Install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43CE2C-5B91-405E-A0E2-0DE31233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8" y="3552213"/>
            <a:ext cx="4867275" cy="2857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F540FC4-D34C-4877-B6A2-B3C7C9479457}"/>
              </a:ext>
            </a:extLst>
          </p:cNvPr>
          <p:cNvSpPr txBox="1">
            <a:spLocks/>
          </p:cNvSpPr>
          <p:nvPr/>
        </p:nvSpPr>
        <p:spPr>
          <a:xfrm>
            <a:off x="990600" y="2850531"/>
            <a:ext cx="6653169" cy="457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Unselect Certificate option and click next</a:t>
            </a:r>
          </a:p>
        </p:txBody>
      </p:sp>
    </p:spTree>
    <p:extLst>
      <p:ext uri="{BB962C8B-B14F-4D97-AF65-F5344CB8AC3E}">
        <p14:creationId xmlns:p14="http://schemas.microsoft.com/office/powerpoint/2010/main" val="423277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8A0A28-B976-43E7-8152-F726D409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1" y="409088"/>
            <a:ext cx="5095875" cy="26860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6683114-3199-44E8-8DA4-90460353ED9E}"/>
              </a:ext>
            </a:extLst>
          </p:cNvPr>
          <p:cNvSpPr txBox="1">
            <a:spLocks/>
          </p:cNvSpPr>
          <p:nvPr/>
        </p:nvSpPr>
        <p:spPr>
          <a:xfrm>
            <a:off x="596317" y="149276"/>
            <a:ext cx="6653169" cy="457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Click finish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63D2C296-C1F6-485A-BCA5-D1752219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071" y="3225932"/>
            <a:ext cx="1847850" cy="3482792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BFED58-B1FD-450D-9CA6-51913D495BAB}"/>
              </a:ext>
            </a:extLst>
          </p:cNvPr>
          <p:cNvSpPr txBox="1">
            <a:spLocks/>
          </p:cNvSpPr>
          <p:nvPr/>
        </p:nvSpPr>
        <p:spPr>
          <a:xfrm>
            <a:off x="765495" y="2506838"/>
            <a:ext cx="7170490" cy="457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Validate all the installation software from Windows start (Controller , Virtual User generator, Load Agent)</a:t>
            </a:r>
          </a:p>
        </p:txBody>
      </p:sp>
    </p:spTree>
    <p:extLst>
      <p:ext uri="{BB962C8B-B14F-4D97-AF65-F5344CB8AC3E}">
        <p14:creationId xmlns:p14="http://schemas.microsoft.com/office/powerpoint/2010/main" val="309368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LoadRunner Installation Guide</vt:lpstr>
      <vt:lpstr>Click on LoadRunner downloaded Exe file</vt:lpstr>
      <vt:lpstr>Wait for complete extraction of file </vt:lpstr>
      <vt:lpstr>Select terms for the License agreement</vt:lpstr>
      <vt:lpstr>Click 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Abhishek kumar</cp:lastModifiedBy>
  <cp:revision>11</cp:revision>
  <dcterms:created xsi:type="dcterms:W3CDTF">2022-03-10T16:08:22Z</dcterms:created>
  <dcterms:modified xsi:type="dcterms:W3CDTF">2022-03-14T16:50:23Z</dcterms:modified>
</cp:coreProperties>
</file>