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62FF-205F-4BF8-9958-41567C078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E0003-EAA0-4359-8DFE-AC6A65935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6607-3B6C-4559-B8D7-86CC5C1D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16B-9793-4F96-B9A6-472B693E7984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4327-CE9A-4B1E-9BFB-72995A71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8D28-4C89-4670-B92D-2A2B532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33F-BBE9-44FE-80D0-C9066A0D5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9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1189-89EB-4671-8864-7ABD0B26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ABEC2-2E2B-4B0F-BA64-A003F31B1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6693-9ED8-4B2F-A6CD-090A6065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16B-9793-4F96-B9A6-472B693E7984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23D2-0B05-4F45-A09F-455355C9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06ED1-3566-4CB5-B6DB-8EEB3D35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33F-BBE9-44FE-80D0-C9066A0D5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0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01EEE-1232-4C9B-8ADA-AE3AE86DE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711B5-CC89-4512-A330-323030AD5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2C92-06DF-4751-9B13-9270EAFD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16B-9793-4F96-B9A6-472B693E7984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F1EBC-BDD7-40B3-907F-8308F188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6F25F-C646-4B1C-844C-7E98854C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33F-BBE9-44FE-80D0-C9066A0D5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7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6A8C-FA2C-44BF-BB13-8C998043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0E67-94A3-4605-BC56-F4CC94F9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79593-64DD-45A1-9B20-5D4B5D0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16B-9793-4F96-B9A6-472B693E7984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701F-6B61-4F1F-8FE2-71248A5F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E10C-6C5C-42AF-9FB1-4C663CF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33F-BBE9-44FE-80D0-C9066A0D5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27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E960-DF31-46E8-A49A-62F761A2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77155-64E5-417C-97FA-C138CAD55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B946B-8B25-40A0-8287-B4089900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16B-9793-4F96-B9A6-472B693E7984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78A6-6AD6-4A40-8E19-9F9BB5C4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726D-6404-4B6E-BCCF-8524D405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33F-BBE9-44FE-80D0-C9066A0D5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49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C6EC-A530-4294-9FBD-1A0C32F2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463F-B635-4F2B-A258-08AD99675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A8B32-6171-4D2C-8991-70ED92CA8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B8309-7F58-4E18-9CC3-1B4D7763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16B-9793-4F96-B9A6-472B693E7984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EE3F4-B43D-4554-B613-F7B43EB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3E978-E61C-4487-9750-46F045F8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33F-BBE9-44FE-80D0-C9066A0D5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90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D026-985A-4978-96CB-9A45893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379FE-7098-4027-8128-CB760EC3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5579A-0870-4795-BAD8-9160F8A30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F5F7D-F851-4DB1-BA78-7CA970015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F29C4-E05D-4554-94E5-76DE092B1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431F3-7502-4D09-987C-BBF759E4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16B-9793-4F96-B9A6-472B693E7984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A896E-B6A2-46D2-8587-4BBC6496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CFC6E-DCFA-489D-B1DB-E61B82A3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33F-BBE9-44FE-80D0-C9066A0D5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4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F7B7-2F4E-4CC5-9008-6AC52CC7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87D76-D3ED-4651-BFE5-D5F80BB5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16B-9793-4F96-B9A6-472B693E7984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14EE2-9502-466C-A0F8-A3E12C5F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6B87F-A425-460A-B2D1-5DAB086E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33F-BBE9-44FE-80D0-C9066A0D5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1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87ED-8B42-4018-9990-3AA06453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16B-9793-4F96-B9A6-472B693E7984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5BCF-1829-4B92-AF2E-55823A94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1F462-D8B2-4AF5-A2C3-7394764A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33F-BBE9-44FE-80D0-C9066A0D5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0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2592-D88A-455B-A5D8-20DF93D2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DDA0-8A7C-49C6-A93E-18D5F1905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4D241-8426-48E3-80C9-629D86DF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16586-C602-4A03-9DC9-FF128D90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16B-9793-4F96-B9A6-472B693E7984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2DBD1-6477-4A7C-9AD7-C1A4CD69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B1A9A-9C68-4675-86CD-6517CB14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33F-BBE9-44FE-80D0-C9066A0D5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96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44C7-6182-426F-B9E7-C59F4035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8A6C-4BCB-4D52-9B30-893D0D609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BE2E2-D4EA-4344-9F1D-A7639A001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510BE-D75F-43C8-BA11-D38F94D2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16B-9793-4F96-B9A6-472B693E7984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52D8C-AD73-4124-803A-CC0FB1AB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F4F1B-7C14-46D4-B40C-835560B8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33F-BBE9-44FE-80D0-C9066A0D5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6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78B81-A2E1-41F3-BBD0-A263564E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566E-CAD9-4301-A97D-7D8463E8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F601-F4B8-4F65-86B6-F442863A8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416B-9793-4F96-B9A6-472B693E7984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FF565-B273-4E10-998E-582AEBC2B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6A253-57F4-4547-9504-5C315B46E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A33F-BBE9-44FE-80D0-C9066A0D5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1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crofocus.com/en-us/sign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BB9B-128E-4B64-82FD-5831FD092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572" y="1426127"/>
            <a:ext cx="8875552" cy="1853967"/>
          </a:xfrm>
        </p:spPr>
        <p:txBody>
          <a:bodyPr>
            <a:normAutofit/>
          </a:bodyPr>
          <a:lstStyle/>
          <a:p>
            <a:r>
              <a:rPr lang="en-IN" sz="4400" b="1" dirty="0"/>
              <a:t>LoadRunner download guide</a:t>
            </a:r>
          </a:p>
        </p:txBody>
      </p:sp>
    </p:spTree>
    <p:extLst>
      <p:ext uri="{BB962C8B-B14F-4D97-AF65-F5344CB8AC3E}">
        <p14:creationId xmlns:p14="http://schemas.microsoft.com/office/powerpoint/2010/main" val="300890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C5FB-28B2-4543-8414-56D408BB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59" y="402672"/>
            <a:ext cx="11093741" cy="6367244"/>
          </a:xfrm>
        </p:spPr>
        <p:txBody>
          <a:bodyPr>
            <a:normAutofit/>
          </a:bodyPr>
          <a:lstStyle/>
          <a:p>
            <a:r>
              <a:rPr lang="pl-PL" sz="12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Go to </a:t>
            </a:r>
            <a:r>
              <a:rPr lang="pl-PL" sz="1200" b="0" i="0" u="none" strike="noStrike" dirty="0">
                <a:effectLst/>
                <a:latin typeface="Source Sans Pro" panose="020B0604020202020204" pitchFamily="34" charset="0"/>
                <a:hlinkClick r:id="rId2"/>
              </a:rPr>
              <a:t>https://www.microfocus.com/en-us/signup</a:t>
            </a:r>
            <a:endParaRPr lang="en-IN" dirty="0">
              <a:solidFill>
                <a:srgbClr val="222222"/>
              </a:solidFill>
              <a:latin typeface="Source Sans Pro" panose="020B0604020202020204" pitchFamily="34" charset="0"/>
            </a:endParaRPr>
          </a:p>
          <a:p>
            <a:r>
              <a:rPr lang="en-IN" sz="1200" dirty="0"/>
              <a:t> </a:t>
            </a:r>
            <a:r>
              <a:rPr lang="en-IN" dirty="0"/>
              <a:t>  </a:t>
            </a:r>
            <a:r>
              <a:rPr lang="en-IN" sz="1200" dirty="0"/>
              <a:t>Please enter all the information (company name is Mandatory)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r>
              <a:rPr lang="en-IN" sz="1200" dirty="0"/>
              <a:t>Complete email verification process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D1074-A3ED-4A90-BE7D-8F0C77682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6" y="1283515"/>
            <a:ext cx="9032397" cy="382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1F6519-494F-4D7B-BAF7-6816984D7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937" y="376015"/>
            <a:ext cx="9933063" cy="61444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200" dirty="0"/>
              <a:t>Login in account and click on product &amp; trial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200" dirty="0"/>
              <a:t>Search for LoadRunner Professional  and click on the Link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0B339-DAF4-4335-ABC5-5DCD8A3B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46" y="908424"/>
            <a:ext cx="8221053" cy="462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135E-628F-4D59-988D-1AB7E9220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33" y="401652"/>
            <a:ext cx="11217067" cy="5775311"/>
          </a:xfrm>
        </p:spPr>
        <p:txBody>
          <a:bodyPr>
            <a:normAutofit/>
          </a:bodyPr>
          <a:lstStyle/>
          <a:p>
            <a:r>
              <a:rPr lang="en-IN" sz="1200" dirty="0"/>
              <a:t>      Click on Request Trial link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 Wait for the email to your registered account ( it will take 24 to 48 hours)</a:t>
            </a:r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A7EE3-294E-45B6-828D-5A474765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76" y="756538"/>
            <a:ext cx="6219692" cy="221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6B07D0-C8C2-429F-AAE6-EED3BFEC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5" y="3657601"/>
            <a:ext cx="6373821" cy="27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3F2B8-9130-4C7A-9905-42734081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4" y="469783"/>
            <a:ext cx="10733015" cy="5707180"/>
          </a:xfrm>
        </p:spPr>
        <p:txBody>
          <a:bodyPr/>
          <a:lstStyle/>
          <a:p>
            <a:r>
              <a:rPr lang="en-IN" sz="1200" dirty="0"/>
              <a:t>Email detail: Click on sign in link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 Click on LoadRunner professional link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6BA6B-C0AC-419D-8103-E78F9B6F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71743"/>
            <a:ext cx="7341066" cy="2257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D7B1DB-F510-45BC-BF59-D3ED42E7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76" y="4130960"/>
            <a:ext cx="7341066" cy="247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17F3-D333-462C-A9F2-6FFBAC21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4" y="478172"/>
            <a:ext cx="10565235" cy="5698791"/>
          </a:xfrm>
        </p:spPr>
        <p:txBody>
          <a:bodyPr>
            <a:normAutofit/>
          </a:bodyPr>
          <a:lstStyle/>
          <a:p>
            <a:r>
              <a:rPr lang="en-IN" sz="1200" dirty="0"/>
              <a:t>Click on down Load Button</a:t>
            </a:r>
          </a:p>
          <a:p>
            <a:r>
              <a:rPr lang="en-IN" sz="1200" dirty="0"/>
              <a:t> Down Load LoadRunner 2021 community edition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A9F6C-2E1A-424A-B0F3-51706FB6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10" y="1362604"/>
            <a:ext cx="6954406" cy="31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Office Theme</vt:lpstr>
      <vt:lpstr>LoadRunner download guide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kumar</dc:creator>
  <cp:lastModifiedBy>Abhishek kumar</cp:lastModifiedBy>
  <cp:revision>7</cp:revision>
  <dcterms:created xsi:type="dcterms:W3CDTF">2022-03-09T06:58:37Z</dcterms:created>
  <dcterms:modified xsi:type="dcterms:W3CDTF">2022-03-10T16:11:50Z</dcterms:modified>
</cp:coreProperties>
</file>