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9" r:id="rId4"/>
    <p:sldId id="261" r:id="rId5"/>
    <p:sldId id="258"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F34F9CA-686A-47B9-8EDD-FF26E07D0FD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75817-3243-4A9E-8507-D971EC0FAA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9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34F9CA-686A-47B9-8EDD-FF26E07D0FD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104774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34F9CA-686A-47B9-8EDD-FF26E07D0FD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75817-3243-4A9E-8507-D971EC0FAAC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8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34F9CA-686A-47B9-8EDD-FF26E07D0FD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173759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4F9CA-686A-47B9-8EDD-FF26E07D0FD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75817-3243-4A9E-8507-D971EC0FAA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1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34F9CA-686A-47B9-8EDD-FF26E07D0FDC}"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201540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34F9CA-686A-47B9-8EDD-FF26E07D0FDC}"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151590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34F9CA-686A-47B9-8EDD-FF26E07D0FDC}"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331837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4F9CA-686A-47B9-8EDD-FF26E07D0FDC}"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42632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4F9CA-686A-47B9-8EDD-FF26E07D0FDC}"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75817-3243-4A9E-8507-D971EC0FAACC}" type="slidenum">
              <a:rPr lang="en-US" smtClean="0"/>
              <a:t>‹#›</a:t>
            </a:fld>
            <a:endParaRPr lang="en-US"/>
          </a:p>
        </p:txBody>
      </p:sp>
    </p:spTree>
    <p:extLst>
      <p:ext uri="{BB962C8B-B14F-4D97-AF65-F5344CB8AC3E}">
        <p14:creationId xmlns:p14="http://schemas.microsoft.com/office/powerpoint/2010/main" val="30125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4F9CA-686A-47B9-8EDD-FF26E07D0FDC}"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75817-3243-4A9E-8507-D971EC0FAA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46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34F9CA-686A-47B9-8EDD-FF26E07D0FDC}" type="datetimeFigureOut">
              <a:rPr lang="en-US" smtClean="0"/>
              <a:t>4/18/2020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F75817-3243-4A9E-8507-D971EC0FAAC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866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leetcode.com/problems/task-scheduler/" TargetMode="External"/><Relationship Id="rId2" Type="http://schemas.openxmlformats.org/officeDocument/2006/relationships/hyperlink" Target="https://leetcode.com/problems/best-time-to-buy-and-sell-stock-i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Greedy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53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Greedy Algorithm?</a:t>
            </a:r>
            <a:endParaRPr lang="en-US" dirty="0"/>
          </a:p>
        </p:txBody>
      </p:sp>
      <p:sp>
        <p:nvSpPr>
          <p:cNvPr id="3" name="Content Placeholder 2"/>
          <p:cNvSpPr>
            <a:spLocks noGrp="1"/>
          </p:cNvSpPr>
          <p:nvPr>
            <p:ph idx="1"/>
          </p:nvPr>
        </p:nvSpPr>
        <p:spPr/>
        <p:txBody>
          <a:bodyPr/>
          <a:lstStyle/>
          <a:p>
            <a:r>
              <a:rPr lang="en-US" dirty="0"/>
              <a:t>A greedy </a:t>
            </a:r>
            <a:r>
              <a:rPr lang="en-US" dirty="0" smtClean="0"/>
              <a:t>algorithm always </a:t>
            </a:r>
            <a:r>
              <a:rPr lang="en-US" dirty="0"/>
              <a:t>makes the choice that seems to be the best at that moment. This means that it makes a locally-optimal choice in the hope that this choice will lead to a globally-optimal solution.</a:t>
            </a:r>
          </a:p>
        </p:txBody>
      </p:sp>
    </p:spTree>
    <p:extLst>
      <p:ext uri="{BB962C8B-B14F-4D97-AF65-F5344CB8AC3E}">
        <p14:creationId xmlns:p14="http://schemas.microsoft.com/office/powerpoint/2010/main" val="349651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Selection Problem</a:t>
            </a:r>
            <a:endParaRPr lang="en-US" dirty="0"/>
          </a:p>
        </p:txBody>
      </p:sp>
      <p:sp>
        <p:nvSpPr>
          <p:cNvPr id="3" name="Content Placeholder 2"/>
          <p:cNvSpPr>
            <a:spLocks noGrp="1"/>
          </p:cNvSpPr>
          <p:nvPr>
            <p:ph idx="1"/>
          </p:nvPr>
        </p:nvSpPr>
        <p:spPr/>
        <p:txBody>
          <a:bodyPr/>
          <a:lstStyle/>
          <a:p>
            <a:pPr marL="0" indent="0">
              <a:buNone/>
            </a:pPr>
            <a:r>
              <a:rPr lang="en-US" b="1" dirty="0" smtClean="0"/>
              <a:t>Problem Statement : </a:t>
            </a:r>
            <a:r>
              <a:rPr lang="en-US" dirty="0" smtClean="0"/>
              <a:t/>
            </a:r>
            <a:br>
              <a:rPr lang="en-US" dirty="0" smtClean="0"/>
            </a:br>
            <a:r>
              <a:rPr lang="en-US" dirty="0"/>
              <a:t>You are given n activities with their start and finish times. Select the maximum number of activities that can be performed by a single person, assuming that a person can only work on a single activity at a time</a:t>
            </a:r>
            <a:r>
              <a:rPr lang="en-US" dirty="0" smtClean="0"/>
              <a:t>.</a:t>
            </a:r>
          </a:p>
          <a:p>
            <a:pPr marL="0" indent="0">
              <a:buNone/>
            </a:pPr>
            <a:endParaRPr lang="en-US" dirty="0" smtClean="0"/>
          </a:p>
          <a:p>
            <a:pPr marL="0" indent="0">
              <a:buNone/>
            </a:pPr>
            <a:r>
              <a:rPr lang="en-US" dirty="0" smtClean="0"/>
              <a:t>Input : </a:t>
            </a:r>
            <a:r>
              <a:rPr lang="en-US" dirty="0" err="1" smtClean="0"/>
              <a:t>arr</a:t>
            </a:r>
            <a:r>
              <a:rPr lang="en-US" dirty="0" smtClean="0"/>
              <a:t>[] = {{5,9},{1,2},{3,4},{0,6},{5,7},{8,9}}</a:t>
            </a:r>
            <a:endParaRPr lang="en-US" dirty="0"/>
          </a:p>
        </p:txBody>
      </p:sp>
    </p:spTree>
    <p:extLst>
      <p:ext uri="{BB962C8B-B14F-4D97-AF65-F5344CB8AC3E}">
        <p14:creationId xmlns:p14="http://schemas.microsoft.com/office/powerpoint/2010/main" val="185772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029200" y="1958181"/>
            <a:ext cx="6669063" cy="3933825"/>
          </a:xfrm>
          <a:prstGeom prst="rect">
            <a:avLst/>
          </a:prstGeom>
        </p:spPr>
      </p:pic>
      <p:pic>
        <p:nvPicPr>
          <p:cNvPr id="5" name="Picture 4"/>
          <p:cNvPicPr>
            <a:picLocks noChangeAspect="1"/>
          </p:cNvPicPr>
          <p:nvPr/>
        </p:nvPicPr>
        <p:blipFill>
          <a:blip r:embed="rId3"/>
          <a:stretch>
            <a:fillRect/>
          </a:stretch>
        </p:blipFill>
        <p:spPr>
          <a:xfrm>
            <a:off x="1024128" y="2162175"/>
            <a:ext cx="3876675" cy="1600200"/>
          </a:xfrm>
          <a:prstGeom prst="rect">
            <a:avLst/>
          </a:prstGeom>
        </p:spPr>
      </p:pic>
    </p:spTree>
    <p:extLst>
      <p:ext uri="{BB962C8B-B14F-4D97-AF65-F5344CB8AC3E}">
        <p14:creationId xmlns:p14="http://schemas.microsoft.com/office/powerpoint/2010/main" val="242160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644433" y="239151"/>
            <a:ext cx="6655782" cy="6293680"/>
          </a:xfrm>
          <a:prstGeom prst="rect">
            <a:avLst/>
          </a:prstGeom>
        </p:spPr>
      </p:pic>
    </p:spTree>
    <p:extLst>
      <p:ext uri="{BB962C8B-B14F-4D97-AF65-F5344CB8AC3E}">
        <p14:creationId xmlns:p14="http://schemas.microsoft.com/office/powerpoint/2010/main" val="2655287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Fractional Knapsack Problem: </a:t>
            </a:r>
            <a:endParaRPr lang="en-US" dirty="0"/>
          </a:p>
        </p:txBody>
      </p:sp>
      <p:sp>
        <p:nvSpPr>
          <p:cNvPr id="3" name="Content Placeholder 2"/>
          <p:cNvSpPr>
            <a:spLocks noGrp="1"/>
          </p:cNvSpPr>
          <p:nvPr>
            <p:ph idx="1"/>
          </p:nvPr>
        </p:nvSpPr>
        <p:spPr/>
        <p:txBody>
          <a:bodyPr/>
          <a:lstStyle/>
          <a:p>
            <a:pPr marL="0" indent="0">
              <a:buNone/>
            </a:pPr>
            <a:r>
              <a:rPr lang="en-US" dirty="0"/>
              <a:t>Given weights and values of n items, we need to put these items in a knapsack of capacity W to get the maximum total value in the knapsack</a:t>
            </a:r>
            <a:r>
              <a:rPr lang="en-US" dirty="0" smtClean="0"/>
              <a:t>. Here, </a:t>
            </a:r>
            <a:r>
              <a:rPr lang="en-US" dirty="0"/>
              <a:t>we can break items for maximizing the total value of knapsack</a:t>
            </a:r>
            <a:r>
              <a:rPr lang="en-US" dirty="0" smtClean="0"/>
              <a:t>.</a:t>
            </a:r>
          </a:p>
          <a:p>
            <a:pPr marL="0" indent="0">
              <a:buNone/>
            </a:pPr>
            <a:endParaRPr lang="en-US" dirty="0"/>
          </a:p>
          <a:p>
            <a:pPr marL="0" indent="0">
              <a:buNone/>
            </a:pPr>
            <a:r>
              <a:rPr lang="en-US" dirty="0"/>
              <a:t>The basic idea of the greedy approach is to calculate the ratio value/weight for each item and sort the item on basis of this ratio. Then take the item with the highest ratio and add them until we can’t add the next item as a whole and at the end add the next item as much as we can. Which will always be the optimal solution to this problem.</a:t>
            </a:r>
          </a:p>
        </p:txBody>
      </p:sp>
    </p:spTree>
    <p:extLst>
      <p:ext uri="{BB962C8B-B14F-4D97-AF65-F5344CB8AC3E}">
        <p14:creationId xmlns:p14="http://schemas.microsoft.com/office/powerpoint/2010/main" val="376879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7" name="Content Placeholder 6"/>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924675" y="1908175"/>
            <a:ext cx="4343400" cy="1085850"/>
          </a:xfrm>
          <a:prstGeom prst="rect">
            <a:avLst/>
          </a:prstGeom>
        </p:spPr>
      </p:pic>
      <p:pic>
        <p:nvPicPr>
          <p:cNvPr id="5" name="Picture 4"/>
          <p:cNvPicPr>
            <a:picLocks noChangeAspect="1"/>
          </p:cNvPicPr>
          <p:nvPr/>
        </p:nvPicPr>
        <p:blipFill>
          <a:blip r:embed="rId3"/>
          <a:stretch>
            <a:fillRect/>
          </a:stretch>
        </p:blipFill>
        <p:spPr>
          <a:xfrm>
            <a:off x="7000875" y="2934494"/>
            <a:ext cx="3524250" cy="1066800"/>
          </a:xfrm>
          <a:prstGeom prst="rect">
            <a:avLst/>
          </a:prstGeom>
        </p:spPr>
      </p:pic>
      <p:pic>
        <p:nvPicPr>
          <p:cNvPr id="8" name="Picture 7"/>
          <p:cNvPicPr>
            <a:picLocks noChangeAspect="1"/>
          </p:cNvPicPr>
          <p:nvPr/>
        </p:nvPicPr>
        <p:blipFill>
          <a:blip r:embed="rId4"/>
          <a:stretch>
            <a:fillRect/>
          </a:stretch>
        </p:blipFill>
        <p:spPr>
          <a:xfrm>
            <a:off x="847725" y="1825625"/>
            <a:ext cx="6076950" cy="3810000"/>
          </a:xfrm>
          <a:prstGeom prst="rect">
            <a:avLst/>
          </a:prstGeom>
        </p:spPr>
      </p:pic>
    </p:spTree>
    <p:extLst>
      <p:ext uri="{BB962C8B-B14F-4D97-AF65-F5344CB8AC3E}">
        <p14:creationId xmlns:p14="http://schemas.microsoft.com/office/powerpoint/2010/main" val="158769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hlinkClick r:id="rId2"/>
              </a:rPr>
              <a:t>https://leetcode.com/problems/best-time-to-buy-and-sell-stock-ii</a:t>
            </a:r>
            <a:r>
              <a:rPr lang="en-US" dirty="0" smtClean="0">
                <a:hlinkClick r:id="rId2"/>
              </a:rPr>
              <a:t>/</a:t>
            </a:r>
            <a:endParaRPr lang="en-US" dirty="0" smtClean="0"/>
          </a:p>
          <a:p>
            <a:pPr marL="457200" indent="-457200">
              <a:buFont typeface="+mj-lt"/>
              <a:buAutoNum type="arabicPeriod"/>
            </a:pPr>
            <a:r>
              <a:rPr lang="en-US" dirty="0">
                <a:hlinkClick r:id="rId3"/>
              </a:rPr>
              <a:t>https://leetcode.com/problems/task-scheduler</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8539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1132</TotalTime>
  <Words>186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Greedy Algorithm</vt:lpstr>
      <vt:lpstr>What is Greedy Algorithm?</vt:lpstr>
      <vt:lpstr>Activity Selection Problem</vt:lpstr>
      <vt:lpstr>Implementation: </vt:lpstr>
      <vt:lpstr>PowerPoint Presentation</vt:lpstr>
      <vt:lpstr>Fractional Knapsack Problem: </vt:lpstr>
      <vt:lpstr>Implementation:</vt:lpstr>
      <vt:lpstr>Practice Problems: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Pooja Sabnani</dc:creator>
  <cp:lastModifiedBy>Windows User</cp:lastModifiedBy>
  <cp:revision>9</cp:revision>
  <dcterms:created xsi:type="dcterms:W3CDTF">2020-04-17T13:01:45Z</dcterms:created>
  <dcterms:modified xsi:type="dcterms:W3CDTF">2020-04-18T08:42:27Z</dcterms:modified>
</cp:coreProperties>
</file>