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2428B-9FAE-45E0-9CE0-5847F6CA49A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9063F021-CA9B-451D-99BB-80F4A3362061}">
      <dgm:prSet phldrT="[Text]"/>
      <dgm:spPr/>
      <dgm:t>
        <a:bodyPr/>
        <a:lstStyle/>
        <a:p>
          <a:r>
            <a:rPr lang="en-IN" dirty="0" smtClean="0"/>
            <a:t> </a:t>
          </a:r>
          <a:endParaRPr lang="en-IN" dirty="0"/>
        </a:p>
      </dgm:t>
    </dgm:pt>
    <dgm:pt modelId="{0A363976-64A3-4A4C-BB49-B1427FD8BAB0}" type="parTrans" cxnId="{4B45853A-C536-4050-816A-8E8535B65BDA}">
      <dgm:prSet/>
      <dgm:spPr/>
      <dgm:t>
        <a:bodyPr/>
        <a:lstStyle/>
        <a:p>
          <a:endParaRPr lang="en-IN"/>
        </a:p>
      </dgm:t>
    </dgm:pt>
    <dgm:pt modelId="{66138BF4-AAE2-4B82-BBA1-5B631AC273A2}" type="sibTrans" cxnId="{4B45853A-C536-4050-816A-8E8535B65BDA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IN"/>
        </a:p>
      </dgm:t>
    </dgm:pt>
    <dgm:pt modelId="{0537108D-0C93-45F4-A666-A998E22D0803}" type="pres">
      <dgm:prSet presAssocID="{B6C2428B-9FAE-45E0-9CE0-5847F6CA49A5}" presName="Name0" presStyleCnt="0">
        <dgm:presLayoutVars>
          <dgm:chMax val="7"/>
          <dgm:chPref val="7"/>
          <dgm:dir/>
        </dgm:presLayoutVars>
      </dgm:prSet>
      <dgm:spPr/>
    </dgm:pt>
    <dgm:pt modelId="{20B119BA-D943-475B-8A51-47B1351C9CFD}" type="pres">
      <dgm:prSet presAssocID="{B6C2428B-9FAE-45E0-9CE0-5847F6CA49A5}" presName="Name1" presStyleCnt="0"/>
      <dgm:spPr/>
    </dgm:pt>
    <dgm:pt modelId="{5C1369DB-E154-4758-A021-0AA0D45DE248}" type="pres">
      <dgm:prSet presAssocID="{66138BF4-AAE2-4B82-BBA1-5B631AC273A2}" presName="picture_1" presStyleCnt="0"/>
      <dgm:spPr/>
    </dgm:pt>
    <dgm:pt modelId="{2947647B-C0C2-4E3B-8C1A-08F25361C8B5}" type="pres">
      <dgm:prSet presAssocID="{66138BF4-AAE2-4B82-BBA1-5B631AC273A2}" presName="pictureRepeatNode" presStyleLbl="alignImgPlace1" presStyleIdx="0" presStyleCnt="1" custLinFactNeighborX="51023" custLinFactNeighborY="25512"/>
      <dgm:spPr/>
      <dgm:t>
        <a:bodyPr/>
        <a:lstStyle/>
        <a:p>
          <a:endParaRPr lang="en-IN"/>
        </a:p>
      </dgm:t>
    </dgm:pt>
    <dgm:pt modelId="{F14D48EC-4DE9-48B9-BF9F-E154A368F03F}" type="pres">
      <dgm:prSet presAssocID="{9063F021-CA9B-451D-99BB-80F4A3362061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F131AA-BB84-46B7-ADE2-524B7C2D7088}" type="presOf" srcId="{66138BF4-AAE2-4B82-BBA1-5B631AC273A2}" destId="{2947647B-C0C2-4E3B-8C1A-08F25361C8B5}" srcOrd="0" destOrd="0" presId="urn:microsoft.com/office/officeart/2008/layout/CircularPictureCallout"/>
    <dgm:cxn modelId="{4B45853A-C536-4050-816A-8E8535B65BDA}" srcId="{B6C2428B-9FAE-45E0-9CE0-5847F6CA49A5}" destId="{9063F021-CA9B-451D-99BB-80F4A3362061}" srcOrd="0" destOrd="0" parTransId="{0A363976-64A3-4A4C-BB49-B1427FD8BAB0}" sibTransId="{66138BF4-AAE2-4B82-BBA1-5B631AC273A2}"/>
    <dgm:cxn modelId="{BE41B869-4228-4F6F-9511-0F946C4AB376}" type="presOf" srcId="{B6C2428B-9FAE-45E0-9CE0-5847F6CA49A5}" destId="{0537108D-0C93-45F4-A666-A998E22D0803}" srcOrd="0" destOrd="0" presId="urn:microsoft.com/office/officeart/2008/layout/CircularPictureCallout"/>
    <dgm:cxn modelId="{387D0039-BBF2-4990-9DA7-CD9D8266584F}" type="presOf" srcId="{9063F021-CA9B-451D-99BB-80F4A3362061}" destId="{F14D48EC-4DE9-48B9-BF9F-E154A368F03F}" srcOrd="0" destOrd="0" presId="urn:microsoft.com/office/officeart/2008/layout/CircularPictureCallout"/>
    <dgm:cxn modelId="{9D04EE95-CEB0-4F4C-8D5E-501A8F278C5D}" type="presParOf" srcId="{0537108D-0C93-45F4-A666-A998E22D0803}" destId="{20B119BA-D943-475B-8A51-47B1351C9CFD}" srcOrd="0" destOrd="0" presId="urn:microsoft.com/office/officeart/2008/layout/CircularPictureCallout"/>
    <dgm:cxn modelId="{F6050461-57E2-4CEB-A726-9FF528CB8383}" type="presParOf" srcId="{20B119BA-D943-475B-8A51-47B1351C9CFD}" destId="{5C1369DB-E154-4758-A021-0AA0D45DE248}" srcOrd="0" destOrd="0" presId="urn:microsoft.com/office/officeart/2008/layout/CircularPictureCallout"/>
    <dgm:cxn modelId="{D499E38F-AF7F-40CA-92B2-169CBEB8D9D7}" type="presParOf" srcId="{5C1369DB-E154-4758-A021-0AA0D45DE248}" destId="{2947647B-C0C2-4E3B-8C1A-08F25361C8B5}" srcOrd="0" destOrd="0" presId="urn:microsoft.com/office/officeart/2008/layout/CircularPictureCallout"/>
    <dgm:cxn modelId="{C642C16A-2827-43CC-ABA6-A178D3CA9C40}" type="presParOf" srcId="{20B119BA-D943-475B-8A51-47B1351C9CFD}" destId="{F14D48EC-4DE9-48B9-BF9F-E154A368F03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214811-E8CB-46F9-BDF2-6BC556BB817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E7E53D0-9735-48F1-9566-E85779CC5759}">
      <dgm:prSet phldrT="[Text]"/>
      <dgm:spPr/>
      <dgm:t>
        <a:bodyPr/>
        <a:lstStyle/>
        <a:p>
          <a:r>
            <a:rPr lang="en-IN" dirty="0" smtClean="0"/>
            <a:t> </a:t>
          </a:r>
          <a:endParaRPr lang="en-IN" dirty="0"/>
        </a:p>
      </dgm:t>
    </dgm:pt>
    <dgm:pt modelId="{9C66E1AE-1E34-4A3C-BC37-E9E196991392}" type="parTrans" cxnId="{77ECF57E-FA6C-4A9D-8AFD-811C90A5B7FE}">
      <dgm:prSet/>
      <dgm:spPr/>
      <dgm:t>
        <a:bodyPr/>
        <a:lstStyle/>
        <a:p>
          <a:endParaRPr lang="en-IN"/>
        </a:p>
      </dgm:t>
    </dgm:pt>
    <dgm:pt modelId="{0832CDC7-8CB3-4EFC-A099-7B7D90999C72}" type="sibTrans" cxnId="{77ECF57E-FA6C-4A9D-8AFD-811C90A5B7FE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IN"/>
        </a:p>
      </dgm:t>
    </dgm:pt>
    <dgm:pt modelId="{E78B1EDE-3574-4287-AE30-AA3DD1C62F5C}" type="pres">
      <dgm:prSet presAssocID="{53214811-E8CB-46F9-BDF2-6BC556BB817A}" presName="Name0" presStyleCnt="0">
        <dgm:presLayoutVars>
          <dgm:chMax val="7"/>
          <dgm:chPref val="7"/>
          <dgm:dir/>
        </dgm:presLayoutVars>
      </dgm:prSet>
      <dgm:spPr/>
    </dgm:pt>
    <dgm:pt modelId="{7E3A6422-54AF-48F8-BE22-A6B423287D54}" type="pres">
      <dgm:prSet presAssocID="{53214811-E8CB-46F9-BDF2-6BC556BB817A}" presName="Name1" presStyleCnt="0"/>
      <dgm:spPr/>
    </dgm:pt>
    <dgm:pt modelId="{50D2524F-280C-435E-A032-BFBAA51D0463}" type="pres">
      <dgm:prSet presAssocID="{0832CDC7-8CB3-4EFC-A099-7B7D90999C72}" presName="picture_1" presStyleCnt="0"/>
      <dgm:spPr/>
    </dgm:pt>
    <dgm:pt modelId="{72F14E03-FB7A-4751-8129-57173CC0488F}" type="pres">
      <dgm:prSet presAssocID="{0832CDC7-8CB3-4EFC-A099-7B7D90999C72}" presName="pictureRepeatNode" presStyleLbl="alignImgPlace1" presStyleIdx="0" presStyleCnt="1" custScaleX="40940" custScaleY="40604" custLinFactNeighborX="-72149" custLinFactNeighborY="32816"/>
      <dgm:spPr/>
      <dgm:t>
        <a:bodyPr/>
        <a:lstStyle/>
        <a:p>
          <a:endParaRPr lang="en-IN"/>
        </a:p>
      </dgm:t>
    </dgm:pt>
    <dgm:pt modelId="{0FAA6102-ED35-41CF-AC0D-05E565BB60EF}" type="pres">
      <dgm:prSet presAssocID="{8E7E53D0-9735-48F1-9566-E85779CC5759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0C75077-E111-4640-AF20-3B6B69C460EB}" type="presOf" srcId="{53214811-E8CB-46F9-BDF2-6BC556BB817A}" destId="{E78B1EDE-3574-4287-AE30-AA3DD1C62F5C}" srcOrd="0" destOrd="0" presId="urn:microsoft.com/office/officeart/2008/layout/CircularPictureCallout"/>
    <dgm:cxn modelId="{77ECF57E-FA6C-4A9D-8AFD-811C90A5B7FE}" srcId="{53214811-E8CB-46F9-BDF2-6BC556BB817A}" destId="{8E7E53D0-9735-48F1-9566-E85779CC5759}" srcOrd="0" destOrd="0" parTransId="{9C66E1AE-1E34-4A3C-BC37-E9E196991392}" sibTransId="{0832CDC7-8CB3-4EFC-A099-7B7D90999C72}"/>
    <dgm:cxn modelId="{7AD51246-1111-4CAD-A301-E78FBD5F690F}" type="presOf" srcId="{8E7E53D0-9735-48F1-9566-E85779CC5759}" destId="{0FAA6102-ED35-41CF-AC0D-05E565BB60EF}" srcOrd="0" destOrd="0" presId="urn:microsoft.com/office/officeart/2008/layout/CircularPictureCallout"/>
    <dgm:cxn modelId="{C5C0D457-8F23-4EB6-8B58-22DCF9DC5D11}" type="presOf" srcId="{0832CDC7-8CB3-4EFC-A099-7B7D90999C72}" destId="{72F14E03-FB7A-4751-8129-57173CC0488F}" srcOrd="0" destOrd="0" presId="urn:microsoft.com/office/officeart/2008/layout/CircularPictureCallout"/>
    <dgm:cxn modelId="{D34E6DDF-2879-4B18-9215-75D62FB3FABE}" type="presParOf" srcId="{E78B1EDE-3574-4287-AE30-AA3DD1C62F5C}" destId="{7E3A6422-54AF-48F8-BE22-A6B423287D54}" srcOrd="0" destOrd="0" presId="urn:microsoft.com/office/officeart/2008/layout/CircularPictureCallout"/>
    <dgm:cxn modelId="{75A28EAB-D472-4E40-9FB7-64BDFFFC2CA4}" type="presParOf" srcId="{7E3A6422-54AF-48F8-BE22-A6B423287D54}" destId="{50D2524F-280C-435E-A032-BFBAA51D0463}" srcOrd="0" destOrd="0" presId="urn:microsoft.com/office/officeart/2008/layout/CircularPictureCallout"/>
    <dgm:cxn modelId="{DD207234-E507-428A-968E-0F2D32EA2022}" type="presParOf" srcId="{50D2524F-280C-435E-A032-BFBAA51D0463}" destId="{72F14E03-FB7A-4751-8129-57173CC0488F}" srcOrd="0" destOrd="0" presId="urn:microsoft.com/office/officeart/2008/layout/CircularPictureCallout"/>
    <dgm:cxn modelId="{DCC5E84B-582E-4CC2-BB19-1C5BE46B97FE}" type="presParOf" srcId="{7E3A6422-54AF-48F8-BE22-A6B423287D54}" destId="{0FAA6102-ED35-41CF-AC0D-05E565BB60E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7647B-C0C2-4E3B-8C1A-08F25361C8B5}">
      <dsp:nvSpPr>
        <dsp:cNvPr id="0" name=""/>
        <dsp:cNvSpPr/>
      </dsp:nvSpPr>
      <dsp:spPr>
        <a:xfrm>
          <a:off x="1710693" y="855346"/>
          <a:ext cx="1710693" cy="171069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D48EC-4DE9-48B9-BF9F-E154A368F03F}">
      <dsp:nvSpPr>
        <dsp:cNvPr id="0" name=""/>
        <dsp:cNvSpPr/>
      </dsp:nvSpPr>
      <dsp:spPr>
        <a:xfrm>
          <a:off x="1163271" y="1336051"/>
          <a:ext cx="1094843" cy="5645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 </a:t>
          </a:r>
          <a:endParaRPr lang="en-IN" sz="4100" kern="1200" dirty="0"/>
        </a:p>
      </dsp:txBody>
      <dsp:txXfrm>
        <a:off x="1163271" y="1336051"/>
        <a:ext cx="1094843" cy="564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14E03-FB7A-4751-8129-57173CC0488F}">
      <dsp:nvSpPr>
        <dsp:cNvPr id="0" name=""/>
        <dsp:cNvSpPr/>
      </dsp:nvSpPr>
      <dsp:spPr>
        <a:xfrm>
          <a:off x="287965" y="3106131"/>
          <a:ext cx="1597249" cy="158414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A6102-ED35-41CF-AC0D-05E565BB60EF}">
      <dsp:nvSpPr>
        <dsp:cNvPr id="0" name=""/>
        <dsp:cNvSpPr/>
      </dsp:nvSpPr>
      <dsp:spPr>
        <a:xfrm>
          <a:off x="2652979" y="2738849"/>
          <a:ext cx="2496921" cy="128747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 </a:t>
          </a:r>
          <a:endParaRPr lang="en-IN" sz="6500" kern="1200" dirty="0"/>
        </a:p>
      </dsp:txBody>
      <dsp:txXfrm>
        <a:off x="2652979" y="2738849"/>
        <a:ext cx="2496921" cy="1287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DDABC5-AA45-4E4A-ABFB-04C0022F51D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5E11DB-62E9-4BB0-829A-97147C40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1214422"/>
            <a:ext cx="7529522" cy="1894362"/>
          </a:xfrm>
        </p:spPr>
        <p:txBody>
          <a:bodyPr>
            <a:normAutofit/>
          </a:bodyPr>
          <a:lstStyle/>
          <a:p>
            <a:pPr algn="ctr"/>
            <a:r>
              <a:rPr lang="en-IN" sz="5400" i="1" dirty="0" smtClean="0">
                <a:latin typeface="Algerian" pitchFamily="82" charset="0"/>
              </a:rPr>
              <a:t>COCONUT DEHUSKING </a:t>
            </a:r>
            <a:br>
              <a:rPr lang="en-IN" sz="5400" i="1" dirty="0" smtClean="0">
                <a:latin typeface="Algerian" pitchFamily="82" charset="0"/>
              </a:rPr>
            </a:br>
            <a:r>
              <a:rPr lang="en-IN" sz="5400" i="1" dirty="0" smtClean="0">
                <a:latin typeface="Algerian" pitchFamily="82" charset="0"/>
              </a:rPr>
              <a:t>MACHINE</a:t>
            </a:r>
            <a:endParaRPr lang="en-US" sz="5400" i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9190" y="3500438"/>
            <a:ext cx="3857652" cy="714380"/>
          </a:xfrm>
        </p:spPr>
        <p:txBody>
          <a:bodyPr/>
          <a:lstStyle/>
          <a:p>
            <a:r>
              <a:rPr lang="en-IN" sz="1600" dirty="0" smtClean="0"/>
              <a:t>A NON CONVENTIONAL ONE…….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Dehusking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2936"/>
            <a:ext cx="2160240" cy="18722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82857"/>
            <a:ext cx="2569840" cy="18422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63888" y="371703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7467600" cy="5902472"/>
          </a:xfrm>
        </p:spPr>
        <p:txBody>
          <a:bodyPr/>
          <a:lstStyle/>
          <a:p>
            <a:pPr>
              <a:buNone/>
            </a:pPr>
            <a:endParaRPr lang="en-IN" sz="3200" dirty="0" smtClean="0">
              <a:latin typeface="Algerian" pitchFamily="82" charset="0"/>
            </a:endParaRPr>
          </a:p>
          <a:p>
            <a:pPr>
              <a:buNone/>
            </a:pPr>
            <a:r>
              <a:rPr lang="en-IN" sz="3200" dirty="0" smtClean="0">
                <a:latin typeface="Algerian" pitchFamily="82" charset="0"/>
              </a:rPr>
              <a:t>Components used</a:t>
            </a:r>
          </a:p>
          <a:p>
            <a:r>
              <a:rPr lang="en-IN" dirty="0" smtClean="0"/>
              <a:t>Motor</a:t>
            </a:r>
          </a:p>
          <a:p>
            <a:r>
              <a:rPr lang="en-IN" dirty="0" smtClean="0"/>
              <a:t>Rollers made of CI</a:t>
            </a:r>
          </a:p>
          <a:p>
            <a:r>
              <a:rPr lang="en-IN" dirty="0" smtClean="0"/>
              <a:t>Galvanised Iron Sheet</a:t>
            </a:r>
          </a:p>
          <a:p>
            <a:r>
              <a:rPr lang="en-IN" dirty="0" smtClean="0"/>
              <a:t>Pulley</a:t>
            </a:r>
          </a:p>
          <a:p>
            <a:r>
              <a:rPr lang="en-IN" dirty="0" smtClean="0"/>
              <a:t>Gear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3-14 at 12.36.29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47864" y="620688"/>
            <a:ext cx="4213340" cy="5349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64990007"/>
              </p:ext>
            </p:extLst>
          </p:nvPr>
        </p:nvGraphicFramePr>
        <p:xfrm>
          <a:off x="-900608" y="116632"/>
          <a:ext cx="3421387" cy="256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4940402"/>
              </p:ext>
            </p:extLst>
          </p:nvPr>
        </p:nvGraphicFramePr>
        <p:xfrm>
          <a:off x="611560" y="502920"/>
          <a:ext cx="7802880" cy="585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lgerian" pitchFamily="82" charset="0"/>
              </a:rPr>
              <a:t>IMPORTANCE :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 Reduces the man power</a:t>
            </a:r>
          </a:p>
          <a:p>
            <a:r>
              <a:rPr lang="en-IN" dirty="0" smtClean="0"/>
              <a:t>For increasing the safety measures in dehusking of coconut</a:t>
            </a:r>
          </a:p>
          <a:p>
            <a:r>
              <a:rPr lang="en-IN" dirty="0" smtClean="0"/>
              <a:t>This dehusking rate of this machine is 10sec per each coconut, which is 50%faster than a skilled labour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</TotalTime>
  <Words>58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COCONUT DEHUSKING  MACHINE</vt:lpstr>
      <vt:lpstr>Dehusking:</vt:lpstr>
      <vt:lpstr>PowerPoint Presentation</vt:lpstr>
      <vt:lpstr>PowerPoint Presentation</vt:lpstr>
      <vt:lpstr>IMPORTANCE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COCONUT DEHUS</dc:title>
  <dc:creator>Yamini</dc:creator>
  <cp:lastModifiedBy>Greeshma</cp:lastModifiedBy>
  <cp:revision>9</cp:revision>
  <dcterms:created xsi:type="dcterms:W3CDTF">2020-03-14T07:25:26Z</dcterms:created>
  <dcterms:modified xsi:type="dcterms:W3CDTF">2020-03-14T12:04:11Z</dcterms:modified>
</cp:coreProperties>
</file>