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2" r:id="rId6"/>
    <p:sldId id="266" r:id="rId7"/>
    <p:sldId id="267" r:id="rId8"/>
    <p:sldId id="268" r:id="rId9"/>
    <p:sldId id="263" r:id="rId10"/>
    <p:sldId id="264" r:id="rId11"/>
    <p:sldId id="265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8DB025-E6C8-4006-BDB6-782BC1E39FB7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8FBC42-2EE1-48D0-86E1-8D8DB39461B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8DB025-E6C8-4006-BDB6-782BC1E39FB7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8FBC42-2EE1-48D0-86E1-8D8DB39461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8DB025-E6C8-4006-BDB6-782BC1E39FB7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8FBC42-2EE1-48D0-86E1-8D8DB39461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8DB025-E6C8-4006-BDB6-782BC1E39FB7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8FBC42-2EE1-48D0-86E1-8D8DB39461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8DB025-E6C8-4006-BDB6-782BC1E39FB7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8FBC42-2EE1-48D0-86E1-8D8DB39461BC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8DB025-E6C8-4006-BDB6-782BC1E39FB7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8FBC42-2EE1-48D0-86E1-8D8DB39461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8DB025-E6C8-4006-BDB6-782BC1E39FB7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8FBC42-2EE1-48D0-86E1-8D8DB39461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8DB025-E6C8-4006-BDB6-782BC1E39FB7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8FBC42-2EE1-48D0-86E1-8D8DB39461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8DB025-E6C8-4006-BDB6-782BC1E39FB7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8FBC42-2EE1-48D0-86E1-8D8DB39461BC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8DB025-E6C8-4006-BDB6-782BC1E39FB7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8FBC42-2EE1-48D0-86E1-8D8DB39461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8DB025-E6C8-4006-BDB6-782BC1E39FB7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8FBC42-2EE1-48D0-86E1-8D8DB39461B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18DB025-E6C8-4006-BDB6-782BC1E39FB7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E8FBC42-2EE1-48D0-86E1-8D8DB39461BC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656" y="1052736"/>
            <a:ext cx="7406640" cy="1152128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INAUGUARATION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2708920"/>
            <a:ext cx="7406640" cy="2304256"/>
          </a:xfrm>
        </p:spPr>
        <p:txBody>
          <a:bodyPr/>
          <a:lstStyle/>
          <a:p>
            <a:r>
              <a:rPr lang="en-IN" dirty="0"/>
              <a:t>	 </a:t>
            </a:r>
            <a:r>
              <a:rPr lang="en-IN" dirty="0" smtClean="0"/>
              <a:t> ENGINEERS WITHOUT BORDERS</a:t>
            </a:r>
          </a:p>
          <a:p>
            <a:pPr algn="ctr"/>
            <a:r>
              <a:rPr lang="en-IN" sz="4000" dirty="0" smtClean="0"/>
              <a:t>EWB,INDIA-VVIT</a:t>
            </a:r>
          </a:p>
          <a:p>
            <a:pPr algn="ctr"/>
            <a:r>
              <a:rPr lang="en-IN" sz="3200" dirty="0" smtClean="0"/>
              <a:t>6</a:t>
            </a:r>
            <a:r>
              <a:rPr lang="en-IN" sz="3200" baseline="30000" dirty="0" smtClean="0"/>
              <a:t>th</a:t>
            </a:r>
            <a:r>
              <a:rPr lang="en-IN" sz="3200" dirty="0" smtClean="0"/>
              <a:t> December,2019</a:t>
            </a:r>
          </a:p>
          <a:p>
            <a:pPr algn="ctr"/>
            <a:endParaRPr lang="en-IN" sz="4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32656"/>
            <a:ext cx="3120143" cy="1059289"/>
          </a:xfrm>
          <a:prstGeom prst="rect">
            <a:avLst/>
          </a:prstGeom>
        </p:spPr>
      </p:pic>
      <p:pic>
        <p:nvPicPr>
          <p:cNvPr id="1027" name="Picture 3" descr="C:\Users\NEW\Desktop\download (1).jf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2656"/>
            <a:ext cx="1358354" cy="9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70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498080" cy="1143000"/>
          </a:xfrm>
        </p:spPr>
        <p:txBody>
          <a:bodyPr/>
          <a:lstStyle/>
          <a:p>
            <a:r>
              <a:rPr lang="en-IN" b="1" u="sng" dirty="0" smtClean="0">
                <a:effectLst/>
              </a:rPr>
              <a:t>Activities : (</a:t>
            </a:r>
            <a:r>
              <a:rPr lang="en-IN" b="1" u="sng" dirty="0" err="1" smtClean="0">
                <a:effectLst/>
              </a:rPr>
              <a:t>cont</a:t>
            </a:r>
            <a:r>
              <a:rPr lang="en-IN" b="1" u="sng" dirty="0" smtClean="0">
                <a:effectLst/>
              </a:rPr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Manage to have guest speakers to address on emerging </a:t>
            </a:r>
            <a:r>
              <a:rPr lang="en-IN" dirty="0" smtClean="0"/>
              <a:t>technologies, environmental </a:t>
            </a:r>
            <a:r>
              <a:rPr lang="en-IN" dirty="0"/>
              <a:t>issues and topics which helps global development.</a:t>
            </a:r>
          </a:p>
          <a:p>
            <a:pPr fontAlgn="base"/>
            <a:r>
              <a:rPr lang="en-IN" dirty="0"/>
              <a:t>Discussions on EWB projects or other interesting </a:t>
            </a:r>
            <a:r>
              <a:rPr lang="en-IN" dirty="0" smtClean="0"/>
              <a:t>topics, suggestions </a:t>
            </a:r>
            <a:r>
              <a:rPr lang="en-IN" dirty="0"/>
              <a:t>to improve  which helps to think wider and wiser.</a:t>
            </a:r>
          </a:p>
          <a:p>
            <a:pPr marL="8229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55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effectLst/>
              </a:rPr>
              <a:t>Activities : (</a:t>
            </a:r>
            <a:r>
              <a:rPr lang="en-IN" b="1" u="sng" dirty="0" err="1">
                <a:effectLst/>
              </a:rPr>
              <a:t>cont</a:t>
            </a:r>
            <a:r>
              <a:rPr lang="en-IN" b="1" u="sng" dirty="0">
                <a:effectLst/>
              </a:rPr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Working on a real prototype, evaluating the pros and cons by panel discussions and inviting industrial experts to suggest feedback.</a:t>
            </a:r>
          </a:p>
          <a:p>
            <a:pPr fontAlgn="base"/>
            <a:r>
              <a:rPr lang="en-IN" dirty="0"/>
              <a:t>Understand and test the solution with end user and check factors like cost, </a:t>
            </a:r>
            <a:r>
              <a:rPr lang="en-IN" dirty="0" smtClean="0"/>
              <a:t>feasibility </a:t>
            </a:r>
            <a:r>
              <a:rPr lang="en-IN" dirty="0"/>
              <a:t>etc. </a:t>
            </a:r>
          </a:p>
          <a:p>
            <a:pPr marL="8229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647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endParaRPr lang="en-IN" dirty="0" smtClean="0"/>
          </a:p>
          <a:p>
            <a:pPr marL="82296" indent="0">
              <a:buNone/>
            </a:pPr>
            <a:endParaRPr lang="en-IN" dirty="0"/>
          </a:p>
          <a:p>
            <a:pPr marL="82296" indent="0" algn="ctr">
              <a:buNone/>
            </a:pPr>
            <a:r>
              <a:rPr lang="en-IN" sz="6000" dirty="0" smtClean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66397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1403648" y="2204863"/>
            <a:ext cx="3528392" cy="11563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988840"/>
            <a:ext cx="7498080" cy="4259560"/>
          </a:xfrm>
        </p:spPr>
        <p:txBody>
          <a:bodyPr/>
          <a:lstStyle/>
          <a:p>
            <a:pPr marL="82296" indent="0">
              <a:buNone/>
            </a:pPr>
            <a:endParaRPr lang="en-IN" sz="2800" b="1" dirty="0" smtClean="0"/>
          </a:p>
          <a:p>
            <a:pPr marL="82296" indent="0">
              <a:buNone/>
            </a:pPr>
            <a:endParaRPr lang="en-IN" sz="2800" b="1" dirty="0" smtClean="0"/>
          </a:p>
          <a:p>
            <a:pPr marL="82296" indent="0">
              <a:buNone/>
            </a:pPr>
            <a:r>
              <a:rPr lang="en-IN" sz="2800" b="1" dirty="0" smtClean="0"/>
              <a:t>IUCEE STUDENT LEADERSHIP COURSE</a:t>
            </a:r>
          </a:p>
          <a:p>
            <a:pPr marL="82296" indent="0">
              <a:buNone/>
            </a:pPr>
            <a:r>
              <a:rPr lang="en-IN" sz="2000" b="1" dirty="0" smtClean="0"/>
              <a:t>Conducted by </a:t>
            </a:r>
            <a:r>
              <a:rPr lang="en-IN" sz="2000" b="1" dirty="0" err="1" smtClean="0"/>
              <a:t>Dr.</a:t>
            </a:r>
            <a:r>
              <a:rPr lang="en-IN" sz="2000" b="1" dirty="0" smtClean="0"/>
              <a:t> Krishna </a:t>
            </a:r>
            <a:r>
              <a:rPr lang="en-IN" sz="2000" b="1" dirty="0" err="1" smtClean="0"/>
              <a:t>Vedula</a:t>
            </a:r>
            <a:r>
              <a:rPr lang="en-IN" sz="2000" b="1" dirty="0" smtClean="0"/>
              <a:t>, </a:t>
            </a:r>
            <a:r>
              <a:rPr lang="en-IN" sz="2000" b="1" dirty="0" err="1" smtClean="0"/>
              <a:t>Execuiteve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Director,IUCEE</a:t>
            </a:r>
            <a:endParaRPr lang="en-IN" sz="2000" b="1" dirty="0"/>
          </a:p>
          <a:p>
            <a:pPr marL="82296" indent="0" algn="ctr">
              <a:buNone/>
            </a:pPr>
            <a:r>
              <a:rPr lang="en-IN" b="1" dirty="0" smtClean="0"/>
              <a:t>June-October 2019</a:t>
            </a:r>
            <a:endParaRPr lang="en-IN" b="1" dirty="0"/>
          </a:p>
        </p:txBody>
      </p:sp>
      <p:pic>
        <p:nvPicPr>
          <p:cNvPr id="2050" name="Picture 2" descr="C:\Users\NEW\Desktop\download (1)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80728"/>
            <a:ext cx="1414609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NEW\Desktop\iucee 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48680"/>
            <a:ext cx="2049140" cy="177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20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4400" dirty="0" smtClean="0"/>
          </a:p>
          <a:p>
            <a:endParaRPr lang="en-IN" sz="4400" dirty="0"/>
          </a:p>
          <a:p>
            <a:pPr marL="82296" indent="0" algn="ctr">
              <a:buNone/>
            </a:pPr>
            <a:r>
              <a:rPr lang="en-IN" sz="4400" dirty="0" smtClean="0"/>
              <a:t>EWB </a:t>
            </a:r>
            <a:r>
              <a:rPr lang="en-IN" sz="4400" dirty="0"/>
              <a:t>CHAPTER FORMATION</a:t>
            </a:r>
          </a:p>
        </p:txBody>
      </p:sp>
    </p:spTree>
    <p:extLst>
      <p:ext uri="{BB962C8B-B14F-4D97-AF65-F5344CB8AC3E}">
        <p14:creationId xmlns:p14="http://schemas.microsoft.com/office/powerpoint/2010/main" val="84046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/>
              <a:t>Mission: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IN" dirty="0" smtClean="0"/>
              <a:t>Collaborate </a:t>
            </a:r>
            <a:r>
              <a:rPr lang="en-IN" dirty="0"/>
              <a:t>with </a:t>
            </a:r>
            <a:r>
              <a:rPr lang="en-IN" dirty="0" smtClean="0"/>
              <a:t>non-profit </a:t>
            </a:r>
            <a:r>
              <a:rPr lang="en-IN" dirty="0"/>
              <a:t>organizations and social </a:t>
            </a:r>
            <a:r>
              <a:rPr lang="en-IN" dirty="0" smtClean="0"/>
              <a:t>organisations, understand </a:t>
            </a:r>
            <a:r>
              <a:rPr lang="en-IN" dirty="0"/>
              <a:t>the potential problems faced by the </a:t>
            </a:r>
            <a:r>
              <a:rPr lang="en-IN" dirty="0" smtClean="0"/>
              <a:t>community, improve</a:t>
            </a:r>
            <a:r>
              <a:rPr lang="en-IN" b="1" dirty="0" smtClean="0"/>
              <a:t> </a:t>
            </a:r>
            <a:r>
              <a:rPr lang="en-IN" dirty="0"/>
              <a:t>the quality of life for common people.</a:t>
            </a:r>
          </a:p>
          <a:p>
            <a:pPr marL="82296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04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effectLst/>
              </a:rPr>
              <a:t>Vision: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IN" dirty="0"/>
              <a:t>To guide and motivate students and professionals to solve real time problems faced by the community with a technology based solution.</a:t>
            </a:r>
          </a:p>
          <a:p>
            <a:pPr marL="82296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46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b="1" dirty="0" smtClean="0">
                <a:effectLst/>
              </a:rPr>
              <a:t/>
            </a:r>
            <a:br>
              <a:rPr lang="en-IN" sz="2400" b="1" dirty="0" smtClean="0">
                <a:effectLst/>
              </a:rPr>
            </a:br>
            <a:r>
              <a:rPr lang="en-IN" sz="2000" b="1" dirty="0" smtClean="0">
                <a:effectLst/>
              </a:rPr>
              <a:t>WORK </a:t>
            </a:r>
            <a:r>
              <a:rPr lang="en-IN" sz="2000" b="1" dirty="0">
                <a:effectLst/>
              </a:rPr>
              <a:t>BEHIND THE FORMATION OF </a:t>
            </a:r>
            <a:r>
              <a:rPr lang="en-IN" sz="2000" b="1" dirty="0" smtClean="0">
                <a:effectLst/>
              </a:rPr>
              <a:t>CHAPTER</a:t>
            </a:r>
            <a:r>
              <a:rPr lang="en-IN" sz="2400" b="1" dirty="0" smtClean="0">
                <a:effectLst/>
              </a:rPr>
              <a:t>:</a:t>
            </a:r>
            <a:r>
              <a:rPr lang="en-IN" sz="2400" dirty="0">
                <a:effectLst/>
              </a:rPr>
              <a:t/>
            </a:r>
            <a:br>
              <a:rPr lang="en-IN" sz="2400" dirty="0">
                <a:effectLst/>
              </a:rPr>
            </a:br>
            <a:r>
              <a:rPr lang="en-IN" sz="2400" dirty="0"/>
              <a:t/>
            </a:r>
            <a:br>
              <a:rPr lang="en-IN" sz="2400" dirty="0"/>
            </a:b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dirty="0"/>
              <a:t>Approached the Faculty and H.O.D’s and informed about the EWB chapter formation.</a:t>
            </a:r>
          </a:p>
          <a:p>
            <a:pPr fontAlgn="base"/>
            <a:r>
              <a:rPr lang="en-IN" dirty="0"/>
              <a:t>Informed to our Principal sir regarding the chapter formation and the benefits of student’s to join this. </a:t>
            </a:r>
          </a:p>
          <a:p>
            <a:pPr fontAlgn="base"/>
            <a:r>
              <a:rPr lang="en-IN" dirty="0"/>
              <a:t>Got the permission from the Management.</a:t>
            </a:r>
          </a:p>
          <a:p>
            <a:pPr marL="8229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061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Posted the Interested Student registration form in the college website.</a:t>
            </a:r>
          </a:p>
          <a:p>
            <a:pPr fontAlgn="base"/>
            <a:r>
              <a:rPr lang="en-IN" dirty="0"/>
              <a:t>We also had done the Class room promotions to every class Informing and explaining about the chapter formation and reasons to join it to all the Students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382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8368" lvl="2" indent="0" algn="ctr">
              <a:buNone/>
            </a:pPr>
            <a:endParaRPr lang="en-IN" dirty="0"/>
          </a:p>
          <a:p>
            <a:pPr marL="658368" lvl="2" indent="0">
              <a:buNone/>
            </a:pPr>
            <a:r>
              <a:rPr lang="en-IN" sz="4400" dirty="0" smtClean="0"/>
              <a:t>    </a:t>
            </a:r>
            <a:r>
              <a:rPr lang="en-IN" sz="5400" dirty="0" smtClean="0"/>
              <a:t>REGISTRATIONS</a:t>
            </a:r>
          </a:p>
          <a:p>
            <a:pPr marL="658368" lvl="2" indent="0">
              <a:buNone/>
            </a:pPr>
            <a:r>
              <a:rPr lang="en-IN" sz="5400" dirty="0"/>
              <a:t>	</a:t>
            </a:r>
            <a:r>
              <a:rPr lang="en-IN" sz="5400" dirty="0" smtClean="0"/>
              <a:t>		</a:t>
            </a:r>
            <a:r>
              <a:rPr lang="en-IN" sz="5400" dirty="0" smtClean="0">
                <a:latin typeface="Arial Rounded MT Bold" panose="020F0704030504030204" pitchFamily="34" charset="0"/>
              </a:rPr>
              <a:t>111</a:t>
            </a:r>
          </a:p>
        </p:txBody>
      </p:sp>
    </p:spTree>
    <p:extLst>
      <p:ext uri="{BB962C8B-B14F-4D97-AF65-F5344CB8AC3E}">
        <p14:creationId xmlns:p14="http://schemas.microsoft.com/office/powerpoint/2010/main" val="99549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effectLst/>
              </a:rPr>
              <a:t>Activities: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Lead the members of student chapter to participate in a campaign in collaboration with a Non Profit Organisation,(We are with you charitable trust) to understand the problems of community.  </a:t>
            </a:r>
          </a:p>
          <a:p>
            <a:pPr fontAlgn="base"/>
            <a:r>
              <a:rPr lang="en-IN" dirty="0"/>
              <a:t>Conduct design thinking workshop and figure out the potential problem faced in the society.</a:t>
            </a:r>
          </a:p>
          <a:p>
            <a:pPr marL="8229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23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130</TotalTime>
  <Words>262</Words>
  <Application>Microsoft Office PowerPoint</Application>
  <PresentationFormat>On-screen Show (4:3)</PresentationFormat>
  <Paragraphs>40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INAUGUARATION</vt:lpstr>
      <vt:lpstr>   </vt:lpstr>
      <vt:lpstr>PowerPoint Presentation</vt:lpstr>
      <vt:lpstr>Mission: </vt:lpstr>
      <vt:lpstr>Vision:</vt:lpstr>
      <vt:lpstr> WORK BEHIND THE FORMATION OF CHAPTER:  </vt:lpstr>
      <vt:lpstr>PowerPoint Presentation</vt:lpstr>
      <vt:lpstr>PowerPoint Presentation</vt:lpstr>
      <vt:lpstr>Activities:</vt:lpstr>
      <vt:lpstr>Activities : (cont)</vt:lpstr>
      <vt:lpstr>Activities : (cont)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Greeshma</dc:creator>
  <cp:lastModifiedBy>Greeshma</cp:lastModifiedBy>
  <cp:revision>7</cp:revision>
  <dcterms:created xsi:type="dcterms:W3CDTF">2019-12-05T17:13:10Z</dcterms:created>
  <dcterms:modified xsi:type="dcterms:W3CDTF">2019-12-05T19:24:46Z</dcterms:modified>
</cp:coreProperties>
</file>