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283EE81-CD93-4803-8C50-75D4F42D5EA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58C8AE-188C-4676-A3AB-9095A82CA2B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class" TargetMode="External"/><Relationship Id="rId2" Type="http://schemas.openxmlformats.org/officeDocument/2006/relationships/hyperlink" Target="https://en.wikipedia.org/wiki/Race_(human_categorization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litics" TargetMode="External"/><Relationship Id="rId4" Type="http://schemas.openxmlformats.org/officeDocument/2006/relationships/hyperlink" Target="https://en.wikipedia.org/wiki/Cas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decision" TargetMode="External"/><Relationship Id="rId2" Type="http://schemas.openxmlformats.org/officeDocument/2006/relationships/hyperlink" Target="https://dictionary.cambridge.org/dictionary/english/offi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vote" TargetMode="External"/><Relationship Id="rId5" Type="http://schemas.openxmlformats.org/officeDocument/2006/relationships/hyperlink" Target="https://dictionary.cambridge.org/dictionary/english/organization" TargetMode="External"/><Relationship Id="rId4" Type="http://schemas.openxmlformats.org/officeDocument/2006/relationships/hyperlink" Target="https://dictionary.cambridge.org/dictionary/english/grou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420888"/>
            <a:ext cx="7406640" cy="122413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4400" dirty="0" smtClean="0"/>
              <a:t>CONFLICT</a:t>
            </a:r>
            <a:r>
              <a:rPr lang="en-IN" dirty="0" smtClean="0"/>
              <a:t> RESOLUTION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432560" y="5373216"/>
            <a:ext cx="7406640" cy="6480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1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CONFLICT: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conflict</a:t>
            </a:r>
            <a:r>
              <a:rPr lang="en-IN" dirty="0"/>
              <a:t> is a clash of interest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basis of conflict may vary but, it is always a part of society. Basis of conflict </a:t>
            </a:r>
            <a:r>
              <a:rPr lang="en-IN" dirty="0" smtClean="0"/>
              <a:t>may be </a:t>
            </a:r>
            <a:r>
              <a:rPr lang="en-IN" dirty="0"/>
              <a:t>personal, </a:t>
            </a:r>
            <a:r>
              <a:rPr lang="en-IN" dirty="0">
                <a:hlinkClick r:id="rId2" tooltip="Race (human categorization)"/>
              </a:rPr>
              <a:t>racial</a:t>
            </a:r>
            <a:r>
              <a:rPr lang="en-IN" dirty="0"/>
              <a:t>, </a:t>
            </a:r>
            <a:r>
              <a:rPr lang="en-IN" dirty="0">
                <a:hlinkClick r:id="rId3" tooltip="Social class"/>
              </a:rPr>
              <a:t>class</a:t>
            </a:r>
            <a:r>
              <a:rPr lang="en-IN" dirty="0"/>
              <a:t>, </a:t>
            </a:r>
            <a:r>
              <a:rPr lang="en-IN" dirty="0">
                <a:hlinkClick r:id="rId4" tooltip="Caste"/>
              </a:rPr>
              <a:t>caste</a:t>
            </a:r>
            <a:r>
              <a:rPr lang="en-IN" dirty="0"/>
              <a:t>, </a:t>
            </a:r>
            <a:r>
              <a:rPr lang="en-IN" dirty="0">
                <a:hlinkClick r:id="rId5" tooltip="Politics"/>
              </a:rPr>
              <a:t>political</a:t>
            </a:r>
            <a:r>
              <a:rPr lang="en-IN" dirty="0"/>
              <a:t> and </a:t>
            </a:r>
            <a:r>
              <a:rPr lang="en-IN" dirty="0" smtClean="0"/>
              <a:t>international. 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64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 – 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Identifying Solution</a:t>
            </a:r>
          </a:p>
          <a:p>
            <a:endParaRPr lang="en-IN" b="1" dirty="0"/>
          </a:p>
          <a:p>
            <a:r>
              <a:rPr lang="en-IN" b="1" dirty="0" smtClean="0"/>
              <a:t>an</a:t>
            </a:r>
            <a:r>
              <a:rPr lang="en-IN" b="1" dirty="0"/>
              <a:t> </a:t>
            </a:r>
            <a:r>
              <a:rPr lang="en-IN" b="1" dirty="0">
                <a:hlinkClick r:id="rId2" tooltip="official"/>
              </a:rPr>
              <a:t>official</a:t>
            </a:r>
            <a:r>
              <a:rPr lang="en-IN" b="1" dirty="0"/>
              <a:t> </a:t>
            </a:r>
            <a:r>
              <a:rPr lang="en-IN" b="1" dirty="0">
                <a:hlinkClick r:id="rId3" tooltip="decision"/>
              </a:rPr>
              <a:t>decision</a:t>
            </a:r>
            <a:r>
              <a:rPr lang="en-IN" b="1" dirty="0"/>
              <a:t> that is made after a </a:t>
            </a:r>
            <a:r>
              <a:rPr lang="en-IN" b="1" dirty="0">
                <a:hlinkClick r:id="rId4" tooltip="group"/>
              </a:rPr>
              <a:t>group</a:t>
            </a:r>
            <a:r>
              <a:rPr lang="en-IN" b="1" dirty="0"/>
              <a:t> or </a:t>
            </a:r>
            <a:r>
              <a:rPr lang="en-IN" b="1" dirty="0">
                <a:hlinkClick r:id="rId5" tooltip="organization"/>
              </a:rPr>
              <a:t>organization</a:t>
            </a:r>
            <a:r>
              <a:rPr lang="en-IN" b="1" dirty="0"/>
              <a:t> has </a:t>
            </a:r>
            <a:r>
              <a:rPr lang="en-IN" b="1" u="sng" dirty="0" smtClean="0">
                <a:hlinkClick r:id="rId6" tooltip="voted"/>
              </a:rPr>
              <a:t>voted</a:t>
            </a:r>
            <a:endParaRPr lang="en-IN" b="1" u="sng" dirty="0" smtClean="0"/>
          </a:p>
          <a:p>
            <a:endParaRPr lang="en-IN" b="1" u="sng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6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492896"/>
            <a:ext cx="7498080" cy="15887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1.Identify the conflicts in that State(20mins)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Select 3-5 conflicts of that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6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836712"/>
            <a:ext cx="7498080" cy="3888432"/>
          </a:xfrm>
        </p:spPr>
        <p:txBody>
          <a:bodyPr/>
          <a:lstStyle/>
          <a:p>
            <a:pPr algn="ctr"/>
            <a:r>
              <a:rPr lang="en-IN" dirty="0" smtClean="0"/>
              <a:t>2.Select any one conflict to identify the solution(5mins)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06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68760"/>
            <a:ext cx="7498080" cy="36004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3.Identify the Solution to the selected problem(40 mins)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052736"/>
            <a:ext cx="7498080" cy="4464496"/>
          </a:xfrm>
        </p:spPr>
        <p:txBody>
          <a:bodyPr/>
          <a:lstStyle/>
          <a:p>
            <a:pPr algn="ctr"/>
            <a:r>
              <a:rPr lang="en-IN" dirty="0" smtClean="0"/>
              <a:t>PRESENTATIONS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59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39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    CONFLICT RESOLUTION</vt:lpstr>
      <vt:lpstr>CONFLICT:</vt:lpstr>
      <vt:lpstr>Re – Solution:</vt:lpstr>
      <vt:lpstr>1.Identify the conflicts in that State(20mins)  Select 3-5 conflicts of that state</vt:lpstr>
      <vt:lpstr>2.Select any one conflict to identify the solution(5mins) </vt:lpstr>
      <vt:lpstr>3.Identify the Solution to the selected problem(40 mins) </vt:lpstr>
      <vt:lpstr>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RESOLUTION</dc:title>
  <dc:creator>Greeshma</dc:creator>
  <cp:lastModifiedBy>Greeshma</cp:lastModifiedBy>
  <cp:revision>5</cp:revision>
  <dcterms:created xsi:type="dcterms:W3CDTF">2019-12-19T06:03:54Z</dcterms:created>
  <dcterms:modified xsi:type="dcterms:W3CDTF">2019-12-19T07:38:24Z</dcterms:modified>
</cp:coreProperties>
</file>