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26D09C-F3F4-42B5-8CA9-A550CB7D080E}">
  <a:tblStyle styleId="{3326D09C-F3F4-42B5-8CA9-A550CB7D08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0f44dd2a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0f44dd2a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f44dd2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f44dd2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f44dd2a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f44dd2a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f44dd2a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f44dd2a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f44dd2a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f44dd2a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f44dd2a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f44dd2a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f44dd2a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f44dd2a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f44dd2a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f44dd2a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codataset.org/#ho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249675" y="2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{3326D09C-F3F4-42B5-8CA9-A550CB7D080E}</a:tableStyleId>
              </a:tblPr>
              <a:tblGrid>
                <a:gridCol w="495325"/>
                <a:gridCol w="3418525"/>
                <a:gridCol w="3418525"/>
              </a:tblGrid>
              <a:tr h="6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63" y="216675"/>
            <a:ext cx="6206876" cy="13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85875" y="1728500"/>
            <a:ext cx="6583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Real Time Object Detection 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        using TensorFlow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34450" y="3214675"/>
            <a:ext cx="25716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17BQ1A05M5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17BQ1A05I1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17BQ1A05J9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17FO1A05G1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709250" y="3343250"/>
            <a:ext cx="28728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Mentor: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Mr.Sk.Khaja Mohiddin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: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2425" y="1221675"/>
            <a:ext cx="82638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project explains the concept of object detection through TensorFlow using the Object Detection API.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an object is placed infront of webcam it detects the object and raises a popup describing the object.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helpful to people what the object is and can be used in various other projects inorder to recognize the objects.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can also be helpful to the uneducated people to gain knowledge about several objects which are not known to them.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if a person doesn’t know anything about playing cards he/she can identify what the card i,e: King,Queen,Jack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68625" y="1101550"/>
            <a:ext cx="50601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by which machine(computer) can identify what the object by using camera is called as Object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is done using </a:t>
            </a:r>
            <a:r>
              <a:rPr lang="en"/>
              <a:t>Convolutional</a:t>
            </a:r>
            <a:r>
              <a:rPr lang="en"/>
              <a:t> N</a:t>
            </a:r>
            <a:r>
              <a:rPr lang="en"/>
              <a:t>eural</a:t>
            </a:r>
            <a:r>
              <a:rPr lang="en"/>
              <a:t> Networks(CNN).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50" y="1476600"/>
            <a:ext cx="2770725" cy="2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20200" y="3167950"/>
            <a:ext cx="2820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Surveillance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vehicle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90700"/>
            <a:ext cx="49860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TensorFlow is an open source software library released in 2015 by Google to make it easier for developers to design,build and train deep learning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00" y="1290700"/>
            <a:ext cx="2409725" cy="21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15350"/>
            <a:ext cx="45918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Processor - I3 and above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RAM - 4gb and above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 Camera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Speed Internet </a:t>
            </a:r>
            <a:endParaRPr sz="2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100" y="15373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3125" y="1152475"/>
            <a:ext cx="46602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(3.4 and above)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Anaconda(latest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protobuf v3.4 or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modules: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contextlib2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Workflow: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51725" y="116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 object algorithm may have a different way of working,but they all work on same principle. As follows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42950" y="2228850"/>
            <a:ext cx="17832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Data</a:t>
            </a:r>
            <a:endParaRPr sz="1800"/>
          </a:p>
        </p:txBody>
      </p:sp>
      <p:sp>
        <p:nvSpPr>
          <p:cNvPr id="100" name="Google Shape;100;p19"/>
          <p:cNvSpPr/>
          <p:nvPr/>
        </p:nvSpPr>
        <p:spPr>
          <a:xfrm>
            <a:off x="1517325" y="3249000"/>
            <a:ext cx="2280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Extraction</a:t>
            </a:r>
            <a:endParaRPr sz="1800"/>
          </a:p>
        </p:txBody>
      </p:sp>
      <p:sp>
        <p:nvSpPr>
          <p:cNvPr id="101" name="Google Shape;101;p19"/>
          <p:cNvSpPr/>
          <p:nvPr/>
        </p:nvSpPr>
        <p:spPr>
          <a:xfrm>
            <a:off x="4809175" y="3257550"/>
            <a:ext cx="17832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Classification</a:t>
            </a:r>
            <a:endParaRPr sz="1800"/>
          </a:p>
        </p:txBody>
      </p:sp>
      <p:sp>
        <p:nvSpPr>
          <p:cNvPr id="102" name="Google Shape;102;p19"/>
          <p:cNvSpPr/>
          <p:nvPr/>
        </p:nvSpPr>
        <p:spPr>
          <a:xfrm>
            <a:off x="6437950" y="2228850"/>
            <a:ext cx="1680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 Data</a:t>
            </a:r>
            <a:endParaRPr sz="1800"/>
          </a:p>
        </p:txBody>
      </p:sp>
      <p:cxnSp>
        <p:nvCxnSpPr>
          <p:cNvPr id="103" name="Google Shape;103;p19"/>
          <p:cNvCxnSpPr/>
          <p:nvPr/>
        </p:nvCxnSpPr>
        <p:spPr>
          <a:xfrm>
            <a:off x="1885950" y="2554600"/>
            <a:ext cx="82290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stCxn id="100" idx="3"/>
            <a:endCxn id="101" idx="1"/>
          </p:cNvCxnSpPr>
          <p:nvPr/>
        </p:nvCxnSpPr>
        <p:spPr>
          <a:xfrm>
            <a:off x="3797625" y="3476250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101" idx="0"/>
          </p:cNvCxnSpPr>
          <p:nvPr/>
        </p:nvCxnSpPr>
        <p:spPr>
          <a:xfrm flipH="1" rot="10800000">
            <a:off x="5700775" y="2648850"/>
            <a:ext cx="9858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25800" y="591500"/>
            <a:ext cx="75609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4A4A"/>
                </a:solidFill>
                <a:highlight>
                  <a:srgbClr val="FFFFFF"/>
                </a:highlight>
              </a:rPr>
              <a:t>Protobuf</a:t>
            </a:r>
            <a:r>
              <a:rPr lang="en" sz="1800">
                <a:solidFill>
                  <a:srgbClr val="4A4A4A"/>
                </a:solidFill>
                <a:highlight>
                  <a:srgbClr val="FFFFFF"/>
                </a:highlight>
              </a:rPr>
              <a:t>: Protocol Buffers (Protobuf)  are Google’s language-neutral, platform-neutral, extensible mechanism for serializing structured data, – think of it like XML, but smaller, faster, and simpler. </a:t>
            </a:r>
            <a:endParaRPr sz="18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4A4A"/>
                </a:solidFill>
                <a:highlight>
                  <a:srgbClr val="FFFFFF"/>
                </a:highlight>
              </a:rPr>
              <a:t>COCO Dataset:</a:t>
            </a:r>
            <a:endParaRPr b="1" sz="18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4A4A"/>
                </a:solidFill>
                <a:highlight>
                  <a:srgbClr val="FFFFFF"/>
                </a:highlight>
              </a:rPr>
              <a:t>	COCO : </a:t>
            </a:r>
            <a:r>
              <a:rPr lang="en" sz="1800">
                <a:solidFill>
                  <a:srgbClr val="4A4A4A"/>
                </a:solidFill>
                <a:highlight>
                  <a:srgbClr val="FFFFFF"/>
                </a:highlight>
              </a:rPr>
              <a:t>Common Objects in Context</a:t>
            </a:r>
            <a:endParaRPr sz="18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COCO is a large-scale object detection, segmentation, and captioning dataset.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	Homepage : 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http://cocodataset.org/#home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20200"/>
            <a:ext cx="8520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has been developed with help of python as it’s extremely diverse and has useful modules.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installing all the required softwares (like python,anaconda,protobuf etc) from Tensorflow Github the models are downloaded.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models contain the “TensorFlow Object Detection API” and related files.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Next, we need to go inside the Tensorflow folder and then inside research folder and run protobuf from there using this command: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"path_of_protobuf's bin"./bin/protoc object_detection/protos/</a:t>
            </a:r>
            <a:endParaRPr b="1" i="1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named project.py is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do the real time object detection.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this process is done in Anaconda environment with high speed internet support.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