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24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3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9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7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4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7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Malthusian Theory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00100" y="1628775"/>
            <a:ext cx="7772400" cy="1724025"/>
          </a:xfrm>
          <a:prstGeom prst="rect">
            <a:avLst/>
          </a:prstGeom>
        </p:spPr>
        <p:txBody>
          <a:bodyPr vert="horz" anchor="b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just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Thomas Robert Malthus : The Progress Of Wealth (1820)</a:t>
            </a:r>
            <a:endParaRPr lang="en-IN" sz="35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0800"/>
            <a:ext cx="2438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140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Applicability to underdeveloped countries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052925"/>
            <a:ext cx="8305800" cy="4195481"/>
          </a:xfrm>
        </p:spPr>
        <p:txBody>
          <a:bodyPr>
            <a:normAutofit/>
          </a:bodyPr>
          <a:lstStyle/>
          <a:p>
            <a:pPr marL="93663" indent="-936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Division between agriculture and industrial sector</a:t>
            </a:r>
          </a:p>
          <a:p>
            <a:pPr marL="93663" indent="-936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Poverty of peasantry: Peasants do not have capital to make improvements on land and land owners do not practice intensive cultivation</a:t>
            </a:r>
          </a:p>
          <a:p>
            <a:pPr marL="93663" indent="-936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Population growth and economic development</a:t>
            </a:r>
          </a:p>
          <a:p>
            <a:pPr marL="93663" indent="-9366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Importance of structural changes </a:t>
            </a:r>
          </a:p>
          <a:p>
            <a:pPr marL="93663" indent="-93663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unproductive consumption, lack of effective demand is not applicable to UDCs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140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theory: Where lies the difference?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0" y="1447800"/>
            <a:ext cx="8354490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Ups and downs of economic activity: slump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Optimum level rather than stationary level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Progress of wealth of a country: Quantity of produce + Valuation of produce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The wealth of country does not always increase in proportion to the increase in value, because an increase in value may sometimes take place under an actual diminution of commodities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and Economic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657600"/>
          </a:xfrm>
        </p:spPr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is the result of the development process</a:t>
            </a:r>
          </a:p>
          <a:p>
            <a:pPr algn="just">
              <a:spcBef>
                <a:spcPts val="24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rate of capital accumulation increase the demand for labor which encourage population growth</a:t>
            </a:r>
          </a:p>
          <a:p>
            <a:pPr algn="just">
              <a:spcBef>
                <a:spcPts val="24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increases wealth only if it increases effective demand which finally leads to increase in wealth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1408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production and distribution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621100" cy="3886199"/>
          </a:xfrm>
        </p:spPr>
        <p:txBody>
          <a:bodyPr>
            <a:normAutofit lnSpcReduction="10000"/>
          </a:bodyPr>
          <a:lstStyle/>
          <a:p>
            <a:pPr marL="93663" indent="1905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grand elements of wealth</a:t>
            </a:r>
          </a:p>
          <a:p>
            <a:pPr marL="93663" indent="1905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production and optimum allocation of resources in the short run</a:t>
            </a:r>
          </a:p>
          <a:p>
            <a:pPr marL="93663" indent="1905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 economic development</a:t>
            </a:r>
          </a:p>
          <a:p>
            <a:pPr marL="93663" indent="1905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potential gross national product (power of producing riches) and actual gross national product (actual riches)</a:t>
            </a:r>
          </a:p>
          <a:p>
            <a:pPr marL="93663" indent="1905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663" indent="1905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proportion of four factors of production in the two major sectors of the economy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continued-------------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2052925"/>
            <a:ext cx="8011500" cy="2976275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factors: Capital accumulation, fertility of the soil, and technological progress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Non-economic factors (head of politics and morals): Security of property, good constitution and excellent laws, hard working and regular habits, general rectitude of character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capital accumulation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143001"/>
            <a:ext cx="7935300" cy="51054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Savings of capitalists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higher profits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from their revenue and add to their capital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Deficiency of effective demand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leads to fall in prices, profits, savings, investments ad capital-accumulation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Economic stagnation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Supply of labor is inelastic in the short run</a:t>
            </a:r>
          </a:p>
          <a:p>
            <a:pPr marL="93663" indent="-93663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Supply of capital can be increased faster than the increase of population: lapse of sixteen or eighteen years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14082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continued----------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2052925"/>
            <a:ext cx="7782900" cy="32810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 in wages do not increase effective demand due to the preference of leisure over increased consumption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glut of commodities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fall, profits decline, investment falls, and both the power of accumulation and the motive to accumulation are checked.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5378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to promote economic development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710" y="1371600"/>
            <a:ext cx="7859100" cy="4800600"/>
          </a:xfrm>
        </p:spPr>
        <p:txBody>
          <a:bodyPr>
            <a:no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growth: Both agriculture and industry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Raising Effective Demand: </a:t>
            </a:r>
          </a:p>
          <a:p>
            <a:pPr marL="624078" indent="-514350"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Equitable distribution of wealth and landed property i.e. a few moderately rich people can raise effective demand more than one millionaire among the poor masses.</a:t>
            </a:r>
          </a:p>
          <a:p>
            <a:pPr marL="624078" indent="-514350"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the internal and external trade</a:t>
            </a:r>
          </a:p>
          <a:p>
            <a:pPr marL="624078" indent="-514350"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of unproductive consumers</a:t>
            </a:r>
          </a:p>
          <a:p>
            <a:pPr marL="624078" indent="-514350">
              <a:buFont typeface="Wingdings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work schemes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1408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Criticisms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58587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Secular stagnation not inherent in capital accumulation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view of capital accumulation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Commodities not exchanged for commodities directly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Unproductive consumers retard progress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saving base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04A4F699AC1A4696D2CA3F1BF2EDE2" ma:contentTypeVersion="4" ma:contentTypeDescription="Create a new document." ma:contentTypeScope="" ma:versionID="cef5e5f1a2448f91589018474e47756e">
  <xsd:schema xmlns:xsd="http://www.w3.org/2001/XMLSchema" xmlns:xs="http://www.w3.org/2001/XMLSchema" xmlns:p="http://schemas.microsoft.com/office/2006/metadata/properties" xmlns:ns2="f8f8aa60-9b5b-4b6b-876b-f93e9df4a875" targetNamespace="http://schemas.microsoft.com/office/2006/metadata/properties" ma:root="true" ma:fieldsID="acb252b50b899d31b5eef60387bc5a86" ns2:_="">
    <xsd:import namespace="f8f8aa60-9b5b-4b6b-876b-f93e9df4a8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8aa60-9b5b-4b6b-876b-f93e9df4a8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7E1BD5-FEAC-4070-935F-7E4593563886}"/>
</file>

<file path=customXml/itemProps2.xml><?xml version="1.0" encoding="utf-8"?>
<ds:datastoreItem xmlns:ds="http://schemas.openxmlformats.org/officeDocument/2006/customXml" ds:itemID="{FDFC4DB1-8CB1-42D7-984E-142127BF58F5}"/>
</file>

<file path=customXml/itemProps3.xml><?xml version="1.0" encoding="utf-8"?>
<ds:datastoreItem xmlns:ds="http://schemas.openxmlformats.org/officeDocument/2006/customXml" ds:itemID="{16FB98DD-3F64-4F23-A48A-3B627F95394C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492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Ion</vt:lpstr>
      <vt:lpstr>The Malthusian Theory </vt:lpstr>
      <vt:lpstr>The theory: Where lies the difference?</vt:lpstr>
      <vt:lpstr>Population growth and Economic development</vt:lpstr>
      <vt:lpstr>Role of production and distribution</vt:lpstr>
      <vt:lpstr>To be continued-------------</vt:lpstr>
      <vt:lpstr>Process of capital accumulation</vt:lpstr>
      <vt:lpstr>To be continued----------</vt:lpstr>
      <vt:lpstr>Measures to promote economic development</vt:lpstr>
      <vt:lpstr>Criticisms</vt:lpstr>
      <vt:lpstr>Applicability to underdeveloped countries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Malthusian Theory</dc:title>
  <dc:creator>Shashiwati</dc:creator>
  <cp:lastModifiedBy>K.Goswami</cp:lastModifiedBy>
  <cp:revision>31</cp:revision>
  <dcterms:created xsi:type="dcterms:W3CDTF">2006-08-16T00:00:00Z</dcterms:created>
  <dcterms:modified xsi:type="dcterms:W3CDTF">2017-01-21T15:03:23Z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0x0101007D04A4F699AC1A4696D2CA3F1BF2EDE2</vt:lpwstr>
  </property>
</Properties>
</file>