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B955E-9B6E-4847-BF80-ED3416A1C75E}" v="4" dt="2022-03-10T09:29:12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" userId="S::ankitjhajhria212@kgpian.iitkgp.ac.in::ede83692-f807-4304-a2dd-81755cb2f0b8" providerId="AD" clId="Web-{4F3B955E-9B6E-4847-BF80-ED3416A1C75E}"/>
    <pc:docChg chg="sldOrd">
      <pc:chgData name="Ankit" userId="S::ankitjhajhria212@kgpian.iitkgp.ac.in::ede83692-f807-4304-a2dd-81755cb2f0b8" providerId="AD" clId="Web-{4F3B955E-9B6E-4847-BF80-ED3416A1C75E}" dt="2022-03-10T09:29:12.335" v="3"/>
      <pc:docMkLst>
        <pc:docMk/>
      </pc:docMkLst>
      <pc:sldChg chg="ord">
        <pc:chgData name="Ankit" userId="S::ankitjhajhria212@kgpian.iitkgp.ac.in::ede83692-f807-4304-a2dd-81755cb2f0b8" providerId="AD" clId="Web-{4F3B955E-9B6E-4847-BF80-ED3416A1C75E}" dt="2022-03-10T09:29:12.335" v="3"/>
        <pc:sldMkLst>
          <pc:docMk/>
          <pc:sldMk cId="3308563947" sldId="257"/>
        </pc:sldMkLst>
      </pc:sldChg>
      <pc:sldChg chg="ord">
        <pc:chgData name="Ankit" userId="S::ankitjhajhria212@kgpian.iitkgp.ac.in::ede83692-f807-4304-a2dd-81755cb2f0b8" providerId="AD" clId="Web-{4F3B955E-9B6E-4847-BF80-ED3416A1C75E}" dt="2022-03-10T09:29:08.757" v="2"/>
        <pc:sldMkLst>
          <pc:docMk/>
          <pc:sldMk cId="10450270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9C94-1E08-425A-A685-6995F54C1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4101F-C647-430E-A54E-62A501538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3C07-B18A-4DC9-8DA8-78F09094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4F2F-9971-4CBF-B119-8297ED64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FC60-CD01-40EC-BED8-C4366008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4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EB5F-189B-46C5-9DA2-DAE671D3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0EC45-0973-4ED0-911C-468878B9C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727B-3BAA-43E4-B5E8-43B8734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DF45-8B32-4E92-BB7C-086786F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495F-E593-498A-942E-61D29955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2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57B2F-3442-48FC-801D-58812B738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8C49C-22BC-4AEA-B012-4BDF95832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0362-1813-484C-9624-203EFE51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96AE-2562-44A8-8B82-CD869DB5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4598-4A07-4E16-9D1E-44372452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A85D-939A-481C-989D-33C9EBDB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216C-FCD6-45F7-88D9-AD834685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1A42-50E6-4F1A-BB5D-D4D6776B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15DE9-9AFF-49CC-9AC3-0955E400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CE9B7-49EB-4969-B1F7-CED95F68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7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133-DD7B-44B0-9118-F64E58A5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F822F-652F-45B2-9C31-DC1B99B6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6054-87F2-4F85-B8DD-9976A967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82FB-202A-4846-B2AC-DAD46F13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CEA4-C6FF-42DC-8AF6-1152A2FE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9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5797-1A76-40FD-B0B3-D6E52AE1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BD60-4623-4155-8B92-D00DDA2E1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116D5-6D65-4E5B-BE22-6145B580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B0CD5-B876-469D-A25B-C5DA2F33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9440-C94D-41BA-8E32-B9D2AEC8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58E4F-EF64-4BC4-9AD9-0B350197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1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7BE4-C559-4387-846B-C77A58D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C9565-5ED5-4C98-AA2E-2C5D9179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B725B-E393-4866-9661-C3FF91313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E180E-186E-4D56-9706-218CB3AEA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A6AB9-E421-4FEA-82AE-5FB4EFB29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211AC-D2FC-4E84-B0C8-92738791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C34B6-0E72-4EFF-A8AA-7E98A371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18174-9FDD-4A5A-8BA5-B4C6E4B7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2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D8EF-B731-4A94-B187-202C6C0B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58DF4-6B70-4210-9A22-57188F9D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06CA1-723D-49C4-98BD-21FF1737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6A9DE-BD97-438E-9EC1-29822E5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9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8E4F2-F7A2-46A0-850C-2251087D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EDD1E-0831-4ACF-853B-926461F0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FEDC0-5479-4156-A558-E22CEEB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4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13B-9873-47CF-87F2-B82A7345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DBC6-427F-49EB-8B14-19D6A263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2CF95-FB98-4A08-900F-365C19AF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085F4-86FF-46BA-9612-0B5BDB93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27575-47C7-4274-B43D-C61A9BAD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700F-6DA5-4BC4-8CF8-52DF4670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6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CB4-5DE5-4E2B-9DA9-CF4AF6AF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AA61C-1D9F-4A78-9DC7-9D2D2693A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1B571-4C02-41F8-BFAC-1C2435BAD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DCB45-EB23-4A2C-98B4-FDAEB1C4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2B196-45E7-4EE3-A080-57713B64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E31FB-7093-4FBF-A0B4-767CE7FA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4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D657B-9443-4727-9E4B-DD092A2E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BA766-1E20-45A8-9FF3-84A04218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8321-CBA6-4B6D-97A7-84BACD35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F263-619B-41F0-B3CE-188CA2F0DC0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A965-8259-42E3-9FC1-D51133C1E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9B40-9ED8-472C-8506-1D830683D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EF4B-8B32-4909-949D-43148BAA4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FE96-E759-4F66-97FE-4C78F6C0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Practice Problems (Discrete R.V)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D2FC-0CE5-4D2B-B732-9BD88663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91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4044-42ED-4C12-BE66-5945E79E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C9E6-5495-4779-8694-22A27A4A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A fair 6-sided die is rolled repeatedly until a 6 is obtained. Find the</a:t>
            </a:r>
          </a:p>
          <a:p>
            <a:pPr marL="0" indent="0">
              <a:buNone/>
            </a:pPr>
            <a:r>
              <a:rPr lang="en-US" dirty="0"/>
              <a:t>expected number of rolls conditioned on the event that none of the</a:t>
            </a:r>
          </a:p>
          <a:p>
            <a:pPr marL="0" indent="0">
              <a:buNone/>
            </a:pPr>
            <a:r>
              <a:rPr lang="en-US" dirty="0"/>
              <a:t> rolls yielded an odd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56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7887-04AF-43EB-A4D6-3D7BB0BF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EAE4F-F317-4E38-9B52-7347B92D7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A certain community is composed of m families,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which have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children,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m. If one of the families is randomly chosen, let X</a:t>
                </a:r>
              </a:p>
              <a:p>
                <a:pPr marL="0" indent="0">
                  <a:buNone/>
                </a:pPr>
                <a:r>
                  <a:rPr lang="en-US" dirty="0"/>
                  <a:t> denote the number of children in that family. If one of the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children is randomly chosen, let Y denote the total number</a:t>
                </a:r>
              </a:p>
              <a:p>
                <a:pPr marL="0" indent="0">
                  <a:buNone/>
                </a:pPr>
                <a:r>
                  <a:rPr lang="en-US" dirty="0"/>
                  <a:t> of children in the family of that child. Show that E[Y] ≥ E[X].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EAE4F-F317-4E38-9B52-7347B92D7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0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7961-D6C3-4B9B-B0E7-074BF116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742F9-CE3A-4DAB-A514-DA255FA9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Suppose that 10 balls are put into 5 boxes, with each ball  </a:t>
                </a:r>
              </a:p>
              <a:p>
                <a:pPr marL="0" indent="0">
                  <a:buNone/>
                </a:pPr>
                <a:r>
                  <a:rPr lang="en-US" dirty="0"/>
                  <a:t>independently being put in box </a:t>
                </a:r>
                <a:r>
                  <a:rPr lang="en-US" dirty="0" err="1"/>
                  <a:t>i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=1/5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Find the expected number of boxes that do not have any balls. 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Find the expected number of boxes that have exactly 1 ball.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742F9-CE3A-4DAB-A514-DA255FA9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64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E498-A68B-4689-B543-1F14B4E0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Problem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8E2E1-720D-4FEA-9142-338D87A02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369" y="1984651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n independent trials, each of which results in one of the</a:t>
                </a:r>
              </a:p>
              <a:p>
                <a:pPr marL="0" indent="0">
                  <a:buNone/>
                </a:pPr>
                <a:r>
                  <a:rPr lang="en-US" dirty="0"/>
                  <a:t> outcomes  1, ... , k with respective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1. Show that if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small, and n is large, then the</a:t>
                </a:r>
              </a:p>
              <a:p>
                <a:pPr marL="0" indent="0">
                  <a:buNone/>
                </a:pPr>
                <a:r>
                  <a:rPr lang="en-US" dirty="0"/>
                  <a:t> probability that no trial outcome occurs more than once is </a:t>
                </a:r>
              </a:p>
              <a:p>
                <a:pPr marL="0" indent="0">
                  <a:buNone/>
                </a:pPr>
                <a:r>
                  <a:rPr lang="en-US" dirty="0"/>
                  <a:t>approximately = exp[(-n(n-1)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].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8E2E1-720D-4FEA-9142-338D87A02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369" y="1984651"/>
                <a:ext cx="10515600" cy="4351338"/>
              </a:xfrm>
              <a:blipFill>
                <a:blip r:embed="rId2"/>
                <a:stretch>
                  <a:fillRect l="-1159" t="-23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30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7" ma:contentTypeDescription="Create a new document." ma:contentTypeScope="" ma:versionID="5a23e919a1359a5481fba844b59c6718">
  <xsd:schema xmlns:xsd="http://www.w3.org/2001/XMLSchema" xmlns:xs="http://www.w3.org/2001/XMLSchema" xmlns:p="http://schemas.microsoft.com/office/2006/metadata/properties" xmlns:ns2="f4f41830-a3a6-4385-8543-65e908e34dde" xmlns:ns3="eb720b27-d539-49d1-94c8-a7395998307e" targetNamespace="http://schemas.microsoft.com/office/2006/metadata/properties" ma:root="true" ma:fieldsID="106e160d00b736d64647467787e6f07e" ns2:_="" ns3:_="">
    <xsd:import namespace="f4f41830-a3a6-4385-8543-65e908e34dde"/>
    <xsd:import namespace="eb720b27-d539-49d1-94c8-a73959983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20b27-d539-49d1-94c8-a73959983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75D344-FC5F-4117-B303-8BA081F73A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6E3579-5DE5-453A-8D79-65BDA6EDA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f41830-a3a6-4385-8543-65e908e34dde"/>
    <ds:schemaRef ds:uri="eb720b27-d539-49d1-94c8-a739599830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0E0E9D-291D-4CB9-972D-2D9F16539CB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253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Practice Problems (Discrete R.V)</vt:lpstr>
      <vt:lpstr>Problem 1</vt:lpstr>
      <vt:lpstr>Problem 2</vt:lpstr>
      <vt:lpstr>Problem 3</vt:lpstr>
      <vt:lpstr>Problem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Dripto Bakshi</dc:creator>
  <cp:lastModifiedBy>Dr. Dripto Bakshi</cp:lastModifiedBy>
  <cp:revision>12</cp:revision>
  <dcterms:created xsi:type="dcterms:W3CDTF">2022-01-17T13:37:50Z</dcterms:created>
  <dcterms:modified xsi:type="dcterms:W3CDTF">2022-03-10T09:29:16Z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