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1C234-0FDA-4F12-8631-A7211BE73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FA5792-DDBF-4231-965B-557F2650B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DE6C8-F601-4B6A-B5A2-DE34F7CFF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41A2-A927-4EAC-88EC-5848F9C0C439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82868-D077-4AEC-8A8F-6486C3339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74E10-E653-40DC-A6A1-489EC19EB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176EF-8A93-4B63-BD3B-018CD6FE10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521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53A31-001D-4D7F-B1E2-760D0EC0B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A856A8-672D-414E-8D64-FB8B1DB40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39E46-F7B0-4E97-B7A7-FE0B72471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41A2-A927-4EAC-88EC-5848F9C0C439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9D45C-692C-4509-B16A-0F8FF9A41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97106-C575-46CE-8E46-1536ABC46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176EF-8A93-4B63-BD3B-018CD6FE10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833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F7CA49-5B88-41B4-909F-C1DD4DCD9B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70A690-DF1B-4CFD-B625-FD6EE50DB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1BBEF-598D-4D31-824C-CF5EC815B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41A2-A927-4EAC-88EC-5848F9C0C439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E8A6F-56E2-4EF6-BDD3-25FE14BB6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398B3-BE49-4D7F-8B76-4D36BEB67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176EF-8A93-4B63-BD3B-018CD6FE10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574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790D2-7F31-4C01-958C-54ADEC0A2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E733B-CCCB-4093-8531-8888E54B8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7A69E-9F9F-4B28-AACA-3CC954121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41A2-A927-4EAC-88EC-5848F9C0C439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3BAB2-D8CB-4DC7-BF3C-40EE4BAE3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17A28-BA8C-4759-BED2-6629C8799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176EF-8A93-4B63-BD3B-018CD6FE10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410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3F2-509C-4E46-B0E8-B559F45A3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BF48C-343A-4A7C-84F7-A46262313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62CD0-6A06-4E07-9E80-16AF42F82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41A2-A927-4EAC-88EC-5848F9C0C439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B045A-3DC8-486E-937A-792CBD2A7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8FA31-FB17-462A-AAA3-193728474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176EF-8A93-4B63-BD3B-018CD6FE10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300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26CB1-C712-4743-86F4-1373D78AC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C0D4C-7E32-4C7E-A300-268E34AC8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6962F0-7624-460F-93F3-6FC0623A7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33514-2077-46C4-BAA6-F39C05A63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41A2-A927-4EAC-88EC-5848F9C0C439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F0B1BD-AF7A-45B8-B367-4E431EC35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7116F-C263-4AC0-837F-7956B468F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176EF-8A93-4B63-BD3B-018CD6FE10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513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EB7BF-D7E4-4174-8F2F-1AB209FBC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6C9B3-9ABD-47EE-A9A9-924C1344B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2C3EC-DAF0-41DB-8529-66D296E44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A06A52-4BDC-4419-8A77-87566008D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C8DC07-1105-415E-8D78-8F3761CF50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BB8807-9676-4EB8-BDD2-5746DA21E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41A2-A927-4EAC-88EC-5848F9C0C439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427AD7-C999-46CC-B8F7-0E9581DD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137D60-AC08-4A3C-B432-124D2B6EF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176EF-8A93-4B63-BD3B-018CD6FE10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103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1DE16-E602-4295-8F7C-9498FEBFE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BC744B-793D-4E2B-BF63-F52A047E1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41A2-A927-4EAC-88EC-5848F9C0C439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D76E89-6F5D-4B43-ACFD-4F720B008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366C9F-C4F2-42AB-957F-038B7436D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176EF-8A93-4B63-BD3B-018CD6FE10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226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0E9857-30E3-4912-BB2C-12DBEFD1E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41A2-A927-4EAC-88EC-5848F9C0C439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CF8573-6A33-44F9-BE7D-45EC94ECD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9EF4B5-31B6-47E5-86FE-AAB7C79F9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176EF-8A93-4B63-BD3B-018CD6FE10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559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5A145-3B37-4F4E-B750-AEA2ED92E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5D654-96EE-4394-89A0-AA6244958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08F540-94AD-4174-B596-17717FB4E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F55955-681C-4422-A612-DEA49A4D7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41A2-A927-4EAC-88EC-5848F9C0C439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5A3B41-C517-4342-90D5-D555299B3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8227D-4D01-4F5E-B9D1-D14280EEC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176EF-8A93-4B63-BD3B-018CD6FE10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977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F2221-F8E5-4ADD-8765-8C3FF484A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33236F-4496-489F-B116-867DA9500C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2D3484-8628-4C4E-BA82-331FFD3D4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0C8EB1-1155-442A-B59B-982275978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41A2-A927-4EAC-88EC-5848F9C0C439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7F8ED-B3D5-4384-9B27-29DF60F11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81A59-C416-456F-9121-10B1C0E8B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176EF-8A93-4B63-BD3B-018CD6FE10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511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56C201-D8F8-4F51-8970-F787229A3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A1355-900F-47A7-9E75-FFCAB3E1E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8C540-1E1F-4BED-941D-C32860389D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B41A2-A927-4EAC-88EC-5848F9C0C439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8927F-FF97-4337-B097-1682DC9EF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52DC1-D750-4651-AA42-B2E343A66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176EF-8A93-4B63-BD3B-018CD6FE10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296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E80B3-8B73-402C-B0CE-3C6471F68F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Practice Problems</a:t>
            </a: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(Cont. R.V &amp; Joint </a:t>
            </a:r>
            <a:r>
              <a:rPr lang="en-IN" b="1" dirty="0" err="1">
                <a:solidFill>
                  <a:srgbClr val="C00000"/>
                </a:solidFill>
              </a:rPr>
              <a:t>Dist</a:t>
            </a:r>
            <a:r>
              <a:rPr lang="en-IN" b="1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F2292-1709-44E9-A24C-BA87AADF7C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870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7A30F-DB46-4409-BDC9-B2EDCD70C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Practice Problem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331CBB-E6AA-4ECC-A91A-2B42A5EDFB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For any real number y, define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/>
                  <a:t> by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/>
                  <a:t> = y, if y &gt; 0, </a:t>
                </a:r>
              </a:p>
              <a:p>
                <a:pPr marL="0" indent="0">
                  <a:buNone/>
                </a:pPr>
                <a:r>
                  <a:rPr lang="en-US" dirty="0"/>
                  <a:t>     = 0  if y &lt; 0 </a:t>
                </a:r>
              </a:p>
              <a:p>
                <a:pPr marL="0" indent="0">
                  <a:buNone/>
                </a:pPr>
                <a:r>
                  <a:rPr lang="en-US" dirty="0"/>
                  <a:t>Let c be a constant.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514350" indent="-514350">
                  <a:buAutoNum type="alphaLcParenBoth"/>
                </a:pPr>
                <a:r>
                  <a:rPr lang="en-US" dirty="0"/>
                  <a:t>Show that E 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)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/>
                  <a:t> ]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/>
                  <a:t> − c(1 −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ɸ</m:t>
                    </m:r>
                  </m:oMath>
                </a14:m>
                <a:r>
                  <a:rPr lang="en-US" dirty="0"/>
                  <a:t>(c)) when Z is a standard normal random variable.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(b) Find E 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)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/>
                  <a:t> ] when X is normal with mean μ and variance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 smtClean="0"/>
                          <m:t>σ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331CBB-E6AA-4ECC-A91A-2B42A5EDFB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1" t="-28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0716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AAC77-F640-4F08-9697-CD6115404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Practice Problem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5A2906-F714-495F-B1CF-5E80D25BDC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A standard Cauchy random variable has density function </a:t>
                </a:r>
              </a:p>
              <a:p>
                <a:pPr marL="0" indent="0">
                  <a:buNone/>
                </a:pPr>
                <a:r>
                  <a:rPr lang="en-US" dirty="0"/>
                  <a:t>f(x)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( 1+ 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;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∈</m:t>
                    </m:r>
                  </m:oMath>
                </a14:m>
                <a:r>
                  <a:rPr lang="en-US" dirty="0"/>
                  <a:t>  (</a:t>
                </a:r>
                <a14:m>
                  <m:oMath xmlns:m="http://schemas.openxmlformats.org/officeDocument/2006/math">
                    <m:r>
                      <a:rPr lang="en-I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I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 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Show that X is a standard Cauchy random variable, then 1/X is also a standard Cauchy random variable.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5A2906-F714-495F-B1CF-5E80D25BDC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5588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20C05-BE6E-44B9-81D0-DC0B2D639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Practice Problem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17BA2-F851-45C7-B1FC-0E0959CEA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541" y="1928992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X is uniformly distributed over (−1, 1), find </a:t>
            </a:r>
          </a:p>
          <a:p>
            <a:pPr marL="514350" indent="-514350">
              <a:buAutoNum type="alphaLcParenBoth"/>
            </a:pPr>
            <a:r>
              <a:rPr lang="en-US" dirty="0"/>
              <a:t>P{|X| &gt; 1/2 }</a:t>
            </a:r>
          </a:p>
          <a:p>
            <a:pPr marL="0" indent="0">
              <a:buNone/>
            </a:pPr>
            <a:r>
              <a:rPr lang="en-US" dirty="0"/>
              <a:t>(b) the density function of the random variable |X|.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472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CF6EC-792B-442F-9CA6-800FEE149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Practice Problem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F6A79E-F2E6-44FE-BB9B-AA40B98B54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If Y is uniformly distributed over (0, 5), what is the probability that the roots of the equation 4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+ 4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Y + Y + 2 = 0 are both real?</a:t>
                </a: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F6A79E-F2E6-44FE-BB9B-AA40B98B54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8421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C2B9D-05BE-4E86-8029-28C48D9B6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Practice Problem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C9477B-20AC-447F-AEC1-A1C918BD9E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If X is uniformly distributed over (0, 1), find the density function of </a:t>
                </a:r>
              </a:p>
              <a:p>
                <a:pPr marL="0" indent="0">
                  <a:buNone/>
                </a:pPr>
                <a:r>
                  <a:rPr lang="en-US" dirty="0"/>
                  <a:t>Y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p>
                    </m:sSup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C9477B-20AC-447F-AEC1-A1C918BD9E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1411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0369D-6865-4AA5-839D-53DCF72B5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Problem 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AF9C4B-4A25-437B-83DA-DCACAAD683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The joint probability density function of X and Y is given by</a:t>
                </a:r>
              </a:p>
              <a:p>
                <a:pPr marL="0" indent="0">
                  <a:buNone/>
                </a:pPr>
                <a:r>
                  <a:rPr lang="en-US" dirty="0"/>
                  <a:t> f(x, y)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dirty="0"/>
                  <a:t>  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US" dirty="0"/>
                  <a:t>]  ;  0 &lt; x &lt; 1, 0 &lt; y &lt; 2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514350" indent="-514350">
                  <a:buAutoNum type="alphaLcPeriod"/>
                </a:pPr>
                <a:r>
                  <a:rPr lang="en-US" dirty="0"/>
                  <a:t>Verify that this is indeed a joint density function.</a:t>
                </a:r>
              </a:p>
              <a:p>
                <a:pPr marL="514350" indent="-514350">
                  <a:buAutoNum type="alphaLcPeriod"/>
                </a:pPr>
                <a:r>
                  <a:rPr lang="en-US" dirty="0"/>
                  <a:t>Compute the density function of X. </a:t>
                </a:r>
              </a:p>
              <a:p>
                <a:pPr marL="514350" indent="-514350">
                  <a:buAutoNum type="alphaLcPeriod"/>
                </a:pPr>
                <a:r>
                  <a:rPr lang="en-US" dirty="0"/>
                  <a:t>Find P{X &gt; Y}. </a:t>
                </a:r>
              </a:p>
              <a:p>
                <a:pPr marL="514350" indent="-514350">
                  <a:buAutoNum type="alphaLcPeriod"/>
                </a:pPr>
                <a:r>
                  <a:rPr lang="en-US" dirty="0"/>
                  <a:t>Find P{Y &gt; 1 2 |X &lt; 1 2 }. </a:t>
                </a:r>
              </a:p>
              <a:p>
                <a:pPr marL="514350" indent="-514350">
                  <a:buAutoNum type="alphaLcPeriod"/>
                </a:pPr>
                <a:r>
                  <a:rPr lang="en-US" dirty="0"/>
                  <a:t>Find E[X]. </a:t>
                </a:r>
              </a:p>
              <a:p>
                <a:pPr marL="514350" indent="-514350">
                  <a:buAutoNum type="alphaLcPeriod"/>
                </a:pPr>
                <a:r>
                  <a:rPr lang="en-US" dirty="0"/>
                  <a:t>Find E[Y]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AF9C4B-4A25-437B-83DA-DCACAAD683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1" t="-28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6684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A06AD-00E4-4C8D-B596-F72211B17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Problem 7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0FFC00-EA74-43E2-9139-EC0E1B0046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The </a:t>
                </a:r>
                <a:r>
                  <a:rPr lang="en-US" dirty="0"/>
                  <a:t>joint density function of X and Y </a:t>
                </a:r>
                <a:r>
                  <a:rPr lang="en-US"/>
                  <a:t>is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;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&amp;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∈(0,1)</m:t>
                      </m:r>
                    </m:oMath>
                  </m:oMathPara>
                </a14:m>
                <a:endParaRPr lang="en-IN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                                          = 0 ; otherwise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514350" indent="-514350">
                  <a:buAutoNum type="alphaLcPeriod"/>
                </a:pPr>
                <a:r>
                  <a:rPr lang="en-US" dirty="0"/>
                  <a:t>Are X and Y independent? </a:t>
                </a:r>
              </a:p>
              <a:p>
                <a:pPr marL="514350" indent="-514350">
                  <a:buAutoNum type="alphaLcPeriod"/>
                </a:pPr>
                <a:r>
                  <a:rPr lang="en-US" dirty="0"/>
                  <a:t> Find the density function of X. </a:t>
                </a:r>
              </a:p>
              <a:p>
                <a:pPr marL="514350" indent="-514350">
                  <a:buAutoNum type="alphaLcPeriod"/>
                </a:pPr>
                <a:r>
                  <a:rPr lang="en-US" dirty="0"/>
                  <a:t>Find P{X + Y &lt; 1}.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0FFC00-EA74-43E2-9139-EC0E1B0046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7063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26531CA6B29D498611FF44E4B9A516" ma:contentTypeVersion="7" ma:contentTypeDescription="Create a new document." ma:contentTypeScope="" ma:versionID="5a23e919a1359a5481fba844b59c6718">
  <xsd:schema xmlns:xsd="http://www.w3.org/2001/XMLSchema" xmlns:xs="http://www.w3.org/2001/XMLSchema" xmlns:p="http://schemas.microsoft.com/office/2006/metadata/properties" xmlns:ns2="f4f41830-a3a6-4385-8543-65e908e34dde" xmlns:ns3="eb720b27-d539-49d1-94c8-a7395998307e" targetNamespace="http://schemas.microsoft.com/office/2006/metadata/properties" ma:root="true" ma:fieldsID="106e160d00b736d64647467787e6f07e" ns2:_="" ns3:_="">
    <xsd:import namespace="f4f41830-a3a6-4385-8543-65e908e34dde"/>
    <xsd:import namespace="eb720b27-d539-49d1-94c8-a739599830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f41830-a3a6-4385-8543-65e908e34d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720b27-d539-49d1-94c8-a7395998307e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5112E39-B1A5-42BD-8003-5B7452B9490E}"/>
</file>

<file path=customXml/itemProps2.xml><?xml version="1.0" encoding="utf-8"?>
<ds:datastoreItem xmlns:ds="http://schemas.openxmlformats.org/officeDocument/2006/customXml" ds:itemID="{679C9499-9680-49B0-8125-39E27C0C547D}"/>
</file>

<file path=customXml/itemProps3.xml><?xml version="1.0" encoding="utf-8"?>
<ds:datastoreItem xmlns:ds="http://schemas.openxmlformats.org/officeDocument/2006/customXml" ds:itemID="{3C264AFD-3991-4BA6-8F9A-87DD5E54C5B1}"/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384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Practice Problems  (Cont. R.V &amp; Joint Dist)</vt:lpstr>
      <vt:lpstr>Practice Problem 1</vt:lpstr>
      <vt:lpstr>Practice Problem 2</vt:lpstr>
      <vt:lpstr>Practice Problem 3</vt:lpstr>
      <vt:lpstr>Practice Problem 4</vt:lpstr>
      <vt:lpstr>Practice Problem 5</vt:lpstr>
      <vt:lpstr>Problem 6</vt:lpstr>
      <vt:lpstr>Problem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Problems  (Cont. R.V &amp; Joint Dist)</dc:title>
  <dc:creator>Dr. Dripto Bakshi</dc:creator>
  <cp:lastModifiedBy>Dr. Dripto Bakshi</cp:lastModifiedBy>
  <cp:revision>2</cp:revision>
  <dcterms:created xsi:type="dcterms:W3CDTF">2022-02-14T20:09:30Z</dcterms:created>
  <dcterms:modified xsi:type="dcterms:W3CDTF">2022-02-15T06:25:11Z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0x010100A626531CA6B29D498611FF44E4B9A516</vt:lpwstr>
  </property>
</Properties>
</file>