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7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4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ink/ink95.xml" ContentType="application/inkml+xml"/>
  <Override PartName="/ppt/ink/ink93.xml" ContentType="application/inkml+xml"/>
  <Override PartName="/ppt/ink/ink92.xml" ContentType="application/inkml+xml"/>
  <Override PartName="/ppt/ink/ink94.xml" ContentType="application/inkml+xml"/>
  <Override PartName="/ppt/ink/ink91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96.xml" ContentType="application/inkml+xml"/>
  <Override PartName="/ppt/ink/ink85.xml" ContentType="application/inkml+xml"/>
  <Override PartName="/ppt/ink/ink89.xml" ContentType="application/inkml+xml"/>
  <Override PartName="/ppt/ink/ink83.xml" ContentType="application/inkml+xml"/>
  <Override PartName="/ppt/ink/ink84.xml" ContentType="application/inkml+xml"/>
  <Override PartName="/ppt/ink/ink100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90.xml" ContentType="application/inkml+xml"/>
  <Override PartName="/ppt/ink/ink82.xml" ContentType="application/inkml+xml"/>
  <Override PartName="/ppt/ink/ink102.xml" ContentType="application/inkml+xml"/>
  <Override PartName="/ppt/notesMasters/notesMaster1.xml" ContentType="application/vnd.openxmlformats-officedocument.presentationml.notesMaster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01.xml" ContentType="application/inkml+xml"/>
  <Override PartName="/ppt/commentAuthors.xml" ContentType="application/vnd.openxmlformats-officedocument.presentationml.commentAuthors+xml"/>
  <Override PartName="/ppt/ink/ink80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26.xml" ContentType="application/inkml+xml"/>
  <Override PartName="/ppt/ink/ink25.xml" ContentType="application/inkml+xml"/>
  <Override PartName="/ppt/ink/ink24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1.xml" ContentType="application/inkml+xml"/>
  <Override PartName="/ppt/ink/ink40.xml" ContentType="application/inkml+xml"/>
  <Override PartName="/ppt/ink/ink39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19.xml" ContentType="application/inkml+xml"/>
  <Override PartName="/ppt/ink/ink18.xml" ContentType="application/inkml+xml"/>
  <Override PartName="/ppt/ink/ink17.xml" ContentType="application/inkml+xml"/>
  <Override PartName="/ppt/ink/ink1.xml" ContentType="application/inkml+xml"/>
  <Override PartName="/ppt/ink/ink2.xml" ContentType="application/inkml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2.xml" ContentType="application/inkml+xml"/>
  <Override PartName="/ppt/ink/ink11.xml" ContentType="application/inkml+xml"/>
  <Override PartName="/ppt/ink/ink10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45.xml" ContentType="application/inkml+xml"/>
  <Override PartName="/ppt/ink/ink81.xml" ContentType="application/inkml+xml"/>
  <Override PartName="/ppt/ink/ink47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56.xml" ContentType="application/inkml+xml"/>
  <Override PartName="/ppt/ink/ink55.xml" ContentType="application/inkml+xml"/>
  <Override PartName="/ppt/ink/ink54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46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74.xml" ContentType="application/inkml+xml"/>
  <Override PartName="/ppt/ink/ink75.xml" ContentType="application/inkml+xml"/>
  <Override PartName="/ppt/ink/ink72.xml" ContentType="application/inkml+xml"/>
  <Override PartName="/ppt/ink/ink67.xml" ContentType="application/inkml+xml"/>
  <Override PartName="/ppt/ink/ink68.xml" ContentType="application/inkml+xml"/>
  <Override PartName="/ppt/ink/ink73.xml" ContentType="application/inkml+xml"/>
  <Override PartName="/ppt/ink/ink70.xml" ContentType="application/inkml+xml"/>
  <Override PartName="/ppt/ink/ink71.xml" ContentType="application/inkml+xml"/>
  <Override PartName="/ppt/ink/ink69.xml" ContentType="application/inkml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handoutMasterIdLst>
    <p:handoutMasterId r:id="rId33"/>
  </p:handoutMasterIdLst>
  <p:sldIdLst>
    <p:sldId id="256" r:id="rId3"/>
    <p:sldId id="257" r:id="rId4"/>
    <p:sldId id="427" r:id="rId5"/>
    <p:sldId id="429" r:id="rId6"/>
    <p:sldId id="431" r:id="rId7"/>
    <p:sldId id="430" r:id="rId8"/>
    <p:sldId id="412" r:id="rId9"/>
    <p:sldId id="415" r:id="rId10"/>
    <p:sldId id="416" r:id="rId11"/>
    <p:sldId id="417" r:id="rId12"/>
    <p:sldId id="413" r:id="rId13"/>
    <p:sldId id="414" r:id="rId14"/>
    <p:sldId id="418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26" r:id="rId23"/>
    <p:sldId id="492" r:id="rId24"/>
    <p:sldId id="433" r:id="rId25"/>
    <p:sldId id="434" r:id="rId26"/>
    <p:sldId id="435" r:id="rId27"/>
    <p:sldId id="436" r:id="rId28"/>
    <p:sldId id="437" r:id="rId29"/>
    <p:sldId id="438" r:id="rId30"/>
    <p:sldId id="43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ul" initials="j" lastIdx="1" clrIdx="0">
    <p:extLst>
      <p:ext uri="{19B8F6BF-5375-455C-9EA6-DF929625EA0E}">
        <p15:presenceInfo xmlns:p15="http://schemas.microsoft.com/office/powerpoint/2012/main" userId="S::jiaul@cet.iitkgp.ac.in::d20122b5-dbf6-4a14-bdc6-e00b1658be3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CAA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ustomXml" Target="../customXml/item1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EC899-9F02-491A-8D3A-9F1A2E35BED9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7F388-92B4-4CCE-98AB-E3403A750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447380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0:57:29.7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519 1252 141 0,'0'0'36'0,"0"0"0"0,0 0 5 16,0 0 6-16,0 0 8 0,0 0 1 15,0 0-1-15,0 0-8 0,0 0-10 16,0 0-10-16,-104-94-6 0,93 71-5 0,2 1-4 16,0-2-4-16,-2-8-2 0,2 10 0 15,4-2 1-15,-1-1 3 0,2 7-1 16,-5-4 2-16,4 10 1 0,1 4 2 15,4 0-1-15,-5 2-2 0,4 0-2 16,-4-1-1-16,2 2 0 0,3 5-4 16,-2-1 1-16,2 1-3 0,0 0-1 15,-3-3-1-15,3 3 0 0,0-2-2 16,0 2 3-16,0 0-2 0,0 0 2 16,0 0 1-16,0 0 0 0,0 0 2 0,0 0-1 15,0 0 1-15,0 2 3 0,5 5-4 16,-2-3 1-16,3 7 0 0,-1-5 0 15,-1 10-1-15,5-4-1 0,-4-1 0 16,1 2 0-16,-2 0 0 0,1 0 0 16,0-1 0-16,1 2-1 0,-2-1 2 0,1 0-1 15,-1 3 1-15,1 9 1 0,-1-5-2 16,1 1-1-16,4 3 1 16,-3-3 0-16,-1-5-1 0,4 9 2 15,-5-3-2-15,2-6 1 0,4 6-1 0,-3-2 1 16,-1-5-1-16,3 5 2 0,-4-5-1 15,1 0 0-15,-1 0 0 0,2 1-1 16,-1 8 1-16,-1-1-1 16,4-1 3-16,-3 2-4 0,-1-3 4 0,-1-8-3 15,4 9-1-15,-2-1 1 0,-2-8-1 16,5 7-1-16,1 0 2 0,-4-8 0 16,3 10-1-16,0-4 1 0,-5-5-1 15,5 4 0-15,-7-3 0 0,3 0 1 16,5 7-2-16,-5-7 3 0,2 8-2 0,-1-1 0 15,4-2 1-15,-1 6-3 0,1 0 2 16,-2-10 1-16,-2 6-2 0,5-2 2 16,-2 1-1-16,0 7 0 0,1-2 0 15,-2-7 0-15,-2 4 0 0,2 0 0 16,-2 1-1-16,4 6 1 0,0-3 0 0,-1-1 0 16,-5-6 0-16,5 2 1 0,0-1-1 15,1 2 0-15,-4 5 0 16,4-9 0-16,-2 2 0 0,-2 2-1 15,-2-8 2-15,4 7-1 0,-2 1 0 0,-1-6 2 16,4 5-3-16,0 1 2 0,-3 0 4 16,9 7-5-16,-1-4 4 0,-1 0-3 15,-2-1-1-15,3 1 0 0,-1-3 1 16,-2 0 0-16,1 4-1 0,-1-7 1 16,0 3-1-16,-2-6 1 0,0 3-2 0,1-2 1 15,-1 3 0-15,1 6 0 16,3-1 0-16,-2-3 1 0,1 4-2 0,-6-2 1 15,8-1-1-15,-1 6 1 16,-2 1 1-16,3 2-1 0,-4-2 0 0,4-2 0 16,-3 5 0-16,2-4 0 0,1 0-1 15,0-3 2-15,-4 3-1 0,5-1 1 16,-1-2-1-16,-3 1 1 0,2 2-2 16,1-3 2-16,-3 1-2 0,1 0 1 15,-1 0 4-15,-1 1-4 0,2 1 4 0,-1-4-4 16,0 2-1-16,1-5 1 0,-3-3-2 15,-3 0 2-15,8 0 0 0,-4 5 0 16,4 2 0-16,0 0 0 0,-1 1-1 16,-1 3 1-16,1-1 0 0,-3 0 0 15,1 0 0-15,1 0 0 0,-3 3 0 0,-3-4 0 16,8 2-1-16,-5 5 1 16,2-5 0-16,-1 1-1 0,2 1 1 15,-1-2 0-15,3 3-3 0,-4-2 4 16,4 0-1-16,0 1 1 0,1-3-1 0,-2 2 1 15,3-2-2-15,-3 0 1 0,2 0 4 16,-1 0-3-16,1-1 4 0,4 2-4 16,-4-4-1-16,3 2 0 0,0 0 0 15,0-2 0-15,-1 2-1 0,1 1 2 16,2 1-2-16,1 0 2 0,1-2 1 0,0 4-3 16,1-3 0-16,-2 1 1 15,2 0-2-15,0 2 2 0,1 1 0 0,-4 0 0 16,7-1 0-16,-5-1 0 15,0-2-1-15,1 0 1 0,-3 0-1 0,0-3 1 16,-1 2 0-16,0-4 0 0,0 0-2 16,0 1 3-16,3 0-1 0,-2-1 0 15,3 0 3-15,-2-3-3 0,2-4 0 16,0 3 0-16,-2 1 2 0,2-1-3 16,-3 2 4-16,-2-2-3 0,2 0 0 0,-5 1 0 15,3-3 0-15,-3-2-1 0,-3-1 1 16,2-2 0-16,1 1 0 0,0 2 0 15,4 1 0-15,0-2-1 0,-1-1 1 16,2-2 0-16,0 3-2 0,3-2 2 16,0-2 0-16,-8 0 0 0,4-2 0 15,1 2 0-15,3-1-1 0,4 2 2 16,-5-1-1-16,0 0 0 0,3 0 0 16,-1-1 0-16,0 1 0 0,2 0-1 15,-5 0 0-15,4 0 2 0,-3 3-1 0,3-1 1 16,-1 0-2-16,3 1 0 0,1 1-2 15,1 1 3-15,-1-1 0 0,-2 1 0 16,2 1 1-16,-1-3-2 0,-3 4 1 16,2-1-1-16,1 0 0 0,-2 0 2 15,-3 0-1-15,-3-6 1 0,-3 0-1 16,6 0-1-16,-10-2-1 0,9 2 2 16,-1 0-1-16,0-2 1 0,4 3 0 15,0 3 1-15,-1-3 1 0,0-2-2 16,-2-2 0-16,2 2 0 0,-4-1-2 0,4-3 2 15,2-1 1-15,-1 1-2 0,9 2 1 16,-1-2 0-16,-1 1-2 0,-4 0 2 16,-4-3-1-16,-4 2 2 0,1 2 0 15,-5-5-2-15,8 5 0 0,-3-1 1 16,0 2 0-16,1-1 0 0,-1 1 2 0,-1-1-2 16,1 2 1-16,-2-4-2 0,7 2-1 15,-6-2 3-15,-2-1 0 16,4 1-1-16,-7-4 1 0,1 3-1 15,8-1 0-15,-8 1-1 0,8 1 5 0,-9-1-4 16,1-1 2-16,-2 1-2 0,1-1-5 16,1 1 6-16,-1-2-1 0,0 2 0 15,-4-2 4-15,5 2-5 0,2-4 1 16,-2 4 0-16,4-5 0 0,5 0 0 16,-9 0-2-16,17 0 3 0,-15 0-1 0,1 0 0 15,6 0 2-15,-4 0-3 0,1 0 1 16,-4 0-1-16,4 0 0 0,-13 0 1 15,8 0 1-15,-6 0-1 0,-4 0 0 16,13 0 1-16,0 0-2 0,8 0 0 16,8-5 2-16,-3 0-1 0,-2-1-4 15,2 0 5-15,-3 1 0 0,-9 1-1 16,7-1 0-16,-3 1 0 0,-9-1-5 16,14 1 5-16,-4-1 0 0,-7 1 0 15,9 2 0-15,-1-3 1 0,3 2-3 0,7-5 3 16,-1-1-2-16,2-1 2 0,1 4 2 15,0-2-4-15,-3 1 1 0,1 1 0 16,-1-2-1-16,-2 1 1 16,1 2 2-16,-2-2-2 0,1-1 0 0,-3 5 1 15,2-5-3-15,-3 4 2 0,5-2 1 16,-3-1-2-16,3 0 3 0,1-2-1 16,1-2-2-16,-1 1 1 0,3-2 0 15,0-2 1-15,-3 2 1 0,1-2-2 16,-2-2 0-16,-1-1-1 0,1 3 1 0,-2 1 0 15,1-2 0-15,0 3 0 0,-2-2 0 16,1 0 0-16,-3 2 1 0,-4-2-2 16,3 3 1-16,-10 2 0 0,-3-2 1 15,8-1-2-15,-8 1 4 0,12-1-3 16,-7-6 0-16,0 6 1 0,0-4-4 0,2 1 3 16,-6 4 0-16,-3-1 0 0,2 5 1 15,-1-2 0-15,4-4-2 16,-7 7 1-16,7-7 0 0,-9 4 0 15,2-4 1-15,4-1-2 0,-6 4 1 0,9-5-1 16,-2 2 1-16,2 0 0 0,0 2 1 16,2-1 0-16,0 1-1 0,-1 0 0 15,7-2 0-15,-9 2-1 0,0-2 1 16,-1 2 0-16,-4 3 0 0,5-2 0 16,-8 0 1-16,3 1-1 0,-2 3 1 0,0-5 0 15,4-3 1-15,-5 3-2 0,3-4 0 16,5-3-1-16,-5 0 0 0,9-5 1 15,-4 3-1-15,0 1 0 16,-1-1-2-16,1 2 4 0,-6 1-2 0,2 3 2 16,1-3 0-16,-8 6-2 0,8-6 1 15,-1 0 0-15,3 1 0 0,3-5 0 16,0 1 0-16,-1-1 1 0,-2-1-2 16,1 3 1-16,-2-5 0 0,4 4 0 15,-4 1 1-15,-5 3-1 0,3 2 0 0,-3-5 0 16,4-2 0-16,-3 4 0 0,-2-1 1 15,4-2 0-15,-2 2 0 0,3-8-1 16,-1 1-1-16,1 0 2 0,-2 2-1 16,2-3 0-16,-1 4 0 0,3 0 0 15,-3 0-1-15,2-1 1 0,-5 5 1 16,2 0-1-16,-2 2 0 0,-1 5 1 16,2-8-1-16,-3 13 0 0,-1-9 0 15,1 4 0-15,1-2-1 0,2-5 2 16,-5 5-1-16,6-7 1 0,-2 2 0 0,4-4-1 15,0-3 0-15,1 0 0 0,-1 4 0 16,-5 5 0-16,1-2-3 0,1 0 4 16,3-3-4-16,-1-4 5 0,1 4-1 15,0-4-1-15,-4 3 0 0,4-3-1 16,0 4 2-16,-4-5-1 0,4 0 1 0,-3 0-1 16,2 1 0-16,-2-2-1 0,1 0 1 15,0 3 0-15,0 0 0 16,-1 2 1-16,-2 5 0 0,0-3-3 15,0-1 4-15,-3-3-2 0,5-4 0 0,1 0 1 16,-3 4-1-16,2-5 0 0,0 2 1 16,2-2-1-16,1 1 0 0,0 3 1 15,-4 1-1-15,5 0 0 0,-1 3 0 16,-5 4-2-16,2-2 2 0,1 1 1 16,-1-2-1-16,7-2 1 0,-5-1-1 0,3 1 1 15,-3 2-1-15,-1-5 1 0,2 3-5 16,0-2 4-16,-1-1-4 15,-2 7 4-15,1 0 1 0,-1-2-1 16,3 0 0-16,-4 0 0 0,1 0 0 0,1-1 1 16,-6 9 0-16,3-9 1 0,5 2-2 15,-5-3 0-15,2-5 1 0,2 1-1 16,-2 4 1-16,1-2-1 0,-1-1 0 16,-1-1 0-16,2 2 1 0,-1-3-1 15,0-1 1-15,-2 2 0 0,0 7-1 0,-3 0-1 16,3 0 2-16,3-1-2 0,-4-1 2 15,1 1 0-15,0 0-1 0,-1 6 1 16,2-8 0-16,-1 2 0 0,-4 7 2 16,4-11-1-16,-3 3-1 0,-1 6-2 15,4-9 2-15,-3 9 0 0,1 0 0 16,3-6 1-16,-4 9-2 0,3-9 1 16,-3 10-2-16,1-2 1 0,0-7-4 15,2 6 5-15,0-6-3 0,0 3 2 16,-3 2 1-16,3-5 0 0,2 0 0 0,-2 2-1 15,1-4-1-15,0 3 0 0,2-2 1 16,-6 8 0-16,4-7 2 0,-1 2-2 16,-1 7-1-16,3-9 2 0,-2 1-1 15,-3 7 0-15,3-8 4 0,-1 0-3 16,-4 7-1-16,4-8 1 0,1-1-2 0,0 0 1 16,2-7 2-16,-2 2-2 0,3 1 0 15,-1 0 0-15,-2 0-1 0,-3 8 2 16,1-5-1-16,-2 11 0 15,-1-5 0-15,-2 1 0 0,4 3 0 0,2 0 0 16,-4 0 1-16,1 0 0 0,-4-3 0 16,4 2 0-16,-1-1 0 0,1-10-1 15,-1 9 1-15,3-8-1 0,0 2 0 16,-2 7 0-16,1-9-1 0,-2 11 1 16,1 0 1-16,-1 1-1 0,-2 4 1 0,2-6 0 15,0 8 0-15,0-7 0 0,2 0 2 16,-3-3-2-16,-1 2-4 0,4-4 3 15,1-8-6-15,-1 0 7 0,2 3-1 16,-2-1 0-16,0 0 0 0,-1 9-1 16,4-8 3-16,-5 11-2 0,1-3 2 15,3 2-2-15,-7 6 1 0,4-5-1 16,-4 3 1-16,4-7 1 0,2-6 0 16,-2 6-1-16,1-6 1 0,-2 0-1 15,1 6 0-15,1-8-1 0,-1 0 1 0,-1 9-1 16,4-7 0-16,-7 7 0 0,4-2 2 15,-2 0-2-15,0 1 0 0,0 1 0 16,2 0 1-16,-4 0-2 0,2 6 1 16,-1-6 1-16,1 6-1 0,1-6 0 15,1-2 0-15,-1 0 0 0,-2 1 0 16,4 2 0-16,-1-1 1 0,-2 9-1 16,1-10 2-16,-2 9-2 0,1-5 2 15,1-5-2-15,-2 11 1 0,1-10 1 16,-2 9-1-16,4-11 1 0,-1-3 0 0,-2 5-1 15,6-9 0-15,-2 4-1 0,-2 2 1 16,4-3-2-16,-5 6 2 0,0 9 1 16,3-5 0-16,-3 6 0 0,-2-2 0 15,2 4-1-15,-3 4 1 0,0-4 0 16,0 4-1-16,2-2 1 0,-2 1-5 0,3-9 3 16,-1 4 0-16,1 0 0 0,-2-1 0 15,2 0 3-15,-1 0-7 16,-2 1 4-16,4 1 1 0,-4 5-1 0,0-1 0 15,0 1 0-15,0-2-2 0,2 2 2 16,-2-5-1-16,0 5 0 0,0-1-1 16,0 1-1-16,0-2-1 0,3 2-5 15,-3 0-10-15,0 0-17 0,1 0-60 16,7 0-215-16,-2 0-30 0</inkml:trace>
  <inkml:trace contextRef="#ctx0" brushRef="#br0" timeOffset="2332">150 310 233 0,'0'0'64'0,"0"0"-11"0,0 0-6 15,0 0-6-15,0 0-3 0,0 0-4 16,0 0-3-16,0 0-4 0,0 0-6 16,0 0 0-16,-60-109-3 0,54 96 1 0,1-3-3 15,-4-4-3-15,1 4-2 16,2-6-2-16,0 9-1 0,2-1 2 16,-4 0-2-16,6 8 2 0,-5-9-2 15,5 7 1-15,-2 2 1 0,-1 0-5 0,5 6 2 16,-1-7 1-16,-2 3-4 0,-2-3 2 15,4 2-2-15,1 5-3 0,-3-2 2 16,3 2-2-16,0-3 0 0,-2 3 1 16,2-1-2-16,-3 1-2 0,3-3 2 15,0 3-1-15,-2 0-1 0,2 0 3 0,0 0-4 16,0 0 1-16,0 0 0 0,0 0 1 16,0 0-1-16,0 9 2 15,2 7 2-15,3-3-2 0,2 3 1 16,-1 1-2-16,3-3 1 0,2 3 0 0,-3-5 1 15,-4 1 1-15,2 1-1 0,-1-1 1 16,-1 0-1-16,-2 3 1 0,2-3-1 16,1 3-2-16,0-2 3 0,-2 0-1 15,-2 1 0-15,4 0 0 0,-1-2-1 16,1 2-1-16,-1-3 2 0,1-1-2 16,-1 3 2-16,2-3 1 0,-1-1-2 0,0 6 1 15,1-5-1-15,-3-5-1 16,3 5 2-16,-3-5 1 0,-2-1-1 15,4 1-1-15,-2-2 1 0,-2 4-3 0,-1-5 2 16,10 10 0-16,-9-7 1 0,2 0-1 16,2 8 0-16,-1-7 4 0,1 6-5 15,1-1 4-15,-6-4-3 0,9 6 0 16,-4-8 1-16,-1 5 1 0,2 2-1 16,-3-8 1-16,3 6-1 0,-3-5 0 0,-1 0 1 15,2 0-1-15,-4 0 0 0,5 0 2 16,-4-2-1-16,4 3-1 0,-5-7 0 15,0 0-1-15,3 6 0 16,-1-1 1-16,2 2 0 0,-1-1-1 0,-3-6 1 16,2 5-1-16,1 1 1 0,-2 0 0 15,-1 1 1-15,0-7-2 0,5 5 1 16,-5 1-1-16,4 1 1 0,-2 0-1 16,-2-7 1-16,0 0 0 0,3 7 0 15,-2-1 0-15,2 1-1 0,-1 0 1 0,-2-1 0 16,3 1 0-16,-1 1 1 0,1 1 0 15,-2-4-2-15,2 2 2 0,-1 4 0 16,7 2-2-16,-5 0 2 0,1 2-2 16,-1-3 2-16,2 11 1 0,2-6-1 15,-2 5 1-15,5-3-1 0,-2 0-1 16,0 9 2-16,0-6 0 0,0 2 1 16,0 1 0-16,-3 2 0 0,4-1 0 15,-4 2 0-15,1-2-1 0,-2-4 0 16,1-1-1-16,-2 1-1 0,2-7 0 0,2 9-2 15,-2-7-1-15,2-6-4 0,-4-1-12 16,-2-2-42-16,-2-8-237 0,9 0-39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01:00.64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1794 381 306 0,'0'0'47'0,"0"0"-11"0,0 0-6 16,0 0-3-16,0 0-5 0,0 0-3 15,0 0-1-15,0 0-3 0,0 0 3 16,0 0-2-16,0-2 0 15,-2 2 2-15,-1 0-2 0,2 0 0 0,-2 0-2 16,1 0-4-16,-7 0-2 0,0 0 0 16,-6 0 0-16,1 2-1 0,8 0 0 15,-2 1 0-15,2-2-1 0,-1 2 1 16,1-1 1-16,-1 0-1 0,0 0 2 16,1 0-2-16,-2 1 1 0,4-1 0 0,4-2-3 15,-6 0 0-15,-1 2-1 0,0 0-3 16,-7 3 2-16,8-3 0 0,0 0 0 15,-11 0 0-15,11 1-1 16,0-1-1-16,-12-1 1 0,9 2-2 0,-9-3 1 16,-1 4 0-16,3-3-1 0,-3 1 2 15,1-1-2-15,3 3 1 0,0-1 0 16,1-2 1-16,7 1-1 0,1 1 1 16,-4-3-1-16,4 3 0 0,-3-3 1 15,-6 1 0-15,6 1 1 0,-11-2-2 0,2 3 0 16,-2-3 0-16,-9 2 0 0,-1-2 0 15,1 0 0-15,3 2 1 0,-1-2 0 16,9 0-1-16,-11 0 1 0,14 0-1 16,6 0 1-16,-11 0 0 0,11 0-1 15,-11 0 1-15,2 0 1 0,0 0-2 16,1 0 0-16,-1-4 0 0,-1 1-1 16,4 1 2-16,0 1 0 0,6-2 1 15,-8 0 0-15,10 1 0 0,-2 1 0 16,-10-2 1-16,10-1-1 0,-6 1 0 0,-2 2 1 15,5-7-3-15,-5 3 0 0,5-1 0 16,-4 1 0-16,3-1 0 0,-3-1-1 16,2 0 1-16,-1 1-1 0,1 0 1 15,2 0-1-15,4 3 0 0,4-1 1 16,4 4-1-16,-9-1 0 0,3-2 0 0,-3 1 1 16,-7-3-1-16,9 4 0 15,-1-2 0-15,-8 1-1 0,6-1 1 16,-5 0 1-16,0 0 1 0,0-4-1 15,-8-1 0-15,9 3 1 0,-8-4-1 0,11 6 1 16,5 0 1-16,-11-2 0 0,11 2 0 16,0 3 0-16,-8-6 0 0,7 4-3 15,1-1 1-15,-5-4 0 0,4 6 0 16,-7-6-1-16,2 3 0 0,-2-3 0 16,2 0 0-16,-3 3 0 0,1-2 0 0,-1-2-1 15,1 5 1-15,-1-5 0 0,0 0 0 16,1 5 0-16,0-2 1 0,8 3-1 15,-10-5 0-15,10 5 0 16,-8-2 0-16,0-3 0 0,8 5 1 0,-7-4-1 16,6 1 2-16,-6-4-1 0,2-1-5 15,-1-1 8-15,1 2-8 0,2 1 5 16,-1-1 0-16,5 5-3 0,-4-5 4 16,4 4-1-16,1 2 0 0,2-2 0 15,-2 0 1-15,-1-1-1 0,1 3 0 0,1-2 1 16,3 5 0-16,-2-3 1 0,2 3-1 15,-3-1 1-15,3 1-1 0,-1-2 0 16,1 2-1-16,-3-3-1 0,3 3 0 16,-2-2 1-16,2 2 0 0,-3-2 1 15,3 2-2-15,-2-3-2 0,2 3 2 16,-1-1 0-16,1 1 0 0,0 0 2 16,0 0-2-16,0 0-2 0,0 0 1 15,0-3-1-15,0 3 1 0,0 0 2 16,0 0-2-16,0 0 2 0,0-2-1 0,0 2-2 15,0 0 3-15,-3-2-1 0,3 2 0 16,0 0 1-16,0-3-1 0,0 3 1 16,0-1 0-16,0 1-1 0,0-2 1 15,0 2-1-15,0-3 0 0,0 3 0 16,0-2-1-16,0 2 0 0,0-3 2 0,0 3-3 16,0-1 2-16,-2 1 0 0,2-2 0 15,0 2 1-15,0 0-1 16,0 0-1-16,0-4 0 0,0 4 0 15,0 0 0-15,0 0 2 0,-3 0-2 0,3 0 1 16,0 0 0-16,0 0 0 0,0 0 0 16,0 0 0-16,0 0 0 0,0 0-1 15,0 0 1-15,0 0-2 0,0 0 2 16,0 0 0-16,0 0 0 0,0-1 3 16,0 1-2-16,0 0-1 0,0 0 1 0,0 0-3 15,-1 0 3-15,1 0-1 0,0 0 0 16,0 0-1-16,0 0 1 0,0 0 0 15,0 0-1-15,0 0 2 0,0 0-2 16,0 0 2-16,0 0-1 0,0 0 1 16,0 0-1-16,0 0 1 0,0 0-2 15,0 0 0-15,0 0 2 0,0 0 0 16,0 0 0-16,0 0 1 0,0 0-1 16,-3 0-2-16,3 0 1 0,0 0 0 15,0 0 0-15,-2 0 1 0,2 0 1 0,0 0-2 16,-3 0 0-16,3 0 0 0,0 0 0 15,-1 0 0-15,1 0 0 0,0 0 0 16,-3 0 0-16,3 0-2 0,0 0 4 16,-2 0-2-16,2 0 0 0,0 0 0 15,0 0-2-15,0 0 4 0,-3 0-4 0,3 0 1 16,0 0-1-16,0 0 1 16,0 0 1-16,0 8 1 0,0 3 0 15,0 12 0-15,0 8 4 0,0-11-6 16,0 11 7-16,0-2-5 0,0 0 1 0,0 7 4 15,0-9-6-15,0-1 2 0,0 2-1 16,3-2-3-16,-1-1 3 0,2-1 2 16,1-8-2-16,-2-10 0 0,-2 3 0 15,-1-2-3-15,3 1 3 0,-1-2-1 16,1 0-1-16,-3-6 2 0,0 0-1 0,0 0-2 16,0 3 1-16,1-3-4 0,-1 0-14 15,0 0-22-15,0-5-64 16,0-16-204-16,0-14-24 0</inkml:trace>
  <inkml:trace contextRef="#ctx0" brushRef="#br0" timeOffset="260">41 7 666 0,'0'0'57'0,"0"0"-11"0,0 0-14 16,0 0-13-16,0 0-6 0,0 0-3 15,0 0-4-15,0 0-5 0,0 0-4 0,119 1-13 16,-63-1-84-16,3 0-201 0,6-8-26 15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31:53.09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309 326 515 0,'0'0'64'15,"0"0"-21"-15,0 0-9 0,0 0-5 16,0 0-2-16,0 0-3 0,0 0-1 15,0 0-6-15,0 0 0 0,0 0-1 16,-4 0-3-16,4 0 0 0,0-6-3 16,4-4 0-16,2-4 1 0,6-5-2 0,-7 4-1 15,1-8-2-15,-1 7-2 0,-5-3 0 16,0-11-1-16,-4 3-1 0,-11-8 0 16,-3 10-2-16,-6 1-1 15,-2 3 0-15,-6 6 0 0,3 4-1 0,5 1 1 16,0 6-1-16,5 4 0 0,1 0 1 15,-8 0-1-15,5 4 2 0,0 10 0 16,7-4 0-16,4 9 0 0,0 3 0 16,6-4 1-16,1 8 1 0,3 1 1 15,0-2-1-15,12 7-1 0,0-8 1 0,5-5-1 16,0-3 0-16,-4-4 1 0,7-5 1 16,-6-3 0-16,4-2 0 0,0 1-2 15,2-3 0-15,4 0 0 16,0-7 0-16,5-6-2 0,-4-6 2 0,2 0-1 15,-3-5 0-15,-1-3 2 0,0 6-3 0,-7 6 1 16,1 2 0-16,-6 4 0 16,-7 2 0-16,7-1 0 0,-6 6 1 15,-1-2-1-15,4 1 1 0,-8 3-1 16,0-1-1-16,0 1 0 0,0 0 0 0,1 0 0 16,-1 0 0-16,2 4 0 0,1 10 2 15,1 4 0-15,1 8 0 0,1-2 0 16,-1 3-1-16,4 8 1 0,-3 2 0 15,1-2 1-15,-2 5-1 0,-1 0-2 16,1 6 3-16,-4 5-2 0,3 2 2 0,-4 3 0 16,0-1-1-16,0 1 0 0,0-4-1 15,-4-6-1-15,-5-1 3 16,0-5 4-16,-3-4-6 0,-2-7 4 16,1-9-4-16,-2-7-3 0,2-3 3 0,-3-9 0 15,-12-1 0-15,1-4 1 0,-6-16-3 16,4-14-6-16,8-6 2 0,7-9-3 15,6 0 4-15,8-2 3 0,3 5 1 16,12-1 1-16,10 6-1 0,4 0-1 16,12 3-1-16,3-1-1 0,7 2-2 0,2 3-5 15,-1 1-12-15,0-1-25 0,-2-1-51 16,0-4-189-16,-1 5-34 16</inkml:trace>
  <inkml:trace contextRef="#ctx0" brushRef="#br0" timeOffset="520">942 359 547 0,'0'0'60'0,"0"0"-18"0,0 0-5 0,0 0-5 15,0 0-5-15,0 0-5 0,0 0-4 16,0 0-1-16,0 0-5 16,0 0-1-16,5-101-6 0,-5 101-4 0,1 0-1 15,7 0-1-15,0 8 0 0,1 16 1 16,3 12 1-16,-6 6 0 0,-1 9-1 15,-1 8 1-15,-2-2-1 0,1 1 2 16,-2-2-2-16,4-5 3 0,-1-4-2 16,4-4 1-16,-2-10-1 0,5-4 0 0,5-6 0 15,-5-5-1-15,4-6 4 0,-3-2-6 16,3-6 0-16,1 3-16 16,-1-7-29-16,6-5-49 0,-4-11-139 15,4-6-80-15</inkml:trace>
  <inkml:trace contextRef="#ctx0" brushRef="#br0" timeOffset="841">930 663 291 0,'0'0'82'0,"0"0"-10"15,0 0-11-15,0 0-11 0,0 0-7 16,0 0 0-16,0 0-3 0,0 0-4 15,0 0-8-15,43 8-9 0,7-8-10 16,3-8-8-16,6-6-5 0,7-4-26 0,3-2-126 16,0-2-147-16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31:56.22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42 623 345 0,'0'0'100'0,"0"0"-20"0,0 0-15 15,0 0-16-15,0 0-7 0,0 0-9 16,0 0-10-16,0 0-5 0,0 0-5 0,-42 2-4 16,42-2-2-16,0 0 1 0,0 0-1 15,1-5-1-15,10-4 0 16,5-3 0-16,1-5-3 0,4-1 2 16,1 1-2-16,1-1 0 0,1-1 0 0,5 2 1 15,0 0-2-15,4-4 1 0,3-2-2 16,-1 1-1-16,3 0 1 0,-5 0 0 15,-4-2 1-15,-5 3-1 0,-8 5 0 16,-4-2-1-16,-3 7-1 0,-8 4 1 16,4 2-3-16,-5 0 0 0,0-1-2 0,-14 0-1 15,-7-1 1-15,-11 7 0 0,-6 7 3 16,3 9-1-16,2 8 1 16,9 4 0-16,6 4 1 0,7 2 0 15,7 1 0-15,4 4 0 0,4 1 1 0,11 1 0 16,5-2 1-16,3-1 0 0,2 2-1 15,-2-4 0-15,-6-3-1 0,-4-9-1 16,-4-2 2-16,-4-6-1 0,-5 0 1 16,0 6 0-16,-9-4 0 0,-6 3-3 15,-8-4-3-15,-3-4-14 0,-2-2-15 0,5-4-47 16,3-5-150-16,2-2-68 0</inkml:trace>
  <inkml:trace contextRef="#ctx0" brushRef="#br0" timeOffset="1028">701 607 480 0,'0'0'56'0,"0"0"-14"15,0 0-10-15,0 0-3 0,0 0-1 16,0 0 0-16,0 0-4 0,0 0-4 15,0 0-3-15,0 0-4 0,-17 9 0 16,17-9-1-16,0 0-3 0,0 0 0 16,0 0-1-16,0 0-2 0,0 0-1 0,0 0-2 15,0-9-1-15,5-4 1 0,4-8-2 16,0 3 2-16,5-6-2 16,-1 3 0-16,-2 6 1 0,2 0-1 15,1 1 1-15,-3 6 2 0,7-10 0 0,-7 12 0 16,-1-3 0-16,4 0-1 0,0 3 1 15,4-5-2-15,-5 4 0 0,4-2 3 16,-4 3-4-16,-1-1 0 0,2 4 1 16,1 2-3-16,2-3 1 0,1 2 2 15,-1 2-2-15,1 0 0 0,7 0-1 0,-10 7-3 16,7 3 4-16,-3 1 0 0,-4 0 1 16,0 1-1-16,2 0 0 0,-5 0 0 15,-4-1 0-15,2 9 0 0,-5-9-1 16,-2 7-1-16,-2-3 1 0,-1 6 0 15,3-1 0-15,-3 0 0 0,0 9 1 16,0-11-1-16,-3 6 2 0,-6-1 0 16,3-10 0-16,-6 9 1 0,6-11-1 15,-3 0 0-15,0-1-1 0,4-5-1 16,1-2 3-16,4-3 1 0,0 0 0 0,0 0 1 16,0 3 0-16,-2-3 0 0,2 0 1 15,-2 0-2-15,-1 0 0 0,2-6-1 16,-4-13-1-16,2 1-1 0,3-4-1 15,0-8 2-15,0 5-1 0,3-12 2 16,8 9-2-16,0 1 1 0,5 2-1 0,1-4-1 16,4 7 0-16,4-1 0 0,-1 2 1 15,2 7 2-15,4-2 0 16,-9 5 1-16,2 3-1 0,-5 4-1 16,-2-1 0-16,2 1-1 0,-3 4 0 0,8 0 2 15,-4 0-3-15,6 9 0 0,-2 6 0 16,-6 9-3-16,0 2 4 0,-6 3-1 15,-5 3 1-15,-2 1 0 0,-4-3-1 16,0-2 1-16,-1-4 0 0,-5-3-1 16,1-7 2-16,2-8-2 0,2 1 1 0,1-7 0 15,0 0 1-15,0 0 2 16,0 1 1-16,0-1 1 0,0 0-2 0,0-1-2 16,0-19 0-16,0-13-2 15,6-8 1-15,9 5 0 0,8-4 0 0,4 9 2 16,3 1 0-16,4 8 1 0,2 6-1 15,-12 8 1-15,2 4-2 0,0 4-2 16,0 4 2-16,10 12-1 0,-5 3 0 16,-2 3 1-16,-4 6-1 0,0 1-1 15,-6-1 1-15,0 2-1 0,-3-1 0 0,1 0 0 16,-6-9-3-16,2 5-5 0,-7-11-13 16,-1-3-27-16,0 0-49 0,-5-11-216 15,0 0-23-15</inkml:trace>
  <inkml:trace contextRef="#ctx0" brushRef="#br0" timeOffset="1496">2601 400 589 0,'0'0'58'15,"0"0"-18"-15,0 0-18 0,0 0-10 16,0 0-3-16,0 0-2 0,0 0-1 0,0 0 1 16,0 0 2-16,-19-114 1 15,15 109 1-15,-2 1 1 0,1 2-5 16,-4 2-2-16,-5 0-2 0,-5 6 0 16,-4 10 2-16,3 4-1 0,2 5 2 0,3 4-1 15,4 1 1-15,2 2-1 0,1-9 0 16,7 4-2-16,1-3 1 0,0-5-2 15,0 3 1-15,1-9-1 0,2-7 0 16,-1 1 1-16,3-5 0 0,2 3 2 16,4-5 0-16,8 0-1 0,3-16 0 0,4-10-2 15,1-6-1-15,-3-5 1 0,4-5-1 16,-7 3 0-16,2 4 0 16,-8 11 1-16,0 3 1 0,-6 13 2 0,-4 4 1 15,2-1-2-15,-7 5-1 0,0-3-2 16,0 3-1-16,6 0 0 0,3 8 1 15,3 12 0-15,2 6 0 0,1 2-1 16,-1 2 0-16,1-1-1 0,3 2-1 16,0-3-1-16,-3 1-1 0,4-6-6 15,-6-5-11-15,-4-7-25 0,2-5-40 0,-2-2-133 16,6-4-103-16</inkml:trace>
  <inkml:trace contextRef="#ctx0" brushRef="#br0" timeOffset="1801">3194 114 607 0,'0'0'63'0,"0"0"-20"16,0 0-18-16,0 0-11 15,0 0-3-15,0 0-1 0,0 0 1 16,0 0 5-16,0 0-8 0,8 145 1 16,-8-89-6-16,0-1-5 0,0 0 0 0,0 0-3 15,0-4-3-15,0-2-12 0,0-16-18 16,0-10-37-16,1-12-78 0,-1-11-142 15</inkml:trace>
  <inkml:trace contextRef="#ctx0" brushRef="#br0" timeOffset="1973">3526 0 752 0,'0'0'34'0,"0"0"-2"15,0 0-10-15,20 159-12 0,-5-109-1 16,-1 1-8-16,1 5-5 0,1 1-10 16,-9 2-55-16,-6 2-231 0,-1-14-35 15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31:59.96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 19 299 0,'0'0'64'0,"0"0"-6"16,0 0-8-16,0 0-5 16,0 0-10-16,0 0-9 0,0 0-2 0,0 0-1 15,0 0 0-15,-1-13 0 0,1 13-5 16,0-2-3-16,0 2-2 0,0-2-3 0,0 2 0 15,0 0-1-15,0 0 0 16,0 0-1-16,6 0 0 0,3 0 0 16,6 0-1-16,10 0 1 0,-1 4-2 15,8 4 0-15,-3-1 0 0,2 0-1 0,0 2 0 16,1-3 0-16,3 2 0 0,1 2-1 16,2-1 0-16,0 0-1 0,2 0 0 15,4-1 0-15,3 1 1 0,0 2-2 16,4 0 2-16,3 2-1 0,3-2 1 15,4-1 2-15,1 1-2 0,0 3-1 0,1 0-2 16,-1-3-1-16,-1 3 2 16,1 1 0-16,0-3 0 0,5 7-1 15,5-3 1-15,3-1-1 0,3 2 1 16,7-3-2-16,5 5 3 0,4-2 0 0,-2 1 1 16,3 1 0-16,-4 0 0 0,-9-2 1 15,-6-1-1-15,-11 3 0 0,-12-6-1 16,-9-3-1-16,-17-3 0 0,-8-2-1 15,-13-3 0-15,-6-2-2 0,0 0 2 16,0 0-1-16,3 0 1 0,-2 3-1 0,-1-3-2 16,0 0-4-16,3 0-7 15,-3 0-11-15,0-5-21 0,-7-13-43 16,1 3-111-16,-8-12-122 0</inkml:trace>
  <inkml:trace contextRef="#ctx0" brushRef="#br0" timeOffset="568">2294 182 190 0,'0'0'43'0,"0"0"4"0,0 0 3 15,0 0 7-15,0 0 1 0,0 0-6 0,0 0-6 16,0 0-9-16,0 0-4 16,0 0-2-16,-91 9-4 0,89-9-5 15,-1 4-2-15,3-4-5 0,-1 2-3 16,1-2 0-16,0 1-1 0,0-1-1 0,0 3 3 16,0 2 0-16,7 5-3 0,3 0 0 15,6 5-2-15,-1-1-2 0,-1 3 1 16,6 5-1-16,-2 1 0 0,2-3 1 15,3 0 0-15,1 0 0 0,0 1 1 16,1-4-2-16,2-1-1 0,-10-5-2 16,1 0-1-16,-5-5-1 0,-2 0 0 15,1 4-1-15,-10-7 1 0,7 5-1 16,-5-1 1-16,-2-3 1 0,1 12 0 16,-3 0 0-16,0 0 0 0,-3 5-2 0,-12-3 0 15,0 0-1-15,-10 4 0 0,-4-2-3 16,-7 1-3-16,3-2-8 0,-10 6-17 15,-1-1-50-15,-3 6-154 0,-5-4-92 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32:03.2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0 282 670 0,'0'0'56'15,"0"0"-17"-15,0 0-18 0,0 0-9 16,0 0-7-16,0 0-3 0,0 0 0 16,0 0 0-16,0 0-1 0,0 0 1 15,37 141-2-15,-33-98 1 0,1 1 5 0,0-2-6 16,-4-1 3-16,-1-15-6 0,3-8-5 16,-3-2-8-16,0-9-20 0,0 0-24 15,0 2-78-15,0-9-155 0</inkml:trace>
  <inkml:trace contextRef="#ctx0" brushRef="#br0" timeOffset="140">52 0 565 0,'0'0'27'0,"0"0"-10"0,0 0-13 16,0 0-9-16,0 0-3 0,0 0 0 15,0 0-2-15,0 0-4 0,0 0-23 16,41 3-65-16,-20 17-151 0</inkml:trace>
  <inkml:trace contextRef="#ctx0" brushRef="#br0" timeOffset="763">474 596 336 0,'0'0'67'0,"0"0"-12"15,0 0-11-15,0 0-11 0,0 0-5 16,0 0-2-16,0 0-3 0,0 0-1 16,0 0-2-16,0 0 3 0,-26 5-2 15,25-5 3-15,-2 0-4 0,3 0-3 0,-2 0-1 16,2 0-4-16,-1 0-1 0,1 0-2 16,0 0-1-16,0 0-3 0,0 0-2 15,0 0 0-15,0 0-1 0,0 0 1 16,0 0-1-16,3-6-5 0,9-5 4 15,-1-2-6-15,-2 0 7 0,4-2 1 0,3 2-1 16,-1 2 1-16,6-7-2 16,-1 1 2-16,1-1-2 0,2 0 1 15,1-4 0-15,0 0-2 0,-1-4 1 16,-3-2 1-16,-2 2-3 0,-4 0 2 0,-5 4-1 16,-3 2-1-16,-1 6 2 0,-5 6-2 15,0-9 0-15,0 11-1 0,0-3-1 16,0 2-1-16,-2 3 1 0,-2 0 0 15,-1-1 0-15,-4 5 1 0,4 0 1 16,1 12-2-16,-2 15 3 0,6 3-1 0,0 10 3 16,1 4 0-16,14-4 1 15,7 0 0-15,2 0 2 0,2-2 3 16,1 1-5-16,-4-3 3 0,-6-5-5 16,-5-10-1-16,-11 1-2 0,-1-3-2 0,-15 3-2 15,-14 0-9-15,-13 0-20 0,-10-6-46 16,0-1-157-16,4-11-79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32:01.8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10 257 356 0,'0'0'59'0,"0"0"-17"0,0 0-6 15,0 0 0-15,0 0 2 0,0 0 1 16,0 0 0-16,0 0-4 0,0 0-4 16,0 0-7-16,-10 7-5 0,10-6-4 15,0 2-5-15,0-1 1 0,0-1-2 16,0 3-1-16,0-3 0 0,0 2-1 15,0-1 0-15,0-2 0 0,0 3-2 16,0-3 1-16,0 0 1 0,0 3-1 16,0-3-1-16,0 0 0 0,4 0-1 15,2-16 0-15,0 3-1 0,4-6-1 0,2 2-1 16,0-2 1-16,5-3-1 0,-1 4 1 16,3 1 1-16,0 3 0 0,4 0 0 15,-8 6 1-15,3-4-1 0,2 3 0 16,-8 3 0-16,8-5 0 0,-6 6-2 15,1-3 1-15,0 2 0 0,-1 1-1 0,1 2 1 16,-7 0-2-16,8 3 0 16,-7 0 0-16,10 0-1 0,5 0 1 15,-10 3 1-15,4 5-2 0,-8 3 1 16,0-3-1-16,3 7-1 0,-4-4 1 0,-1 4 0 16,0-1 0-16,-4-1 1 0,1 8-1 15,-1-6 0-15,1 7 1 0,-1-7 0 16,-2 2-2-16,-1 0 3 0,-1 4-1 15,3-2-1-15,-3-2 1 0,0 2 0 16,0-3-1-16,0 2 1 0,0-12 0 0,0 12 0 16,0-9 0-16,0-1 1 15,0 12-1-15,0-10 1 0,0-1 4 16,0 9-6-16,0-10 6 0,0-1-4 16,5 8-1-16,-4-9 0 0,2-1 2 0,7 3-4 15,-4-3 2-15,4 1 2 0,12 5-1 16,-10-6 0-16,10 1-1 0,-2 2-1 15,-3-8 1-15,7 6 0 0,-9-4 0 16,4 1 1-16,-1-3 0 0,-1 0 0 16,10 0 0-16,-3 0-2 0,1 0 2 0,-1-5 0 15,-1-4-1-15,1 0 0 0,3-4 1 16,-2 2-3-16,-7 0-2 0,-3 0 4 16,0-4-4-16,-3 6 5 15,3-3-1-15,-5 3 2 0,-4-2-1 0,3 2-1 16,0-6 2-16,2-2-4 0,-4 4 3 15,4-7 0-15,-5 7-1 0,-2-3 1 16,4-8 0-16,-3 7-1 0,1-6 0 16,-3 6 0-16,-2 0 1 0,4 0 0 15,-5-2 0-15,1 1-1 0,-1 9 0 0,0-6-2 16,0 6 3-16,0-10-2 0,0 5 0 16,-6 0-1-16,-4-6-1 15,0 8 0-15,-5-7 0 0,-3 5 1 16,6 6-1-16,-8-4 1 0,9 6 1 0,4 3 1 15,1 2 0-15,6 1-1 0,-9 0 1 16,3 0-1-16,-8 4 1 0,-1 11 1 16,7-1 1-16,2 9 0 0,6 7 0 15,0-4-1-15,0 11 0 0,6-6 0 16,6-6-1-16,-1 1 1 0,7-6-2 0,3-2 1 16,11-7-2-16,6-5-6 0,0-6-23 15,5-8-60-15,-1-14-224 0,1-5-33 16</inkml:trace>
  <inkml:trace contextRef="#ctx0" brushRef="#br0" timeOffset="581">1473 284 476 0,'0'0'67'0,"0"0"-15"15,0 0-14-15,0 0-6 0,0 0-4 16,0 0-6-16,0 0-3 0,0 0-1 15,0 0-3-15,-5-112-1 0,11 98-2 16,2 4-3-16,-3 2-2 0,-1 5 0 16,-4 3 0-16,0-4-1 0,0 4 0 15,2 0-1-15,1-1-3 0,-2 1-1 16,2-3-2-16,-1 3-1 0,2 0 1 0,2 14 1 16,3 13 2-16,1 8 0 0,-3 6-1 15,-1 3 3-15,0 4-2 0,-1-2 1 16,3-2 5-16,-4 0-4 0,2-3 1 15,0-4-4-15,-1-12-1 0,2-1-2 16,-2-8 2-16,1-2 0 0,2 1-2 0,-2-5 1 16,9 0-2-16,-3-5-4 0,8-1-14 15,6-4-37-15,1-6-104 16,6-12-152-16</inkml:trace>
  <inkml:trace contextRef="#ctx0" brushRef="#br0" timeOffset="942">1479 451 396 0,'0'0'62'0,"0"0"-9"15,0 0-9-15,0 0-7 16,0 0-6-16,0 0-1 0,0 0-2 0,0 0-3 15,0 0-4-15,0 0-7 0,29 19-13 0,4-19 0 16,13 0-2-16,1-1-7 16,-3-9-16-16,5 2-65 0,2-8-197 15,5-2-15-15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32:04.82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325 842 413 0,'0'0'63'0,"0"0"-11"16,0 0-16-16,0 0-4 0,0 0-3 0,0 0 1 15,0 0-2-15,0 0-1 0,76-136-7 16,-75 113-4-16,-1-5-5 0,-1-5-6 15,-13 4-1-15,-4 0-3 0,-5 5 1 16,-3 1-1-16,8 7 0 0,-5 5-1 16,8 7-2-16,-3 4 1 0,-8 0 0 0,3 15 1 15,-4 14 0-15,1 9 2 0,2 7-1 16,-2 7 1-16,5 1 0 16,1 3 1-16,2-1 4 0,3-3-2 15,6-6 3-15,1-12-4 0,8-6 0 0,0-1 0 16,0-13 1-16,8 4 0 0,-2-9 1 15,4-7 2-15,13-2-1 0,4-5 0 16,8-16-1-16,6-7-1 0,3-13-4 16,0-7 0-16,4-2-5 0,-6-2 4 15,-2 5-4-15,-9 4 5 0,-3 8 1 0,-12 12 1 16,-6 12-2-16,-6 6 2 0,-4 5-2 16,0-2-1-16,0 2-1 0,8 0 0 15,-1 10 1-15,7 9 1 0,3 8-1 16,-2-2 1-16,0 2-1 0,5-3 0 15,1 1 4-15,0-3-4 0,-1 0 4 0,-2-9-6 16,-2 3-3-16,-4-6-5 16,-6-6-17-16,3 3-22 0,-5-3-47 15,1 0-121-15,0 1-92 0</inkml:trace>
  <inkml:trace contextRef="#ctx0" brushRef="#br0" timeOffset="541">708 875 431 0,'0'0'73'0,"0"0"-18"0,0 0-13 16,0 0-8-16,0 0-5 0,0 0-4 0,0 0-2 15,0 0-4-15,0 0-2 0,-2 22-1 16,2-20-1-16,0-1-1 0,2 2-1 16,1-3-1-16,7 0-2 15,6 0-2-15,6-4-2 0,7-9-8 0,0-7 5 16,-2-5-6-16,-1 0 5 0,2-4 0 15,-1-5-1-15,-1 1 0 0,-4-4-1 16,1-6 1-16,-1-2-1 0,-4-6 1 16,0-5-1-16,-3-7-1 0,-1-1 0 15,-4-1 0-15,-2 3-1 0,-5 1-1 0,0 11 0 16,-3 5 1-16,0 17-3 0,0 9 3 16,0 5 0-16,-3 8 1 0,2-1-3 15,-1 3 1-15,-3 4 0 16,-4 20 1-16,-3 18 4 0,0 19 1 0,0 16 2 15,1 11 0-15,5 7 1 0,-1 3-2 0,7 0 1 16,0-5-3-16,0-9 1 16,10-7 3-16,7-13-5 0,0-8 4 15,8-11-4-15,0-6-2 0,1-11 1 16,2-10-2-16,3-7-5 0,-2-7-15 0,1 0-34 16,-1-18-80-16,3-4-171 0,-3-10-11 15</inkml:trace>
  <inkml:trace contextRef="#ctx0" brushRef="#br0" timeOffset="1521">1377 929 305 0,'0'0'70'15,"0"0"-5"-15,0 0-1 0,0 0-7 16,0 0-11-16,0 0-9 0,0 0-9 16,0 0-3-16,0 0-3 0,0 0-5 15,-16 14-1-15,14-11-4 0,2-3-2 0,0 0-1 16,-3 0 0-16,3 0-2 0,0 5-1 16,0-5-1-16,0 0 1 0,0 1-1 15,0-1 2-15,0 0-1 0,0 2 1 16,0-2 0-16,0 0 0 0,0 0-3 15,8 0 1-15,-2-2-3 0,6-7 0 0,5-5-1 16,1 1 0-16,6-6 0 16,-1-3-6-16,1-2 5 0,4 2-4 15,1-2 4-15,1-4 1 0,-1 4-1 16,3-1 1-16,-5-3-1 0,-3 2 2 0,-4-1-3 16,-2 0 2-16,-3 0 0 0,-5 9 0 15,-1-6 1-15,-5 9-2 0,-2-4-1 16,2 2 1-16,-4 7-3 0,2 2 3 15,-2 8 1-15,0-3-2 0,0 3 0 16,0-2-2-16,0 0-1 0,0 0 0 16,-2 2 0-16,-13 0 1 0,-3 13 2 15,3 1-1-15,7 9 0 0,8 7 2 16,5 9 1-16,13 6-1 0,9 1 3 16,4-1-1-16,2-4 0 0,0-2 2 0,-1 2-3 15,-6-4 3-15,-5-5-4 0,-8-7-1 16,-6 0-1-16,-7-4 0 0,-7 6 0 15,-13-2 0-15,-9-1 0 0,-4-2 1 16,-2-8-1-16,-2-2-1 0,13-3 1 16,9-5-1-16,7-2 1 0,2-2-2 0,1 0-4 15,-2-11-5-15,5-11-8 0,4-8-8 16,15-9-5-16,7-1-3 16,9-3 3-16,2 3 10 0,6 3 9 15,-1 0 6-15,2 5 9 0,4 4 1 0,-1 4 6 16,2 2 2-16,2-1 1 0,-2 6-1 15,0-1 0-15,-3 0-1 0,-3 1-2 16,-3 2-2-16,-3 1-1 0,-9 5-1 16,-11 1 1-16,-6 6-1 0,-9 2-1 15,0 0 1-15,5 0 0 0,-1 0 3 0,-2 19 2 16,-1 9 0-16,-1 8 5 0,0 11-4 16,-1-3 1-16,1 1 3 0,0-4-6 15,4-2 5-15,10-6-7 0,3-6 2 16,6-7 1-16,4-9-2 0,2-8 5 15,0-3-5-15,-1-11 0 0,0-13-1 16,-8-13-4-16,-5-6-3 0,-6-5 2 16,-8-5-4-16,-1 0 3 0,-1 5 1 15,-10 5-3-15,-1 12-11 0,3 7-27 16,-3 6-86-16,3 9-174 0,-11-1-3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32:17.88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107 557 36 0,'0'0'-5'0,"0"0"4"0,0 0 13 15,0 0 18-15,0 0 22 0,0 0 17 16,0 0 4-16,0 0 1 0,0 0-9 15,-87-36-8-15,87 36-14 0,-1-3-10 16,1 3-7-16,-4 0-3 0,3 0-1 16,-2 0 0-16,1 0-6 0,-1 0 3 15,2 0-2-15,-2 0-2 0,3 0 2 16,-2 0-2-16,2 0-1 0,-3 0 1 0,3 0 0 16,0 0 0-16,0 0-3 0,0 0 0 15,0 0 0-15,0 0-4 0,0 0 1 16,0 0-3-16,0 0-1 0,0 0 0 15,3 0 2-15,3-1-1 0,7-6 1 16,-3 0-1-16,1-2 1 0,5-1-1 0,-5 3-2 16,9-5-1-16,-2-1 2 15,2-3-4-15,7-2 0 0,-3-2 0 16,4-2-3-16,-2 2 1 0,1-2 2 16,-1-1 0-16,1 0 0 0,-3-1-1 0,-1 2 0 15,-3 0 0-15,-6 6 1 0,-1-2 0 16,-1 0 1-16,-2 8-1 0,3-9-1 15,-5 8 1-15,-1-3-1 0,1 1 1 16,1 0-2-16,-3 2 1 0,-1 3 0 16,1-3 1-16,-3 7 1 0,-2-2-3 0,4 1 1 15,-5 5-1-15,0-2 0 0,0 2 0 16,0-2 1-16,0-5-1 16,0-1-1-16,0 1 0 0,0 3-1 15,-6-2 2-15,1 5-1 0,-8-3 0 0,-1 2 0 16,-6 2 1-16,-9 0-2 0,0 0 3 15,-10 7-1-15,6 7 1 0,-1 2 2 16,4-1-3-16,4 1 1 0,8-5 0 16,3 3-1-16,2-3 1 0,7-1-1 15,-3 4 1-15,8 5 0 0,1 2 1 0,0 4 0 16,9 5-1-16,6-5 1 0,3-3-1 16,7 4 0-16,-1-4 1 0,3 0 1 15,2 1-1-15,0 1-1 16,-3 4 0-16,1-2-3 0,-4 0 3 0,-3 1-1 15,-7 0 1-15,-2-7 0 0,-10 3-1 16,-1 3 5-16,-10 1-5 0,-8 6 5 16,-7-7-4-16,-1-2-1 0,-4-7 1 15,1-4-1-15,8-4 1 0,-3-4 0 16,-2-3-1-16,9-2 0 0,-10 0-2 0,12 0-4 16,-1-7-8-16,0 1-9 0,0-1-16 15,-2-7-27-15,8 3-49 0,-1 3-177 16,6 4-7-16</inkml:trace>
  <inkml:trace contextRef="#ctx0" brushRef="#br0" timeOffset="1220">834 541 488 0,'0'0'73'0,"0"0"-22"0,0 0-9 16,0 0-7-16,0 0-3 0,0 0-5 15,0 0-5-15,0 0-5 0,0 0-3 0,0 11-3 16,0-11-2-16,0 0-3 0,0 2-1 16,0-2-2-16,0 0 0 0,0 3 0 15,0-3 0-15,0 0 0 0,0 0 0 16,0 0-1-16,0 0 0 0,0 0 0 15,0 0 0-15,0 0 1 0,0-10 0 0,0 4 2 16,2 0 0-16,1-11 2 16,-2 11-2-16,2 0 0 0,-1-11-3 15,1 11 0-15,1-7 0 0,1-4-1 16,-1 5-1-16,1-3 0 0,1 0 0 0,5-5 0 16,-4 9-1-16,4-6 2 0,-2 5-1 15,2 3 0-15,1 1 1 0,0-2-1 16,0 2 0-16,2 1-1 0,-2 0 2 15,2 1-1-15,1 1 1 0,1 2 0 16,6-2-1-16,-6-1 0 0,9 6-1 0,-10 0 1 16,3 0 1-16,5 0-1 15,-11 0 0-15,11 6 0 0,-9 0-1 16,-4 3 1-16,8 4 0 0,-9-4 0 16,5 6 0-16,-6-4 0 0,-4 4 0 0,4-2-2 15,-7 4 2-15,4 8-1 0,-2-9 1 16,-1 12 0-16,-2-10-1 0,0 1 0 15,0 7 1-15,0-11-2 0,-7 5 3 16,3-5-1-16,-5-5 1 0,0 1-1 16,-2-2 1-16,2 4-2 0,-2-5 2 0,-1-1 4 15,2 1-5-15,-3 1 5 0,10-7-4 16,-1 3-5-16,4-5 7 0,0 0-2 16,0 0 1-16,0 0 0 0,-3 2 0 15,1-2-4-15,-1 0 5 0,3 0-1 16,-1 0-1-16,1 0 0 0,-3 0 0 15,3 0-1-15,-2-2 1 0,2-1-1 16,-3-8 0-16,3 1 0 0,0-5 0 16,0-13 0-16,5 5 0 0,7-6 0 15,3 3-1-15,0 0 1 0,3 1-1 0,2 1 1 16,0 0 0-16,1 4 0 0,0 0 0 16,-5 8 1-16,0-5-1 0,2 4 0 15,-5 4 0-15,9-2 0 16,-2 0 0-16,3 2 1 0,-3 0 0 0,-1 1 0 15,-5 6 1-15,-6 1-2 0,8 1 0 16,-6 0 0-16,8 0-3 0,5 3 3 16,-11 2 0-16,6 9 0 0,-4 1-1 15,-8-1 1-15,3 6-1 0,-5 3 0 16,-1-6 1-16,-1 11 0 0,-2 0 0 0,0-11-1 16,-2 11 0-16,-2-9 0 0,-1-7 1 15,-2 1 0-15,5-6 0 0,-1-1 0 16,3-6 1-16,0 0 0 0,0 0 2 15,0 3-1-15,0-1 2 0,0-2 0 16,-1 0-1-16,1 0-1 0,-3-2-1 0,1-18-1 16,2-12-1-16,0-4 2 15,0 1-2-15,11 2 1 0,5 1 0 16,6 3 0-16,5 1 0 0,6 1 0 16,2 5-1-16,2 1 2 0,-10 10-1 0,-1 3 0 15,-2 8 1-15,0 0-1 0,7 0 0 16,-7 19 0-16,-3 6-1 0,-2 9 0 15,-4 5 1-15,-6 7-1 0,-1-1 1 16,-7-4-1-16,-1 3 0 0,0-17 0 16,0 0 0-16,0-11-1 0,-1-7-3 0,1 0-3 15,0-9-2-15,0 0-3 0,0 0-10 16,0 0-19-16,0 0-32 0,0-23-87 16,10-7-155-16</inkml:trace>
  <inkml:trace contextRef="#ctx0" brushRef="#br0" timeOffset="1852">2638 367 471 0,'0'0'66'0,"0"0"-24"0,0 0-11 15,0 0-4-15,0 0-3 0,0 0 2 16,0 0-2-16,0 0-5 0,0 0-1 15,84-73-2-15,-81 56-2 0,-2 1-2 16,-1-3-4-16,0-5-1 0,-6 1-4 0,-4-6 0 16,-2 12-1-16,-4 1-2 0,7 6 0 15,-4 1 1-15,0 3-1 0,6 2-1 16,-8 1 1-16,-1 3-1 16,-6 0 2-16,-7 16-1 0,4 6 1 0,3 10 0 15,-3 9 0-15,1 2 1 0,0 7 3 16,1 1-2-16,5-3 2 0,4-7 0 15,5-9 0-15,8-3-1 0,1-6 1 16,0-6-2-16,4 5 0 0,2-11 1 16,6-7-2-16,0 3 2 0,5-7-1 0,4 0 1 15,7-11 0-15,5-14-2 0,4-8-1 16,-1-7 0-16,2-5-1 16,-2-4 1-16,-1-1-2 0,-4 7 2 0,-10 7 0 15,-7 11 3-15,-8 12 1 0,-2 8 0 16,-4 5 0-16,0-1-3 0,0 1-1 15,0 0-2-15,3 4 3 0,-3 20-1 16,2 6 1-16,2 14-1 0,1-4-1 16,3-2 0-16,2-3 1 0,1-1-1 15,3-8 1-15,-1-1-3 0,-2-10 0 0,4-1-1 16,-3-5-6-16,3-4-15 0,8-4-29 16,-2-1-111-16,11-7-160 0,-9-15-4 15</inkml:trace>
  <inkml:trace contextRef="#ctx0" brushRef="#br0" timeOffset="2247">3372 86 528 0,'0'0'72'0,"0"0"-17"0,0 0-15 16,0 0-3-16,0 0-5 0,0 0-4 15,0 0-6-15,0 0-10 0,0 0-4 16,0 0-2-16,-8-21 1 0,7 46 2 16,-2 15 3-16,-3 18-3 0,-2 2-1 0,0 1-4 15,4 0-2-15,-1-4-1 0,5-6-1 16,0-4-1-16,0-8 1 0,2-15-3 16,5-4-2-16,-2-9-3 15,-4-6-18-15,4 1-40 0,-5-6-134 0,0-3-122 16</inkml:trace>
  <inkml:trace contextRef="#ctx0" brushRef="#br0" timeOffset="2541">3621 41 646 0,'0'0'59'0,"0"0"-13"0,0 0-17 16,0 0-9-16,0 0-7 0,0 0 0 15,0 0 1-15,0 0-1 0,86 123-2 16,-78-64-2-16,-2 6-5 0,-1 3-1 15,-2 0-5-15,-3-3-1 0,-3-3-11 16,-13-8-52-16,-8-9-238 0,-5-10-35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33:26.1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0 732 0,'0'0'48'0,"0"0"-13"15,0 0-19-15,0 0-14 0,0 0-9 0,0 0-16 16,0 0-59-16,0 0-222 0,0 0-20 15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34:01.5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161 196 342 0,'0'0'74'16,"0"0"-14"-16,0 0-12 0,0 0-11 15,0 0-6-15,0 0-4 0,0 0-2 16,0 0-5-16,0 0-5 16,0 0-1-16,-29-26-5 0,29 24 3 0,0 0-2 15,0-5 0-15,5-8 1 0,10 3 1 16,3-6-1-16,2 2 1 0,5 3 0 15,2 3 0-15,0-5-2 0,-1 4 1 16,-6 5-3-16,1-3 0 0,-6 5-2 16,-1-1-1-16,1-1-1 0,-9 3 0 0,2 1-3 15,-8 2 2-15,4-4-1 0,2 0 1 16,-1 3 0-16,2-1-1 0,-7 2 0 16,0-3 0-16,0 3 0 0,0 0-1 15,2 0-1-15,-2 0 0 0,0 0-1 16,0 0 1-16,0 0 0 0,0 0 0 15,-5 0-1-15,-8 3 2 0,-4 8-2 16,-1 0 1-16,-5 2 0 0,0 0-1 16,-1 1 1-16,3-3 0 0,-5 3 2 15,2-3-1-15,-1 0-1 0,3 2-1 0,6-5 1 16,-2 3 0-16,6 6 0 0,3-8 2 16,-5 6-2-16,8-5 0 0,2-7 1 15,-4 11-3-15,6-8 2 0,-1 2 0 16,2-1 0-16,-2-1 0 0,1 1 1 15,-1-1 0-15,3 3 0 0,0-2-1 16,0 1 2-16,0 4-1 0,5 2 1 16,4-6 0-16,5 3-1 0,4 0 2 15,3 1 0-15,5-1 0 0,0-2 0 16,6 2-1-16,1-2 1 0,0 3-1 0,1-1-1 16,-4 0-1-16,-4 2 1 0,-9-2-2 15,-1 2 1-15,-8-4 2 0,-3 5-3 16,2-1 0-16,-7 3 2 0,0 6-3 15,-9 0 2-15,-14 8 0 0,-6-6-1 16,-8-2 1-16,-3 0 1 0,-6-1 3 0,1-4-5 16,-1-1 6-16,4-5-6 0,13-2 1 15,0-4 1-15,9-3 1 16,11-2-1-16,0 2 1 0,9-2-1 16,-1 0-1-16,1 0 3 0,-3 0-2 0,1 0-4 15,-1 0 2-15,2 0-2 0,-3 0-1 16,3 0-5-16,-2 0-12 0,1 0-20 15,-1 0-39-15,3 0-78 0,0-4-164 16</inkml:trace>
  <inkml:trace contextRef="#ctx0" brushRef="#br0" timeOffset="581">969 246 324 0,'0'0'79'16,"0"0"-11"-16,0 0-8 0,0 0-11 15,0 0-9-15,0 0-6 0,0 0-3 16,0 0-2-16,0 0-6 0,0 0-3 15,2-97-1-15,1 92-3 0,0-9 0 16,0 6-1-16,-2 2-2 0,2 2-1 0,-3 4-2 16,0-3-3-16,0 3-3 0,2 0-2 15,-2-1-2-15,3 1 0 0,-3 0 0 16,2 0 0-16,1 19 0 16,-2 15-1-16,4 8 2 0,-2 5 2 0,-2 2 0 15,2 2 1-15,-1-2 1 16,2-1 0-16,-2-6-2 0,1-4 0 0,-2-11 0 15,2-3-1-15,-3-8-1 0,0-8 0 16,2 8 0-16,-2-7 3 0,0-1-4 16,3 0 3-16,-3-8-3 0,0 0-6 0,0 0 5 15,0 0-6-15,0 0-4 0,0 0-11 16,-5-13-18-16,-5-8-32 0,-2-1-50 16,3-3-151-16,2 8-36 0</inkml:trace>
  <inkml:trace contextRef="#ctx0" brushRef="#br0" timeOffset="1093">751 192 273 0,'0'0'62'16,"0"0"-6"-16,0 0-4 0,0 0-3 15,0 0-3-15,0 0-8 0,0 0-4 16,0 0-4-16,0 0-2 0,-32-20-5 0,32 20-1 16,-2-2-4-16,2 2-2 0,-3 0-2 15,3 0 1-15,-1 0 1 16,1 0-3-16,0 0 0 0,0 0-1 16,0-2-2-16,1 2 1 0,16-5-2 0,9 3-1 15,7-4-1-15,5 0 0 0,5 1 0 16,4-1 0-16,1-2-1 15,4 0-3-15,0 5 0 0,-8-2-2 0,-13 3-1 16,-11-1 0-16,-5 3-1 0,-5 0 1 16,-1 0-1-16,0 0 0 0,-9 0-1 0,0 0 0 15,0 0-1-15,1 0 1 0,2 0-2 16,-3 0 0-16,2 0-4 0,-2-1-6 16,0 1-13-16,3 0-21 0,-3 0-36 15,0 0-82-15,0 0-142 0</inkml:trace>
  <inkml:trace contextRef="#ctx0" brushRef="#br0" timeOffset="1443">1548 122 612 0,'0'0'60'0,"0"0"-10"16,0 0-19-16,0 0-13 0,0 0-8 0,0 0-5 16,0 0-1-16,0 0 1 0,0 0 3 15,0 0 1-15,29 37 2 0,-20 5 1 16,0 7-3-16,0 5 1 0,-3 2-3 15,-1-3 1-15,-1 0-5 0,-4-3 0 16,0-4 3-16,0-6-5 0,0-12 4 0,0 1-4 16,0-14-4-16,0-6 2 0,0 0-4 15,0-9 0-15,0 0-11 16,0 0-43-16,0 0-105 0,8-11-157 16</inkml:trace>
  <inkml:trace contextRef="#ctx0" brushRef="#br0" timeOffset="2233">1990 181 592 0,'0'0'50'0,"0"0"-6"0,0 0-16 0,0 0-9 16,0 0-5-16,0 0 0 0,0 0 0 16,0 0-2-16,0 0-3 0,0-4-4 15,0 4 0-15,0 0-1 0,0 0-1 16,0 0 0-16,0 0-1 0,0 0 0 15,0 0 1-15,0 0 1 0,0 0-1 16,1 0 2-16,-1 0-1 0,0 0 0 0,0 2 0 16,0-2 0-16,3 2 3 15,-3-2-2-15,0 0 2 0,2 3 1 16,-2-3 1-16,0 0-1 0,0 0-2 0,3 0-2 16,-3 0 0-16,0 0-2 0,0 0 0 15,0 0 0-15,1 0-2 0,-1 0 1 16,0 0-1-16,0 0 0 0,4-3 0 15,-4 3 1-15,1-2-1 0,-1 0 1 16,3-1 0-16,-3 1 0 0,2 0 3 0,1 0-2 16,-2 0 0-16,2-1 3 0,-1 1-3 15,1 0 1-15,-2 0-1 16,1 0-2-16,-2-1 0 0,3 0 0 16,-3 3-1-16,1 0 0 0,-1-5 0 0,3 5 1 15,-3 0-2-15,5 0 2 0,0 19 0 16,1 5 0-16,1 13 1 0,-2-2-1 15,-2 3 0-15,1 4 1 0,-1-1 0 16,-1-3 0-16,1-2-1 0,-2-10 1 16,2-1-1-16,-3-8 1 0,2 1-1 15,-2-1-1-15,0-9 1 0,3 0 1 0,-3-8-1 16,0 8 1-16,0 0-1 0,0-1 0 16,2 2 0-16,-2-9-1 0,0 0 2 15,0 0 0-15,0 2-1 0,3 0 0 16,-3 0 0-16,0 0-1 0,1-2 2 15,2 3 0-15,5-1-1 0,1-1 2 16,9 2-1-16,11-3-1 0,4 0 1 16,8 0 0-16,-3 0-1 0,-9 0 0 15,-3 0-1-15,-8 0 1 0,-9 0-1 0,0 0 0 16,-9 0 0-16,0 0-2 0,0 0 0 16,2 0-4-16,1 0-8 0,-1 0-11 15,1 0-26-15,-2 0-42 0,4 0-127 16,-1-6-109-16</inkml:trace>
  <inkml:trace contextRef="#ctx0" brushRef="#br0" timeOffset="2621">2701 125 570 0,'0'0'69'0,"0"0"-11"0,0 0-14 0,0 0-10 15,0 0-8-15,0 0-8 0,0 0-7 16,0 0-7-16,0 0-1 0,0 0-2 15,89 13 0-15,-80 33 0 0,-4 7-1 16,-5 6 1-16,0 0-2 0,0-4 2 16,0-3-1-16,-5-5 1 0,1-5 0 0,1-15 2 15,1 0-1-15,2-13 2 0,0 2 7 16,9-2-2-16,10-4 11 0,6-4-5 16,12-6-6-16,7 0 0 0,8-11-10 15,4-6-2-15,3-7-5 0,6 0-13 16,-3-4-57-16,-4-6-238 0,-9-5-32 15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34:05.3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1993 2482 522 0,'0'0'75'0,"0"0"-18"0,0 0-9 16,0 0-16-16,0 0-2 0,0 0-10 15,0-115 0-15,0 109-2 0,0-3-3 16,0 3-2-16,0 6-2 0,0-2-2 16,0 2-1-16,2-3-4 0,-2 1-2 15,0 1-2-15,3 1-2 0,-3 0 1 0,0 0 1 16,1 3 5-16,2 23-4 0,-1 13 5 16,1 10-4-16,-3 2-1 0,0-2 2 15,0-1-1-15,0-1-1 0,0-2-1 16,0-1-1-16,0-5 1 0,0-12 0 15,0 2 0-15,0-15 0 0,-3-6-2 16,3 1 0-16,0-9-2 0,0 0-1 0,0 0-5 16,0 2-13-16,-2-2-33 15,2 0-55-15,0-5-141 0,0-9-71 16</inkml:trace>
  <inkml:trace contextRef="#ctx0" brushRef="#br0" timeOffset="342">1961 2930 518 0,'0'0'62'0,"0"0"-8"0,0 0-12 0,0 0-9 15,0 0-11-15,0 0-2 0,128 2-2 16,-76-9-4-16,2-1 1 0,10-2-6 16,-2 2-4-16,-2 1-2 0,-6 1-3 15,-8 6-2-15,-13-5 0 0,-11 5 0 16,-7 0-3-16,-6 0 0 0,0 0-8 15,0 0-10-15,-9 0-22 0,0 0-31 16,0 0-71-16,0 5-142 0</inkml:trace>
  <inkml:trace contextRef="#ctx0" brushRef="#br0" timeOffset="702">2871 2417 596 0,'0'0'55'15,"0"0"-11"-15,0 0-17 0,0 0-13 16,0 0-7-16,0 0-5 0,0 0 4 0,0 0 2 16,0 0 0-16,0 0 4 0,17 138-2 15,-16-92-1-15,4 0-2 0,-5-2-3 16,0-1 0-16,0-3-3 16,0-10-2-16,0-4 2 0,0-11-2 0,0-6 0 15,0-1-1-15,0-8-2 0,0 0-4 16,0 0-11-16,0 0-29 0,0 0-56 15,0-3-166-15,0-22-38 0</inkml:trace>
  <inkml:trace contextRef="#ctx0" brushRef="#br0" timeOffset="920">2829 2384 548 0,'0'0'61'0,"0"0"-17"16,0 0-10-16,0 0-12 0,0 0 0 15,0 0-10-15,136-40-1 0,-98 34-4 0,0-2-7 16,-3 4-2-16,-7-1-8 0,-1 5-8 16,-7 0-12-16,-2 0-21 0,8 0-42 15,-11 7-107-15,8 3-77 0</inkml:trace>
  <inkml:trace contextRef="#ctx0" brushRef="#br0" timeOffset="1223">2961 2683 588 0,'0'0'66'0,"0"0"-10"16,0 0-15-16,0 0-14 0,0 0-8 16,0 0-6-16,0 0-2 0,0 0-3 0,0 0-1 15,0 0-3-15,147-47-2 0,-112 40-1 16,1 0-3-16,-11 3-2 0,-1-1-3 15,-9 5-5-15,-6 0-5 0,8 0-17 16,-9 0-23-16,1 2-52 0,4 9-102 16,-8-4-85-16</inkml:trace>
  <inkml:trace contextRef="#ctx0" brushRef="#br0" timeOffset="1402">3008 2845 522 0,'0'0'70'0,"0"0"-11"0,0 0-9 16,0 0-8-16,0 0-7 0,0 0-6 16,0 0-9-16,0 0-7 0,0 0-6 15,0 0-5-15,115 22-2 0,-66-22-3 0,7-8-4 16,6-2-9-16,5 4-24 0,-2-1-50 16,4 1-158-16,-4-9-73 0</inkml:trace>
  <inkml:trace contextRef="#ctx0" brushRef="#br0" timeOffset="1927">3895 2446 446 0,'0'0'66'0,"0"0"-17"16,0 0-18-16,0 0-11 0,0 0-8 15,0 0-4-15,0 0-3 0,0 0-7 16,0 0 4-16,42-87-5 0,-42 84 5 16,0 3 0-16,5 0-1 0,-4-1-1 0,-1 1-1 15,0 0 5-15,0 0-5 0,-10 1 5 16,-13 13-3-16,-3 3-2 0,-1 2 2 16,3 3-1-16,1-7 1 15,8-1 0-15,5 4 0 0,4-4 3 0,6 0 1 16,0 13 5-16,11-6 4 0,12 7 4 0,3-4 1 15,5-2-2-15,4 0-2 16,-3-3-6-16,5-2-3 0,-8-2-1 16,-10-6-4-16,-8-3 0 0,-3-1 0 15,-8-5-1-15,0 5 1 0,-14 6-2 0,-9 5 0 16,-10 3 0-16,-5-1-3 0,0-1-1 16,0-3-2-16,4 2-6 0,10-9-7 15,10-3-12-15,1 5-21 0,8-4-66 16,2-2-139-16</inkml:trace>
  <inkml:trace contextRef="#ctx0" brushRef="#br0" timeOffset="2488">4534 2438 467 0,'0'0'75'0,"0"0"-22"0,0 0-15 15,0 0-11-15,0 0-7 0,0 0-9 16,0 0 2-16,0 0-7 16,93-117 2-16,-83 111-2 0,-5 1-2 0,1 0 0 15,-6 5 0-15,0-2-1 0,0 2 0 16,3 0-2-16,-3-2-2 0,0 2 0 15,0 0-1-15,-20 0 0 0,-12 7 2 16,-1 7 5-16,0 3-5 0,1 0 5 16,7 1-5-16,10-5 0 0,5 3 0 15,5-5 0-15,5 5 2 0,0 8 0 0,15-5 4 16,10 8 0-16,8-5 1 0,3-2-1 16,-1 0-1-16,2-3-2 0,-4 0-1 15,-12-6-1-15,-2 0 1 0,-9-4-1 16,-5-3 1-16,-1 0-2 0,-4 5 1 15,0 7 0-15,-10 4 1 0,-5 4-2 0,-7-3 1 16,1-2-2-16,6-9-3 16,-8-2-10-16,0-3-26 0,-2-5-92 15,-12 0-171-15</inkml:trace>
  <inkml:trace contextRef="#ctx0" brushRef="#br0" timeOffset="-58051">7846 965 582 0,'0'0'56'0,"0"0"-8"0,0 0-8 16,0 0-12-16,0 0-6 0,0 0-6 15,0 0-7-15,0 0-3 0,0 0-2 16,0 0 2-16,-4 4 2 0,11 28 1 16,6 15 2-16,-4 4 2 0,0 7-2 15,-3 7 3-15,0 0-3 0,2 0 0 0,-2-5 0 16,-3-1-5-16,1-5 1 0,-1-7-6 16,0-17-1-16,2-3 0 0,-4-10-2 15,-1-9 1-15,3 1-5 0,-3-9-5 16,0 0-8-16,0 0-24 0,0 0-46 15,-3-6-118-15,-7-19-123 0</inkml:trace>
  <inkml:trace contextRef="#ctx0" brushRef="#br0" timeOffset="-57492">7842 1086 411 0,'0'0'66'0,"0"0"-14"0,0 0-14 16,0 0-7-16,0 0-2 0,0 0-8 15,0 0 3-15,0 0-3 0,0 0-4 16,-9-89-1-16,9 75-5 0,0-2 0 16,10-3-2-16,9 0 2 0,5 3-1 0,11-3 4 15,6 3-2-15,3 7 2 0,3 6-2 16,0 3-3-16,-3 0-3 0,-6 8-4 16,-5 9-2-16,-4 4-1 0,-7 2 0 15,-10 7-1-15,-8 1-1 0,-4 3 0 16,-9 2 0-16,-8-3-2 0,-8-2 3 15,-4-2 0-15,0-2 0 0,3-5-1 16,5-8 0-16,9-6-1 0,7-3 0 16,5-5 1-16,0 7 1 0,0 1 2 15,14 7 2-15,15 2-1 0,9-1 2 0,12-3 1 16,6 0 0-16,5 2 1 0,1 1 0 16,0 2 2-16,-6 0-5 0,-10 0 3 15,-8 1-6-15,-12-7-1 16,-14-3 1-16,-12 4-2 0,-5 5 1 0,-25 9-1 15,-22 8-1-15,-14-1-2 0,-15 0-4 0,-10-5-3 16,-3-3-1-16,1-4 2 16,5-4 0-16,11-4-3 0,10-5-6 15,14-7-20-15,16-2-14 0,17 0-44 16,16 0-93-16,7-14-75 0</inkml:trace>
  <inkml:trace contextRef="#ctx0" brushRef="#br0" timeOffset="-57016">9058 983 551 0,'0'0'58'0,"0"0"-15"0,0 0-9 16,0 0-3-16,0 0-3 0,0 0-3 15,0 0-3-15,0 0-9 0,0 0-6 0,0 0-1 16,25-42-2-16,-18 53 1 0,4 15 1 16,0 12 0-16,-2 7 1 0,0 4-1 15,0 0 1-15,-3 5-3 0,-2-4-1 16,1 0 3-16,-2-3-6 0,-1-6 3 15,1-2-3-15,-2-13-3 0,2 2 0 16,-3-12-4-16,0-10-14 0,2 3-33 16,-2-9-67-16,0 0-193 0,0 0-7 15</inkml:trace>
  <inkml:trace contextRef="#ctx0" brushRef="#br0" timeOffset="-56323">9916 777 456 0,'0'0'67'0,"0"0"-29"16,0 0-17-16,0 0-9 15,0 0 2-15,0 0 3 0,0 0 4 0,-124 89 1 16,89-40-2-16,2 12 0 0,1 4-1 15,3 1-1-15,6 2 0 0,6-6-3 16,8-1 1-16,6-5 2 0,3-6-4 16,9-3 3-16,11-7-6 0,7-6-2 15,7-8-2-15,5-7-4 0,7-8-1 0,-2-9-1 16,3-2-1-16,-5-7 1 0,-4-13-1 16,-7-9-1-16,-8-4-3 0,-10-8-7 15,-13 0 3-15,0 0-5 0,-15 0 6 16,-11 9 3-16,0 2 1 0,-5 8 2 15,-3 4 1-15,10 7 0 0,1 3 3 0,8 5 0 16,9 2-1-16,-2 1 0 16,8 0 0-16,-1 0-1 0,1 0 0 15,0 0 0-15,0 11 2 0,13 6-2 16,4 3 2-16,9-5-2 0,-2-1 0 0,2-6-2 16,1 2 0-16,-7-6 1 0,3-2 1 15,-8 0 0-15,3-2 0 0,7 0 0 16,-10 0-2-16,8 0 2 0,-1-8 0 15,0-3 0-15,5-4 0 0,0 3 0 16,-2-4 2-16,-9 5-2 0,2 2 3 16,-7 2 3-16,-3 4-1 0,-2 0 1 15,-2 3-1-15,8 3-1 0,1 14 3 16,3 12 1-16,-5 13-1 0,-2 8 2 16,-3 8-7-16,2 7 1 0,-7 3-6 0,-1-3-14 15,0-3-28-15,0-8-206 0,-13-9-93 16</inkml:trace>
  <inkml:trace contextRef="#ctx0" brushRef="#br0" timeOffset="-64065">2214 1095 335 0,'0'0'62'0,"0"0"-9"0,0 0-3 16,0 0-8-16,0 0-4 0,0 0-2 15,0 0-4-15,0 0 2 0,-34-53-3 16,33 47-2-16,-2 2-3 0,3 4-2 16,-2-2-6-16,2 2-3 0,0-3-2 0,-3 1-3 15,3 1 0-15,-1-2-4 0,1 1-1 16,0-1-2-16,0 3-2 0,0-2-1 16,0 2 1-16,0 0-1 15,0 0 0-15,0 5 3 0,0 18-2 0,0 13 3 16,0 10 1-16,0 7 0 0,0-2 3 15,1 3-2-15,4-1 1 0,-1 0 5 16,4-1-6-16,-2-1 2 0,3-6-4 16,-3-6-3-16,-1-12 1 0,-1-1 0 15,-1-11-1-15,-1-8-1 0,1 1 0 0,-3-8-2 16,0 0 3-16,0 0-2 0,1 3 1 16,-1-1-3-16,0 0-6 0,0 0-13 15,0-2-16-15,0 0-26 0,0-2-35 16,-6-13-84-16,-1-1-126 0</inkml:trace>
  <inkml:trace contextRef="#ctx0" brushRef="#br0" timeOffset="-63659">1794 1106 490 0,'0'0'63'0,"0"0"-21"0,0 0-9 16,0 0-1-16,0 0 2 0,0 0 0 15,0 0-3-15,161 0-6 0,-89 0 0 16,8-5-3-16,11-7-4 0,8 1 0 16,1-1-5-16,-4-3-2 0,-11 5-6 0,-17-1-1 15,-7 5-5-15,-26-2 3 0,-12 6-2 16,-14 2 0-16,-9 0 2 0,0 0-2 16,0 0-2-16,1 0 0 15,3 0-1-15,-3 0-2 0,2 0-1 0,-3 0-2 16,0 0-4-16,-4 2-6 0,-15 7-9 15,-3 7-17-15,-3 2-21 0,1-2-43 16,1 4-105-16,8-8-78 0</inkml:trace>
  <inkml:trace contextRef="#ctx0" brushRef="#br0" timeOffset="-63092">3099 1146 618 0,'0'0'60'0,"0"0"-7"0,0 0-12 15,0 0-14-15,0 0-10 0,0 0-7 16,0 0-3-16,0 0-4 0,0 0 0 0,0 0-1 16,6 13 1-16,-21 26 1 0,-3 7 0 15,1 5 4-15,-4 6-2 16,4 0 1-16,-6-2-3 0,8 1-3 16,-3-4-1-16,0-6 0 0,1-3 1 0,0-6-1 15,3-12 1-15,7-5-2 0,-1-6 3 16,4-7-3-16,2-1 1 0,2-6 1 15,-3 0-3-15,3 0 4 0,0-3 0 16,0-24-2-16,5-15 0 0,7-16 0 16,0-6-5-16,5-7-2 0,4 0 5 0,2-3-4 15,6 9 7-15,-1 7 0 0,4 9 1 16,2 14 1-16,-4 6-1 0,-7 15 2 16,0 7 1-16,-4 7-1 15,1 3-1-15,8 12 1 0,-3 7-1 0,3 10 1 16,-4 6 2-16,0 2-2 0,-1 5 1 15,0 1 3-15,-2 3-4 0,-3-2 3 16,1 3-5-16,-6-6-2 0,-1-3 0 16,-3-5 0-16,-1-10-1 0,-3-11-1 15,-4 0-1-15,2-7-2 0,-3-2-4 0,2 0-3 16,-2-6-4-16,0 0-10 0,0 0-14 16,-14-4-37-16,-4-10-73 0,-6-9-164 15</inkml:trace>
  <inkml:trace contextRef="#ctx0" brushRef="#br0" timeOffset="-62871">3026 1410 709 0,'0'0'45'15,"0"0"-2"-15,0 0-8 0,0 0-14 16,0 0-8-16,0 0-5 0,131 24-8 16,-78-27-5-16,3-8 2 0,0-3-9 15,2 1-5-15,-5-3-39 0,3 4-105 16,-3-6-154-16</inkml:trace>
  <inkml:trace contextRef="#ctx0" brushRef="#br0" timeOffset="-62365">3890 1186 581 0,'0'0'62'0,"0"0"-12"0,0 0-13 16,0 0-16-16,0 0-4 0,0 0-5 15,0 0-3-15,0 0-2 0,0 0 0 16,0 0 5-16,94 140-6 0,-85-93 2 0,1 1-3 16,-4 2-4-16,-2-3 1 15,1-6-1-15,-4-11-3 0,-1-1 1 16,3-10 1-16,-3-10-1 0,0 2 2 0,0-11 1 16,0 0 2-16,0 0 1 0,0 0 1 15,6-3-2-15,7-22-4 0,3-15 0 16,9-18-1-16,5-2-4 0,3-5 4 15,7 3-3-15,2 5 3 0,5 5 3 16,1 9-2-16,-9 10 0 0,-4 9-1 16,-12 7-2-16,-10 9-2 0,-7 5-6 15,-6 3-18-15,0 0-26 0,4 0-31 16,0 6-90-16,-4 11-121 0</inkml:trace>
  <inkml:trace contextRef="#ctx0" brushRef="#br0" timeOffset="-62196">4129 1412 715 0,'0'0'50'0,"0"0"-7"15,0 0-13-15,0 0-14 0,0 0-6 16,132 79-5-16,-94-59-3 0,4 0-2 16,5 4-1-16,-1-1-4 15,4-1-2-15,0 0-19 0,0-1-44 0,-6-7-124 16,-1-4-128-16</inkml:trace>
  <inkml:trace contextRef="#ctx0" brushRef="#br0" timeOffset="-61813">5043 1151 612 0,'0'0'71'0,"0"0"-10"16,0 0-19-16,0 0-19 0,0 0-12 15,0 0-5-15,0 0-2 0,0 0 1 16,0 0 1-16,24 44-2 0,-10 5 3 0,-3 2-3 16,-2 1 0-16,0 2 6 0,-5 3-7 15,1-4 3-15,-1 0-4 16,-4-10-4-16,2-10 2 0,-2-4-1 16,0-7 0-16,0-15-2 0,3 6-2 0,-3-13-3 15,0 0-12-15,0 0-39 0,0 0-67 16,-3-25-186-16,0-13-9 0</inkml:trace>
  <inkml:trace contextRef="#ctx0" brushRef="#br0" timeOffset="-61591">4947 1051 544 0,'0'0'59'0,"0"0"-15"16,0 0-9-16,0 0-7 0,0 0-4 16,0 0-5-16,0 0-5 0,114-30-5 15,-74 22-3-15,1 0-4 0,3 0-1 0,-3 5-1 16,-2 2-3-16,-4 1-3 0,-9 0-11 16,-5 0-38-16,2 3-92 0,-9 5-152 15</inkml:trace>
  <inkml:trace contextRef="#ctx0" brushRef="#br0" timeOffset="-61231">5090 1354 640 0,'0'0'50'0,"0"0"-7"0,0 0-17 15,0 0-6-15,0 0-4 0,0 0-4 16,0 0-5-16,149 23-4 0,-107-23-2 16,4-1-3-16,-2-6-1 0,0 3-1 0,-3-1-2 15,-11 3-10-15,-1 2-16 0,-11 0-26 16,-8 0-49-16,5 0-116 0,-11 0-63 16</inkml:trace>
  <inkml:trace contextRef="#ctx0" brushRef="#br0" timeOffset="-61016">5243 1687 650 0,'0'0'49'0,"0"0"-4"0,0 0-10 16,133 32-12-16,-94-29-10 0,2 1-10 15,3-4-2-15,3 0-2 0,-3 0-4 16,2-4-5-16,-4-2-25 0,-1-2-60 0,2-2-200 16,-2-7-24-16</inkml:trace>
  <inkml:trace contextRef="#ctx0" brushRef="#br0" timeOffset="-60504">6205 1054 452 0,'0'0'61'16,"0"0"-17"-16,0 0-10 0,0 0-6 16,0 0-2-16,0 0-6 0,0 0-4 15,118-98-1-15,-113 94-1 0,1 2-2 16,-6 2-2-16,0-2-2 0,0 2-1 15,0 0-4-15,3 0 0 0,-3 0-3 16,-5 6-1-16,-11 12 0 0,-1 11 1 16,-4 4 1-16,4 5 0 0,-1 3 1 15,4-1 2-15,5-4-2 0,4 5 3 0,5-3-1 16,0 0 2-16,12 0 7 0,4 0-5 16,3-3 6-16,4-1-7 0,2-3-2 15,-3-3 0-15,0-4-3 16,-6-7 0-16,-4 2-1 0,-4-8 0 0,-3-7 0 15,-1 3-1-15,-4 0 2 0,-7 5-1 16,-9 5-2-16,-6 3 1 0,-3-7-3 16,-1-5-6-16,-2-5-30 0,-3-3-81 15,-2-3-188-15,2-12-17 0</inkml:trace>
  <inkml:trace contextRef="#ctx0" brushRef="#br0" timeOffset="-58560">6581 1024 383 0,'0'0'50'0,"0"0"-10"15,0 0-7-15,0 0-3 0,0 0-4 16,0 0 2-16,0 0-2 0,0 0-3 16,0 0-2-16,-1-23-2 0,1 19-4 15,-3 3-4-15,3-1-1 0,0 1-5 0,-2-3 1 16,2 2 1-16,-3 0 1 0,3 0 3 16,-1-1-1-16,1 1 2 0,-3 0-3 15,3 0 2-15,-2 0-4 0,2-1-1 16,-3 1 0-16,3 0-2 0,-1 0 0 15,-4-5-2-15,4 1 0 0,-4-1-2 0,-4-2 0 16,1 6 0-16,-7-4 0 0,1 3 2 16,1-1-2-16,1 2 0 15,4 0 1-15,2 3-1 0,6 0 1 16,-9-2 1-16,3-1 1 0,-2 1-1 0,2 2 3 16,6 0-2-16,-3-1 0 0,3 1-1 15,-1 0-1-15,-9-3 0 0,1 3 1 16,0-2-2-16,3 2 1 0,6 0 1 15,-9 0 0-15,0 0 0 0,0 0 0 16,3 0 0-16,6 0 1 0,-3 0-1 0,3 0 0 16,-2 0-2-16,-1 0 1 15,2 0 1-15,-2 0 0 0,1 0 0 16,-1 0-1-16,1 0 0 0,-4 2-2 16,-3 2 0-16,2-2 2 0,-4 7 1 0,7-4-1 15,-1 0 0-15,-6 3 0 0,7-4-3 16,-1 2 3-16,-4 3 0 0,5-3 0 15,-6 3 1-15,1 2-1 0,5-7-1 16,-2 9 1-16,1-10 1 0,1 2-2 16,2 1 1-16,2-6 0 0,-3 0 0 0,3 0 0 15,-2 1 1-15,-2 7-2 0,-1 0 1 16,1-5-1-16,1 4 0 0,3-7 1 16,-2 4-1-16,-1 3 0 0,2-1 1 15,-1 2-1-15,-2-5 1 0,1 5 0 16,1-1 1-16,-6 4-1 0,7-4 0 15,-2-3-1-15,1 3-2 0,-1 0 2 16,2-2 0-16,-2 1 1 0,3 2 0 16,-2 0 0-16,2-2-1 0,-1 1 0 15,1 1 0-15,-3-1 1 0,3 2 0 0,-2-3-1 16,2 3 1-16,0 0-1 0,0-1 0 16,0 2 1-16,0 6-2 0,0-7 1 15,0 6 0-15,0 0 1 0,0-2 1 16,2 0-1-16,1-9-1 0,0 7-1 15,0-4 2-15,-2-1-1 0,7 5 2 16,-7-3 0-16,3-1-1 0,0-1 0 16,-2-1-1-16,2 1 1 0,2 3-1 15,2 2 1-15,-7-7 1 0,8 5 4 16,-4-3-8-16,0 1 8 0,2 4-6 0,-4-5 0 16,6 2 4-16,0 3-3 0,-4-6 0 15,4 3-1-15,-4-3-2 0,-1-1 2 16,5 7-1-16,-4-6 1 0,-1 0 1 15,4 4 0-15,-3-4-1 0,-1-1 0 16,5 7 0-16,-4-7-1 0,-1 1 2 0,7 3-2 16,-6-3 2-16,-1-1 0 15,4 4-1-15,-4-2 0 0,5 4-3 16,-3-2 3-16,-1-4 0 0,4 5 0 16,-4-5 1-16,-1 1-1 0,4 3-1 0,-4-3 0 15,1-1 2-15,3 8-1 0,-4-6 1 16,-2 0 0-16,2 0-1 0,-1-1 0 15,2 1 0-15,-4-2-1 0,4 4 2 16,-5-8-1-16,0 0-1 0,0 0 2 16,1 0-3-16,-1 3 2 0,0 0 0 0,3-1 0 15,-3 7 0-15,0 1 0 0,0-4 2 16,0 8-3-16,-4-8 1 16,-7 5 0-16,2-1-1 0,-3-2 1 15,1 2 0-15,-2-7 0 0,-7 6 0 0,5-4 0 16,-10 1-2-16,0 1 2 0,-4 0 0 15,-6-1 1-15,1-2 2 0,1 1-3 16,9-5 0-16,-4 3 0 0,9-3 0 16,-1 0 1-16,-1 0 1 0,5 0-1 15,1 0-1-15,8 0 2 0,1 0-2 0,6 0 2 16,-7-3-2-16,3 0 1 0,-4-1-1 16,4 2 0-16,4 2-3 0,-2 0-1 15,2 0-5-15,-3 0-12 16,2-2-19-16,-1 2-39 0,-1 0-86 0,3-3-159 15</inkml:trace>
  <inkml:trace contextRef="#ctx0" brushRef="#br0" timeOffset="-49380">15868 1228 919 0,'0'0'26'15,"0"0"-4"-15,0 0-9 0,0 0-11 16,0 0-2-16,0 0-2 0,0 0-2 0,0 0-9 16,0 0-30-16,0 0-110 0,-23 2-185 15,5-13-27-15</inkml:trace>
  <inkml:trace contextRef="#ctx0" brushRef="#br0" timeOffset="-52212">11825 994 392 0,'0'0'59'15,"0"0"-10"-15,0 0-8 0,0 0-8 16,0 0-4-16,0 0-5 0,0 0-5 16,0 0-4-16,0 0 0 0,0 0-2 15,16-44-1-15,2 33 1 0,6-5-3 0,0 2 0 16,-5 6-1-16,-1 1-2 0,-4 0-1 16,-2 3-1-16,4-3 0 0,-10 5 1 15,2 0-2-15,-8 2 0 0,0-3 0 16,0 3-1-16,2 0 2 0,-1-3-3 15,2 3 1-15,-1 0 1 0,1 0 0 16,-2-5-1-16,-1 5 0 0,0 0-2 16,3 0 1-16,-3-3-2 0,0 3 0 15,-4 0-1-15,-19 0 1 0,-6 3-2 16,-9 10 2-16,3 2 0 0,2 5-1 0,1 2 1 16,1 1 0-16,4 1 0 0,0 2 1 15,6-3-1-15,2 1 0 0,9-5 0 16,1 3 0-16,4-7 1 0,2 2 1 15,1 10-2-15,2-6 3 0,10 5 1 16,6-5 0-16,13-5 1 0,8-3 1 0,5-2 0 16,10-2 1-16,5-4-1 15,1 0-3-15,-2-4 0 0,-6 4-2 16,-4 0-2-16,-20-1 1 0,-8-2 0 16,-9 5-2-16,-4-3 1 0,-5 9 1 0,0 9 2 15,-23 6-2-15,-12 4 4 0,-15 1-4 16,-3-5 0-16,-6 0 1 0,-1-2-2 15,6-4 1-15,-3-2-1 0,6-2 1 16,4-5 1-16,6-2 3 0,10-4-2 16,6-4 1-16,6-2-1 0,10-1-2 0,3 2 0 15,6-2-1-15,-3 0-1 0,3 0-1 16,-1 0-4-16,-2 0-9 0,1 0-19 16,2 0-28-16,0-2-58 15,11-7-142-15,10-6-44 0</inkml:trace>
  <inkml:trace contextRef="#ctx0" brushRef="#br0" timeOffset="-51752">12746 1005 548 0,'0'0'63'16,"0"0"-14"-16,0 0-12 0,0 0-8 15,0 0-7-15,0 0-2 0,0 0-5 16,0 0-4-16,0 0-7 0,-5-40-2 0,5 40-2 16,0 0 1-16,0 18 2 15,8 7 2-15,1 15 1 0,0 0 2 0,-3-1-1 16,3 5 0-16,-3-2-1 16,2-2-1-16,-2 0-2 0,-1-5 0 0,-1-8 2 15,-2 0-6-15,1-9 6 0,-2-1-6 16,-1 4 0-16,0-12 1 0,3 2-1 15,-3-11-1-15,0 0-2 0,0 0 1 16,0 2-2-16,2 0-1 0,-2 0-8 16,0 0-14-16,0-2-25 0,0 0-32 0,0-2-58 15,0-9-89-15,0-11-46 0</inkml:trace>
  <inkml:trace contextRef="#ctx0" brushRef="#br0" timeOffset="-51453">12497 1019 543 0,'0'0'67'16,"0"0"-21"-16,0 0-13 0,0 0-7 15,0 0-1-15,0 0 1 0,0 0 0 16,0 0-5-16,114-23-6 0,-57 14 0 16,7 0-3-16,6-2-2 0,0 0-2 15,-6 3-4-15,-4 1-2 0,-11 0-3 16,-13 4 0-16,-10 0-3 0,-8 3-2 0,-11-4-3 16,2 4-11-16,-9 0-24 0,4-4-41 15,2 2-129-15,8-3-102 0</inkml:trace>
  <inkml:trace contextRef="#ctx0" brushRef="#br0" timeOffset="-51091">13580 913 539 0,'0'0'61'0,"0"0"-16"0,0 0-19 15,0 0-12-15,0 0-4 0,0 0 4 0,0 0 1 16,0 0 2-16,21 128-1 0,-14-81-1 15,2 1-3-15,-1-1-2 0,-3 0-5 16,-1-4-3-16,1-3-1 0,-4-14 0 16,-1 1 4-16,2-9-5 0,-2-9 4 15,0 8-7-15,0-10 0 0,0 1 1 0,0 1-3 16,0-9-2-16,0 0-15 0,0 0-17 16,0 0-49-16,0 0-88 0,0-3-120 15</inkml:trace>
  <inkml:trace contextRef="#ctx0" brushRef="#br0" timeOffset="-50835">13542 902 608 0,'0'0'50'0,"0"0"-7"15,0 0-14-15,0 0-9 0,0 0-3 16,0 0-1-16,113-24-1 0,-65 20-3 0,-1-4-4 16,4 3-1-16,-2-1-6 0,-5 1 1 15,-12 4-2-15,-5 1-2 16,-10-2-2-16,-8 2-2 0,6 0-4 16,-6 0-13-16,-1 0-22 0,6 0-41 0,-8 3-104 15,4 5-110-15</inkml:trace>
  <inkml:trace contextRef="#ctx0" brushRef="#br0" timeOffset="-50591">13634 1179 502 0,'0'0'74'16,"0"0"-8"-16,0 0-26 0,0 0-19 16,151 26-8-16,-101-26-6 0,3-7-2 15,-2-2-2-15,0 3-4 0,-4 0-1 0,-15 1-3 16,-7 1-4-16,-8 1-6 0,-11 2-16 16,2 1-34-16,-8 0-61 0,0 0-151 15</inkml:trace>
  <inkml:trace contextRef="#ctx0" brushRef="#br0" timeOffset="-50404">13639 1453 572 0,'0'0'75'0,"0"0"-13"0,0 0-17 15,0 0-13-15,0 0-9 0,0 0-9 16,155 46-4-16,-105-46-6 0,0 0-3 15,2-5-5-15,-4-4-5 0,-1-2-23 16,3-3-39-16,-6-4-107 0,3 1-138 0</inkml:trace>
  <inkml:trace contextRef="#ctx0" brushRef="#br0" timeOffset="-50011">14741 815 561 0,'0'0'72'0,"0"0"-16"16,0 0-15-16,0 0-12 0,0 0-10 15,0 0-5-15,0 0-8 0,0 0-2 0,0 0-1 16,0 0 3-16,9 35 2 0,-2 11 2 16,0 10 1-16,-2 8-1 0,-1 6-1 15,-2 3 0-15,-2 1-3 0,3-3-1 16,-3-4 1-16,0-4-5 0,0-7 2 15,1-19-3-15,2-6-4 0,-3-11 1 0,0-11-1 16,2 3-3-16,-2-12-9 16,0 0-30-16,0 0-79 0,0-3-186 15,0-21-23-15</inkml:trace>
  <inkml:trace contextRef="#ctx0" brushRef="#br0" timeOffset="-49772">14697 820 530 0,'0'0'65'16,"0"0"-11"-16,119-8-13 0,-62 11-12 16,3 8-7-16,0 5-4 0,-6 3-7 0,-9 0-6 15,-11 5-5-15,-15 3-1 0,-10 2 1 16,-9 4 1-16,-18-2 1 0,-20-1-1 15,-18-1 0-15,-8-2-3 0,-7-5-4 16,-1-3-12-16,6-5-15 0,3-2-38 16,9-8-94-16,5-4-127 0</inkml:trace>
  <inkml:trace contextRef="#ctx0" brushRef="#br0" timeOffset="8128">11705 2420 421 0,'0'0'77'0,"0"0"-13"15,0 0-14-15,0 0-12 0,0 0-3 16,0 0-8-16,0 0 3 0,0 0-9 15,0 0 0-15,-18-68-3 0,17 66-4 0,1 2-2 16,0-2-2-16,0 0-1 16,0 0-2-16,0-1-3 0,0 3-2 15,0-2 0-15,0 2-1 0,0 0 6 16,0 20-5-16,0 8 5 0,0 13-3 0,3-1 0 16,4 4 3-16,2 4-1 0,1-4 0 15,-4 5-3-15,3 0 1 0,-3-1-2 16,-2-4 0-16,1-4-2 15,-1-13 0-15,0-2-2 0,-3-10 2 0,-1-9 0 16,2 4 0-16,-2-10-1 0,0 0-1 16,0 0 0-16,0 0-13 0,3 0-15 15,-3 0-25-15,0-22-52 0,-6-11-104 16,-4-8-108-16</inkml:trace>
  <inkml:trace contextRef="#ctx0" brushRef="#br0" timeOffset="8568">11469 2346 149 0,'0'0'40'0,"0"0"8"0,0 0 7 15,0 0 1-15,0 0 6 0,0 0-5 0,0 0-11 16,0 0-6-16,0 0-6 0,0 0-5 16,-111-16-1-16,108 14 1 0,3 2-5 15,0 0 6-15,3 0-2 16,18-2-3-16,15-2-3 0,16 3-6 0,7-5 0 15,8-4-1-15,9 2-1 0,8-4 1 16,-1 0-2-16,1 3-5 0,-12-1-2 16,-11 1-3-16,-23 6 0 0,-17-1-3 15,-8 4 1-15,-13 0-1 0,0 0-1 16,0 0 1-16,1 0-2 0,2 0-1 0,-1 0-1 16,-2 0 0-16,0 0-1 0,0 0-1 15,0 0-5-15,0 0-7 0,-9 4-11 16,-2 3-24-16,0 3-42 0,7-5-117 15,-8 4-97-15</inkml:trace>
  <inkml:trace contextRef="#ctx0" brushRef="#br0" timeOffset="9048">12679 2432 176 0,'0'0'56'0,"0"0"-8"16,0 0-11-16,0 0 1 0,0 0-1 16,0 0 0-16,0 0-6 0,0 0-3 15,0 0-5-15,-2-15-3 0,-20 15-1 0,-9 3-1 16,-10 9-1-16,3 5-1 0,0 7 1 16,5 3 0-16,3 4-2 0,5 4 2 15,4 3 1-15,10 2 0 0,8 1 3 16,3-3-1-16,12-2-2 0,13-6-2 15,7-6 0-15,7-7-3 0,5-9-4 16,8-8 0-16,1 0-7 0,-1-14 0 16,-4-13 0-16,-7-1 1 0,-12-7 0 15,-9-8 0-15,-14-1-1 0,-6-2 0 16,-12-2-2-16,-13 6 1 0,-6 4-3 0,-6 6-2 16,1 8-1-16,-7 10-14 0,1 13-24 15,-4 1-89-15,5 12-178 0,-6 4-16 16</inkml:trace>
  <inkml:trace contextRef="#ctx0" brushRef="#br0" timeOffset="3735">5843 2571 431 0,'0'0'85'15,"0"0"-19"-15,0 0-14 0,0 0-8 16,0 0-5-16,0 0-5 0,0 0-3 16,0 0-5-16,0 0-5 0,-1-89-4 15,1 80-3-15,0 1-2 0,0-2-1 0,0 4-2 16,0 6-1-16,0-3-1 0,0 3-8 16,0-3 4-16,0 1-1 0,0-1-1 15,0 2 0-15,0-1 2 0,0-1-8 16,0 1 5-16,0 0 5 0,0 2-8 15,0 0 7-15,0-4-5 0,0 4 1 0,0 0 2 16,0 4-3-16,0 17 2 16,0 7-2-16,0 14 1 0,0-8 1 15,0 1-1-15,0 2 1 0,1-4-2 16,2 0 1-16,2 0-1 0,-4-9 2 0,4 2 0 16,-4 0-1-16,2-8 2 0,2 12-1 15,-3-16-1-15,1 2 2 0,-2 3-1 16,-1-13-1-16,3 3 0 0,-3-9 1 15,0 0 0-15,0 0-1 0,2 2 1 16,-2 1 1-16,3-2-2 0,3 6 2 0,-2-2 0 16,2 0 1-16,8-4 1 0,6-1-1 15,10 0-1-15,5 0-1 0,2-9 1 16,-4 3-2-16,0-3 2 16,-11 3-1-16,2 1-1 0,-6 3 0 0,-9 0-1 15,6 0 1-15,-5 2 0 0,-3 0 0 16,1 0-1-16,-8 0 0 0,0 0 0 15,0 0-1-15,3 0-1 0,-2 0-3 16,2 0-7-16,-1 0-11 0,1 0-17 16,-2 0-46-16,2 0-106 0,2-3-133 0</inkml:trace>
  <inkml:trace contextRef="#ctx0" brushRef="#br0" timeOffset="4077">6566 2519 609 0,'0'0'65'0,"0"0"-13"0,0 0-17 0,0 0-14 16,0 0-7-16,0 0-5 15,0 0-1-15,0 0 0 0,0 0 0 16,0 0-3-16,20 56 1 0,-16-19-4 0,-4 1-2 16,0 1-1-16,0 1 0 0,0 0-2 15,-6-1 2-15,-3-2-4 0,0-5-1 16,2-10-9-16,0-3-19 0,3-7-42 15,2-6-113-15,-1 1-123 0</inkml:trace>
  <inkml:trace contextRef="#ctx0" brushRef="#br0" timeOffset="4496">6982 2387 606 0,'0'0'37'0,"0"0"-11"15,0 0-8-15,0 0-1 0,0 0 2 16,72 115-2-16,-63-68 0 0,-5 5-5 15,1 2-3-15,-5 3-3 0,0-2 2 16,0-1-6-16,0-5 3 0,0-13-4 16,0-6 1-16,0-9-2 0,0-13-1 15,0 4 3-15,0-12 1 0,0 0 0 0,0 0 0 16,7-12-1-16,4-15-3 0,4-16-3 16,0-16-3-16,2-3 0 0,0-5-1 15,4 0 4-15,3 9 2 16,2 7 5-16,3 10 2 0,2 11 0 0,-10 11 0 15,-8 8 1-15,-6 9-5 0,-7 2-1 16,0 0-2-16,0 0-4 0,3 0-6 16,-2 0-8-16,2 0-22 0,-1 0-49 15,1 0-99-15,-2 9-111 0</inkml:trace>
  <inkml:trace contextRef="#ctx0" brushRef="#br0" timeOffset="4704">7081 2702 636 0,'0'0'45'0,"0"0"3"0,0 0-13 0,0 0-12 15,115 122-10-15,-72-101-6 0,3 1-5 16,-1-3-4-16,5-6-5 0,-3-2-16 15,-7-7-28-15,-2-4-73 0,-8 0-180 16</inkml:trace>
  <inkml:trace contextRef="#ctx0" brushRef="#br0" timeOffset="5056">7872 2522 577 0,'0'0'57'0,"0"0"-5"16,0 0-12-16,0 0-13 0,0 0-8 15,0 0-6-15,0 0-2 0,0 0-4 16,0 0 0-16,0 0-2 0,70 38 2 0,-55-6-2 16,-1 2 0-16,0 6-3 15,-4 3-1-15,1 0-2 0,-2-1 0 16,0-6 0-16,-4-7-1 0,-1-2-2 0,-2-10-2 16,-2-2-4-16,3 3-10 0,-3-11-21 15,0 3-21-15,0-10-42 0,0 0-68 16,-12-7-111-16</inkml:trace>
  <inkml:trace contextRef="#ctx0" brushRef="#br0" timeOffset="5268">7815 2435 528 0,'0'0'64'0,"0"0"-5"0,0 0-14 16,0 0-10-16,0 0-9 0,132-40-9 16,-88 37-5-16,3-2-4 0,0 3-8 0,-2-2-2 15,-2 4-9-15,-11-1-8 0,-6 1-21 16,-1 0-39-16,-9 0-125 0,-1 0-90 16</inkml:trace>
  <inkml:trace contextRef="#ctx0" brushRef="#br0" timeOffset="5566">7988 2702 562 0,'0'0'56'0,"0"0"-6"0,0 0-18 15,0 0-11-15,0 0-7 0,0 0-4 16,127 7-3-16,-84-11-2 0,4-3-1 0,4 0-2 16,3-1-2-16,3 2-2 0,4-5-3 15,-6 3-5-15,-4 3-9 0,-5 2-17 16,-17 3-38-16,-12 0-81 0,-8 0-134 15</inkml:trace>
  <inkml:trace contextRef="#ctx0" brushRef="#br0" timeOffset="5731">8053 2927 606 0,'0'0'68'16,"0"0"-16"-16,0 0-13 0,137-13-14 15,-98 6-14-15,4-1-8 0,1-2-6 16,1 2-6-16,-1-3-20 0,-1 0-35 16,-5-3-145-16,0 3-105 0</inkml:trace>
  <inkml:trace contextRef="#ctx0" brushRef="#br0" timeOffset="6229">8985 2274 536 0,'0'0'73'0,"0"0"-16"16,0 0-17-16,0 0-8 0,0 0-11 15,0 0-5-15,0 0-7 0,0 0 2 16,0 0 3-16,0 0-8 16,105 121 5-16,-100-79-6 0,-1 0-4 0,1 1 3 15,-4-5-2-15,1-2-1 0,1-7-1 16,-3-4-1-16,0-6 1 0,0-1-1 15,0 0-1-15,0-3 0 0,-3 0-6 16,1-8-7-16,1 3-25 0,1-10-37 16,0 0-119-16,0 0-115 0</inkml:trace>
  <inkml:trace contextRef="#ctx0" brushRef="#br0" timeOffset="6545">9005 2838 614 0,'0'0'67'0,"0"0"-15"15,0 0-16-15,0 0-10 0,0 0-10 0,0 0-2 16,123 23-6-16,-77-23-1 0,5 0-4 16,3 0 0-16,0-2 1 15,-1-5-2-15,-1 0-2 0,-8 3-1 16,-15-1-4-16,-11 3 0 0,-3 2 0 0,-7-4-3 16,-2 1-8-16,3 1-20 0,-9 2-42 15,0-1-92-15,0-8-143 0</inkml:trace>
  <inkml:trace contextRef="#ctx0" brushRef="#br0" timeOffset="6901">9681 2297 568 0,'0'0'56'0,"0"0"-14"0,0 0-12 16,0 0-5-16,0 0 3 0,0 0-2 15,0 0-1-15,0 0 0 0,0 0-12 16,68 98 4-16,-40-73-12 0,-2-2-2 16,1-1-1-16,-3-3-3 0,-4-8 1 15,-2 2-2-15,-4-7-4 0,1 2-3 0,-1 1-7 16,-8-7-25-16,3 3-45 0,-2-5-152 16,9 0-81-16</inkml:trace>
  <inkml:trace contextRef="#ctx0" brushRef="#br0" timeOffset="7136">10298 2297 600 0,'0'0'27'16,"0"0"-11"-16,0 0-7 0,0 0-5 15,0 0 0-15,0 0 5 0,0 0-5 16,-126 76 2-16,88-46-5 0,1-1-1 0,4-1-2 16,2-4 0-16,3-5-1 0,6-3-4 15,7-4-9-15,6-5-32 16,4-3-84-16,1 1-148 0</inkml:trace>
  <inkml:trace contextRef="#ctx0" brushRef="#br0" timeOffset="7321">9877 2560 702 0,'0'0'50'0,"0"0"-10"0,0 0-16 16,0 0-9-16,94 138-5 0,-74-97-6 15,1 3-3-15,-3 3-4 0,-2-4-4 16,-3-2-21-16,-4-4-83 0,-4-11-199 0,-1-15-28 15</inkml:trace>
  <inkml:trace contextRef="#ctx0" brushRef="#br0" timeOffset="15784">21310 2435 906 0,'0'0'36'16,"0"0"-3"-16,0 0-15 0,0 0-10 0,0 0-6 15,0 0-3-15,0 0-1 0,0 0-8 16,0 0-32-16,0 0-101 16,-43-22-200-16,22-7-27 0</inkml:trace>
  <inkml:trace contextRef="#ctx0" brushRef="#br0" timeOffset="9907">14337 2391 288 0,'0'0'61'0,"0"0"-8"16,0 0-6-16,0 0-8 0,0 0-7 15,0 0-7-15,0 0-6 0,0 0 0 16,-112-24-3-16,83 44 1 0,-1 7 1 16,-1 8-3-16,-1 2-1 0,4 4-2 0,2 0-2 15,3 3 1-15,8-3-1 0,7 0 2 16,8-6 2-16,8-4 3 0,13-6 2 16,13-6 3-16,8-8-6 15,10-10-2-15,4-1-4 0,3-12-4 0,2-9 0 16,-8-6-2-16,-6-3 1 0,-9-5-3 15,-9-6 3-15,-11 3-3 0,-9-10 1 16,-9 3-1-16,0 1 0 0,-7 4 0 16,-9 5-7-16,1 5 7 0,2 10-7 15,-3 8 3-15,7 0-1 0,-9 5-4 0,-6 3-2 16,-5 4-6-16,-8 0-11 0,-2 13-23 16,-4 7-34-16,4 5-71 0,-4-3-148 15</inkml:trace>
  <inkml:trace contextRef="#ctx0" brushRef="#br0" timeOffset="10401">14840 2339 568 0,'0'0'55'0,"0"0"-7"16,0 0-17-16,0 0-12 0,0 0-2 15,0 0-5-15,0 0 6 0,0 0-5 16,0 0-1-16,0 0-2 0,114 150-3 16,-88-108 0-16,-2-2-3 0,-1 2 2 0,0-5-5 15,-4-2 0-15,0-7-1 0,-9-10-1 16,1 1 1-16,-4-10 2 0,-5-5-2 16,3 2 1-16,-5-6 3 0,0 0-1 15,0 0 2-15,4 0-1 0,4-17-3 16,-1-15 0-16,5-8 0 0,-2-4-1 15,-1-4 1-15,1 2-1 0,4 1 1 16,0 3-3-16,-4 8-2 0,1 9 4 16,-2 3-5-16,-3 9 7 0,-1 0-2 15,2 3-3-15,-5 2-1 0,2 4-4 0,-4 4-11 16,0-4-23-16,0 4-41 0,3 0-134 16,-3 0-95-16</inkml:trace>
  <inkml:trace contextRef="#ctx0" brushRef="#br0" timeOffset="10725">15656 2273 654 0,'0'0'28'0,"0"0"-6"0,0 0-8 16,0 0-5-16,0 0 4 0,0 0-4 15,0 0 7-15,36 133-7 16,-25-90-1-16,-5-2 2 0,3 0-7 16,-5-6 1-16,1-9-3 0,-2-3-1 0,-3-5 0 15,2-1-1-15,-2-1 0 0,0-8 0 16,3 1-1-16,-3-9-1 0,0 0-5 15,0 0-4-15,0 2-9 0,1 0-10 16,-1-2-29-16,0 2-52 0,0-2-135 16,0-6-40-16</inkml:trace>
  <inkml:trace contextRef="#ctx0" brushRef="#br0" timeOffset="11000">15598 2169 574 0,'0'0'60'0,"0"0"-10"16,0 0-19-16,0 0-9 0,127 6-9 15,-84-6-2-15,-2 0-3 0,0 0-5 16,-3 0-4-16,-9-2-2 0,-3 2-5 16,-8 0-4-16,-1 0-15 0,4 0-26 15,-8 2-57-15,6 11-138 0,-10-4-39 16</inkml:trace>
  <inkml:trace contextRef="#ctx0" brushRef="#br0" timeOffset="11257">15637 2455 580 0,'0'0'70'0,"0"0"-9"0,0 0-20 15,0 0-16-15,117 38-10 0,-79-34-5 16,5-4-4-16,-2 0-4 0,1 0-4 16,-4 0-3-16,-9 0-4 0,-11 0-10 0,-9 0-15 15,-2 0-29-15,2 0-71 0,-2 5-155 16</inkml:trace>
  <inkml:trace contextRef="#ctx0" brushRef="#br0" timeOffset="11421">15640 2739 667 0,'0'0'59'0,"0"0"-14"0,0 0-16 16,158 0-16-16,-101-8-8 0,-4 0-7 16,3-3-7-16,-6-3-11 0,-3 1-34 15,-1 2-75-15,-8-3-180 0</inkml:trace>
  <inkml:trace contextRef="#ctx0" brushRef="#br0" timeOffset="11789">16538 2245 576 0,'0'0'61'0,"0"0"-16"0,0 0-14 16,0 0-13-16,0 0-6 0,0 0-1 15,0 0 2-15,0 0 5 0,0 0-5 16,27 129 3-16,-22-75-5 0,-4-5-4 16,-1 5 0-16,0-6-6 0,0-1 2 0,0-4-3 15,-3-3 1-15,0-14 1 0,2-9-3 16,-2 0-2-16,3-8-2 16,0 0-7-16,0 0-11 0,0-9-34 0,-2 0-80 15,-2-16-174-15</inkml:trace>
  <inkml:trace contextRef="#ctx0" brushRef="#br0" timeOffset="12048">16479 2262 531 0,'0'0'63'0,"0"0"-16"0,0 0-11 16,0 0-7-16,0 0-1 0,118-65-3 15,-78 59-3-15,2-1-3 0,2 6-1 16,3 1-4-16,-4 0-4 0,-4 8-3 16,-5 2-6-16,-11-3 0 0,-5 6-2 15,-9-2-1-15,-9 6 1 0,0 8-2 16,-8 2 2-16,-11 10 4 0,-7-12-5 0,-8-1 3 16,1 2-9-16,-4-7-13 0,-1 3-23 15,0-8-48-15,4 2-126 0,-4-7-97 16</inkml:trace>
  <inkml:trace contextRef="#ctx0" brushRef="#br0" timeOffset="12360">16628 2503 634 0,'0'0'54'0,"0"0"-7"15,0 0-10-15,0 0-8 0,0 0-8 0,124 85-4 16,-81-61-3-16,2 1-6 0,1 4-3 15,-1-4-4-15,-2 4-3 0,-4-1-2 16,-2-4-3-16,-7-2-12 0,2-3-30 16,-8-7-82-16,4-3-182 0,-4-9-16 15</inkml:trace>
  <inkml:trace contextRef="#ctx0" brushRef="#br0" timeOffset="12976">17440 2294 455 0,'0'0'67'16,"0"0"-21"-16,0 0-12 0,0 0-4 15,0 0-5-15,0 0 3 0,0 0 0 16,140-106-4-16,-108 98-2 0,-8 3-6 16,0 3-5-16,-9 1-3 0,-7-2-5 0,0 3-1 15,-8 0 1-15,0-1-2 0,0 1-1 16,0 0 0-16,0 0-3 0,-16 4 1 16,-9 8 1-16,-12 9 0 0,2-1 1 15,-1 3-1-15,2-1 0 0,7-1 5 16,3 4-5-16,9-9 6 0,5 4-6 15,6-7 1-15,4 3 1 0,0 11 0 16,14-5 3-16,8 9-1 0,3-6 1 16,4-3-1-16,1 1 1 0,2-3 0 15,-3-3-2-15,-2 0-1 0,-10-1-1 0,-1-4-1 16,-7-3 0-16,-7 2 1 0,-2 6 0 16,-5 2 1-16,-14 3-1 15,-10-4-1-15,-8-1 0 0,-2-1 1 0,-4-2-2 16,4-3 2-16,10-4-1 0,-1-3-2 15,1-2-2-15,12-2-3 0,-10 0-9 16,4-11-26-16,8 1-48 0,1-15-185 16,13-4-36-16</inkml:trace>
  <inkml:trace contextRef="#ctx0" brushRef="#br0" timeOffset="13413">18098 2249 510 0,'0'0'76'0,"0"0"-13"0,0 0-10 0,0 0-16 16,0 0-12-16,0 0-9 15,0 0-6-15,0 0-3 0,0 0-1 0,0 0-1 16,35 7 1-16,-26 27 6 0,-3 6-4 15,1 6 6-15,-1 6-4 0,2-1-4 16,-3 1 0-16,-2 1-3 0,1-4 1 16,-1-4-4-16,-1-5 1 0,-2-10-3 15,3-4-1-15,-3-11-1 0,0-7-4 0,1 2-16 16,-1-10-41-16,0 0-155 0,3-2-107 16</inkml:trace>
  <inkml:trace contextRef="#ctx0" brushRef="#br0" timeOffset="13720">18450 2147 589 0,'0'0'38'0,"0"0"-10"15,0 0-2-15,0 0 4 0,84 152-6 16,-71-105 5-16,1 2-7 0,0 5-5 16,-1-3-3-16,-5 2-6 0,4-3-2 0,-3-3-5 15,0-6 0-15,-3-6-3 0,0-7-1 16,-1-13-4-16,-2-6-5 0,-3-9-27 15,0 0-42-15,0 0-107 0,-8 0-125 16</inkml:trace>
  <inkml:trace contextRef="#ctx0" brushRef="#br0" timeOffset="13943">18037 2471 585 0,'0'0'64'0,"0"0"-17"0,0 0-17 0,137 18-15 16,-84-18-9-16,0 0-5 0,3 0-2 15,-3-7-4-15,-1 0-6 0,-5 0-11 16,-9-4-29-16,-3 0-53 0,-6-3-183 15</inkml:trace>
  <inkml:trace contextRef="#ctx0" brushRef="#br0" timeOffset="14386">19209 2288 381 0,'0'0'61'0,"0"0"-14"0,0 0-20 15,0 0-11-15,0 0-3 0,0 0 1 16,0 0 0-16,0 0 3 0,0 0 2 16,-114-39 3-16,90 63 3 0,1 6-3 0,7 5 3 15,-1 1-2-15,6 4-4 0,10 0-1 16,1-4-3-16,0 1-1 0,15-4-6 16,5-8 2-16,3-3-1 0,2-7-2 15,-2-6-2-15,1-7 2 0,5-2-3 16,0-2 0-16,5-14 0 0,-7-3-5 15,-9-11 0-15,-7-2-1 0,-8-2 1 16,-3-1-1-16,0-2 2 0,-12 4-3 16,-2 3-6-16,-1 3-1 0,-3 0-13 15,-2 6-8-15,6 5-13 0,3 7-27 0,-2 0-84 16,7 7-140-16</inkml:trace>
  <inkml:trace contextRef="#ctx0" brushRef="#br0" timeOffset="14823">19803 2264 434 0,'0'0'43'16,"0"0"-18"-16,0 0-10 0,0 0-3 16,0 0 1-16,0 0 9 0,0 0 2 0,-138 74 5 15,109-32-1-15,2 6 0 0,4-1-1 16,8 1-4-16,6 0-3 0,7-1-6 15,2-7 1-15,6-4-3 0,12-7 1 16,5-7-1-16,6-8-3 0,5-10-2 16,0-4-1-16,4-11-3 0,-1-12 0 0,-4-8 0 15,-7-7-1-15,-3-4 1 0,-12-8-3 16,-8 1 0-16,-3-4-1 0,-13 1-6 16,-8 8 5-16,-3 6-6 15,-4 11 3-15,9 10-5 0,-9 5-9 0,4 10-14 16,1 2-21-16,-2 16-53 0,6-1-149 15,6 2-40-15</inkml:trace>
  <inkml:trace contextRef="#ctx0" brushRef="#br0" timeOffset="15251">20438 2225 486 0,'0'0'73'0,"0"0"-13"0,0 0-11 16,0 0-9-16,0 0-9 0,0 0-3 0,0 0-8 16,0 0-4-16,0 0-4 0,0 0-5 15,-2-13-3-15,2 13 0 0,0 0-4 16,0 2 4-16,0 20-1 16,0 12 0-16,7 12 6 0,-3 5-4 0,2 2 4 15,2 2-5-15,-2 1-3 0,-2-3 0 16,4-1-3-16,-5-3 2 0,2-8-1 15,-2-8 0-15,1-9 1 0,-2-7-1 16,-2-10-1-16,3 2-1 0,-3-9-2 16,0 0-13-16,0 0-25 0,0 0-34 0,0-22-60 15,0-9-114-15,0-12-43 16</inkml:trace>
  <inkml:trace contextRef="#ctx0" brushRef="#br0" timeOffset="15551">20005 2259 536 0,'0'0'59'16,"0"0"-15"-16,0 0-14 0,0 0-11 16,0 0-2-16,0 0 4 0,147-11-6 15,-95 8-3-15,0-4-2 0,2 1-5 16,3-1-2-16,-1-2-3 0,0 1-2 0,-3-3-5 16,-4-2-5-16,-2 2-12 0,0 2-25 15,-5-1-73-15,2 0-173 0</inkml:trace>
  <inkml:trace contextRef="#ctx0" brushRef="#br0" timeOffset="18388">1588 1140 234 0,'0'0'65'0,"0"0"0"16,0 0-2-16,0 0-9 0,0 0-4 16,0 0-11-16,0 0-6 0,0 0-2 0,0 0-5 15,0 0-3-15,-23 0-4 0,23 0-2 16,0 0-2-16,0 0-2 0,-1 0-1 15,1 0-4-15,0 0-2 0,-3 0 0 16,3 0-2-16,0 0 0 0,0 0 1 16,0 0-1-16,0 0 0 0,0 0 1 0,-2 0-1 15,2 0 0-15,0 0 0 0,0 0 0 16,0 0 0-16,-3 0-1 16,3 0 1-16,0 0 0 0,0 0 0 0,0 0 1 15,0 0-1-15,0 0-1 0,0 0 0 16,0 0 1-16,0 0-2 0,0 0 0 15,0 0 1-15,0 0-1 0,0 0 1 16,0 0 0-16,0 0 0 0,0 0 0 16,0 0 1-16,0 0 0 0,0 0-1 15,0 0 1-15,0 0-1 0,0 0-1 0,0 0 2 16,0 0-1-16,0 0-1 0,0 2 1 16,0-2 0-16,0 0 0 0,0 0 0 15,3 0 0-15,-1 0-1 0,8 0 0 16,-1 0 0-16,0 1 1 0,7-1 0 15,-7 0 1-15,7 0-1 0,1 0-2 16,-9 0 1-16,7 0 0 0,-6 0 0 16,6 0 1-16,3 0-1 0,-12-1 0 15,13-1-2-15,-10 2 0 0,0-4 1 16,0 4 0-16,-9 0-2 0,6-1 3 0,3 1-2 16,-3 0-1-16,3 0 1 0,-1-3-1 15,-2 3 2-15,0-2 0 0,3 2 0 16,-1-3-1-16,1 3 0 0,-3-3 0 15,3 3 1-15,-9 0-1 0,6 0-1 16,3 0 2-16,-1-3-1 0,0 3 0 0,-8 0 0 16,0-3 0-16,0 3-1 0,3 0 0 15,6-2 2-15,0 2 0 16,-3 0-1-16,12-2 1 0,-9 2-2 16,-3-1 1-16,3 1 0 0,-3 0 0 0,4 0 2 15,-1 0-2-15,0 0 0 0,0-3 0 16,0 3-1-16,6 0 1 0,3-3-1 15,-1 3 2-15,1-1-1 0,1-2 0 16,-1 3 1-16,2-2-1 0,-2 0 1 16,-2 0-1-16,6 0 0 0,-6-1 1 0,3 3-1 15,-1-3 1-15,0 2-1 0,-1-1 0 16,1-1 0-16,0 3 1 16,1-2-1-16,-4 2 1 0,3-3 0 15,-3 2-1-15,3 1 0 0,-12-2 1 0,13-1 0 16,-10 3-1-16,6 0 1 0,3-2-1 15,-9 2 1-15,6-3 0 0,-5 3-1 16,-4-1 1-16,3 1-1 0,-9 0 1 16,0-4-1-16,0 4 0 0,1 0-2 15,2 0-1-15,-1-1-6 0,1 1-26 0,-3-2-94 16,0-15-203-16,0-6-36 0</inkml:trace>
  <inkml:trace contextRef="#ctx0" brushRef="#br0" timeOffset="22037">194 563 136 0,'0'0'32'16,"0"0"0"-16,0 0 3 0,0 0 4 0,0 0-1 15,0 0-2-15,0 0-5 0,0 0-3 16,0 0-2-16,0 0-2 0,-40-11-3 15,37 11-6-15,2-2-2 0,-2 2-4 16,3 0-1-16,-2 0 1 0,2 0 2 16,0 0 2-16,0 0 1 0,0 0 2 0,6 0 1 15,18 0 2-15,13 0-1 0,12 0-6 16,4 0-3-16,6-2 0 16,3-1-3-16,5 2 1 0,0-2 0 15,4 1 2-15,1 0 1 0,-1 0 1 0,-3-1-1 16,4 1 1-16,-1 0-1 0,0 2 0 15,1-2-2-15,-1 2 0 0,4-2-2 16,-2-1 1-16,2 1-4 0,-2-2-1 16,3 0 0-16,0 1-2 0,-1-2 1 15,1 1 0-15,-4-1 0 0,4 1 1 0,-4 2-2 16,-5 2 1-16,-2 0-1 16,-6 0 0-16,-1 0 2 0,-3 0 1 0,-2 2 0 15,0 2 0-15,3 2-2 16,3 2-1-16,2-5 2 0,4 2-1 0,2-5 0 15,1 0 1-15,2 0-2 0,2 0 0 16,-1-6 1-16,0-1-1 0,1 1 3 16,-5-1-1-16,-1 2 1 0,1-1 0 15,-3 1 1-15,3-1-2 0,0 1 0 16,0-4-6-16,2 3 5 0,0-4-5 0,2 4 5 16,1-1 0-16,-1 0-1 0,0 1 0 15,-1 2-1-15,-2-1 1 16,-2 0 0-16,-5 4 0 0,-2-2 0 15,-3 1 1-15,-3 0 0 0,0 0-1 0,-1 2 0 16,-4-2 1-16,4 2 0 0,-3 0 0 0,2 0 0 16,1 0 0-16,4 0 1 15,3 0-1-15,2 0-1 0,4 0-1 16,2 0 1-16,2 0 1 0,0 0 0 16,0 0-1-16,-2 0 1 0,-1 0-3 0,-3 0 1 15,-1 0 1-15,2 0 0 0,-2-3 2 16,-3 0-3-16,4 0 1 0,-1-1 0 15,3 3 0-15,0-3 1 0,4 0-1 16,1 2 0-16,-2 1-1 0,2-2 2 16,-2 3-1-16,-3-2 0 0,-1 2 0 0,-6-3-2 15,-2 3 2-15,-4-2 0 16,-4 2 0-16,4-1 1 0,-3 1-1 0,1-3 0 16,-2 1 0-16,1 0 0 15,-2-2 0-15,0 1 1 0,-4-1-1 0,-4-1 1 16,-1 1-1-16,3-4-1 0,0 5 2 15,5-5 0-15,1 3 0 0,3-1-1 16,9 1 0-16,0-1-2 0,7 2 2 16,2 0 0-16,8-1 0 0,7 0 1 15,6 2 0-15,5-2-2 0,3 0 1 0,8 4 0 16,-2-2 0-16,2 1 1 0,-5 2-1 16,-4-3 0-16,-2 3 0 0,-3 0 0 15,3 0 2-15,-1 0-2 0,4 0 1 16,0 0-1-16,-1 0 1 0,-1 0 0 15,1 5-1-15,-2-2 2 0,-3 0-2 16,-1 0 0-16,-8 2 2 0,-8-3 0 16,-7 2-1-16,-14-2 0 0,-15 0 0 15,-18-2-2-15,-8 3 1 0,-12-3-1 16,0 0-1-16,0 0-2 0,2 0-7 0,1 0-16 16,-2 0-38-16,8 0-163 0,5-5-91 15</inkml:trace>
  <inkml:trace contextRef="#ctx0" brushRef="#br0" timeOffset="24497">9921 213 260 0,'0'0'48'0,"0"0"0"16,0 0-13-16,0 0-11 0,0 0-6 0,0 0 1 15,0 0 5-15,0 0 4 0,0 0-1 16,3-11-1-16,-3 11-5 16,0-2-2-16,0 2-3 0,9-2-1 0,8 2-1 15,10-2-4-15,8-1-2 0,8 3 1 16,4-2-1-16,6 2 1 0,6 0 0 15,5 0-2-15,7 0 1 0,5 0-2 16,6 0-1-16,2 2 0 0,2 3-1 16,4-1-1-16,1 3-1 0,3-1 0 15,2-1-1-15,0-1 0 0,1-2-1 0,-2 2 1 16,3-4-2-16,-3 0 2 0,1 1-1 16,-2-1 0-16,-1 0 1 15,1 0 0-15,-3 0-1 0,-1 0 3 0,-4 0 0 16,-1 0 0-16,0 0 1 0,-3 0-2 15,0 0 3-15,3 0-1 0,0 0 1 16,2 0-1-16,4-1-1 0,3-5-1 16,-3 4 0-16,1-3-2 0,-4 3 2 15,-6 2-2-15,-5 0 1 0,-3 0 1 16,-2 0 1-16,-5 0-1 0,-1 0 1 0,1 0 0 16,2 0 1-16,1 0 0 0,2 0 0 15,3 0 0-15,2 0-2 0,4 0 1 16,1 0-2-16,3 0 0 0,-3 0 0 15,1 0 2-15,-1 0-3 0,-1 0 1 16,-1 0 0-16,1 0-1 0,-2 0 1 0,1 0 0 16,1 0-1-16,-1 0 2 0,2 0 0 15,2 0-1-15,-2-2 1 16,3-2-2-16,-5-1 1 0,-1 3 0 16,-3-2-1-16,3-1 1 0,-6 1 0 0,3 0 0 15,-3 1-1-15,-2 1 0 0,1 2 0 16,-2 0 1-16,-4 0-1 0,3 0 2 15,-1-2-2-15,-1 0 1 0,1-2-1 16,2 1 0-16,2 2 1 0,-1-2-1 16,2-1 1-16,-2 0 0 0,1 2-1 0,-4-2-1 15,0 2 2-15,-4-1-1 0,-2 3 1 16,-4-2 0-16,1-1-1 0,-4 2 0 16,3-1 0-16,1-1 0 15,0 1-1-15,8 0 0 0,3-2 1 0,3 1 0 16,3 1 2-16,1 2-2 0,4 0 1 15,-2 0-1-15,-4 0-1 0,-2 0 1 16,-3 0 0-16,-1 0 0 0,-4 0-1 16,-1 0 2-16,1 0-1 0,-3 0 0 15,4 0 0-15,0 0 1 0,3 0-2 0,2 0 1 16,5 0 0-16,4 0 0 0,2 0 1 16,4 0-1-16,-4 0 1 15,1 0 0-15,-1 0-1 0,-1 0-1 0,-1 0 1 16,-1 0 0-16,0 0 1 0,-3 0 0 15,-5 0-1-15,-4 0-1 0,-5 0 1 0,-4 0 0 16,-5 0 1-16,-3 0 0 16,-4 0-2-16,-4 0 2 0,4 0-1 15,0 0 0-15,4-2 0 0,1-1-1 16,4 0-1-16,1 0 2 0,2-2-1 0,3 3 1 16,-4-4 2-16,-3 6-2 0,-3-5 0 15,-8 4 1-15,-13-4-1 0,-6 2 1 16,-7 0 0-16,-11 1 1 0,3 2-1 15,0-2 0-15,1 0 1 0,5 0-1 16,9-5 1-16,-9 4 0 0,8-3-1 0,0 1-1 16,-8 2 0-16,9-6-1 15,1 2 1-15,2 3 0 0,-3-3-1 16,3 4 1-16,-5-2-1 0,-4 3 1 16,6 1 0-16,-7-2 0 0,-11 3-1 0,9 0 1 15,-6 0 1-15,0 0-1 0,7 0 2 16,-7 0-2-16,-2 0 0 0,9 0 2 15,-10 0 0-15,1 0 0 0,8 0 1 16,-9 0-2-16,2 3 1 0,3 4 0 16,-4-3-2-16,-1-4 1 0,5 8-2 0,-6-3 1 15,-1 0 0-15,7 1 1 16,-7-1 2-16,1-4-2 0,4 9-1 16,-4-6 2-16,2 5-2 0,-1 0 3 15,0 2-3-15,2 0 1 0,-2 3 0 0,3 4 1 16,-3-7-1-16,3 9 2 0,3-2-2 15,-6-7 0-15,5 8 0 0,-2 3 0 16,-1-11-3-16,1 10 3 0,-1-4-1 16,1 5 1-16,-2-3 2 0,2 2-3 15,-1 1 5-15,0 3-5 0,1 5 3 0,-3-1-2 16,1 0-1-16,-4-6 1 0,0 1-1 16,-1 3 0-16,-2 3 0 0,0 5 1 15,0 1-1-15,0-4 1 16,0 4-1-16,0-2 1 0,0 0 0 0,0-4 0 15,0 5 0-15,4 0 1 0,-1-2-4 16,2 3 4-16,-3-4-2 0,1-5 0 16,-3 0 1-16,1 3 0 0,-1-4-1 15,3 13 2-15,-3-8-1 0,2 0-1 16,1 0 1-16,1-2 0 0,-1 1-1 0,2-2 1 16,-1 4 4-16,4-2-4 15,1 2 3-15,-1-1-2 0,4 0-3 0,2 1 1 16,-2-1-1-16,0 0 0 0,1 0 0 15,0 1 1-15,-1 1 0 0,-3-2 0 16,2-2 0-16,-5 3-1 0,3-3 0 16,-2 0 1-16,-2 4-1 15,1-2 2-15,-1 0-2 0,-4 1 0 0,4-10 1 16,-2 5 1-16,-3 3-2 0,1 0 1 16,2 10 0-16,-3-4-1 0,0-12 1 0,2 6-1 15,-2-2 1-15,0 1-1 0,0 7 5 16,0-2-4-16,-2-10 5 0,2 2-5 15,-3 1-1-15,3-8 1 0,0 8 0 16,0-8 0-16,0 1 0 0,0 0 1 16,-1 2-2-16,1 6 1 0,0-11-1 15,0 12 0-15,0-9 1 0,0 0-1 16,0 8 2-16,0-9 0 0,0 13-2 16,-3-5 0-16,3-10 0 0,0 12 0 15,-2-10 1-15,2-2 0 0,0 0 0 0,0 1 0 16,0-2-1-16,-3 1 1 0,3 1 0 15,0 0 0-15,-1-1-1 0,-3 0 2 16,4 1-1-16,-1-1 0 0,-2 11 0 16,1-11-1-16,2 12 1 0,0-13 0 15,-1 2-1-15,1 2 1 0,-3 1-1 0,3-1 2 16,-2-3-2-16,-2 12 1 16,4-2 3-16,-3-1-4 0,3 3 6 0,0-9-4 15,0 0 2-15,0 0-2 0,0-2 0 16,0 0-1-16,0-9-1 0,0 0 3 15,0-9-3-15,0 6 1 0,0 1-2 16,0-1-1-16,0 4 0 0,0-10-2 16,0 0-12-16,0 0-25 0,0 0-94 15,0 0-190-15,0-23-31 0</inkml:trace>
  <inkml:trace contextRef="#ctx0" brushRef="#br0" timeOffset="26429">59 635 350 0,'0'0'64'0,"0"0"-9"0,0 0-9 0,0 0-9 15,0 0-6-15,0 0-1 0,0 0-2 16,0 0-5-16,0 0-7 16,0 0-6-16,-28-40-7 0,28 40 0 0,0 0 0 15,0 2 1-15,0 20 3 0,0 9-2 16,6 11 0-16,-3 6 1 0,2 4-2 15,-4 3-1-15,-1 5 1 0,3 5-3 16,-3 1 3-16,0 6-1 0,2-1 0 16,-2 2 4-16,3 1-5 0,-3 2 2 0,0-5-2 15,0 1-3-15,0-6 2 0,-5-1 1 16,-4-3-2-16,0-1 0 16,0-2 2-16,0-5-3 0,3-7 3 0,1 1 1 15,2-5-1-15,3-6 1 0,0 0 0 16,0-13-3-16,0 1 2 0,0 3-1 15,0-10 2-15,0 10 1 0,3-1-1 16,-1 0 3-16,2 8-5 0,-1-12 4 16,-3 3-5-16,2 7 0 0,-2-4-1 15,0 11 1-15,0-2 1 0,0-3-2 0,0-1 2 16,0 1-2-16,3 0 0 0,-1-12 1 16,2 1 1-16,-1 5-1 0,-1-12 1 15,1 11-1-15,-3-8 2 16,1-2-1-16,-1 9 0 0,5-9 2 0,-4 7-2 15,2-10-1-15,-1 0 2 0,2 2-2 0,-1-5 2 16,-1 5-1-16,2-5 2 0,0 4-2 16,-3-9 1-16,4 6 0 15,-5-4-1-15,6 7 0 0,-2-1 2 16,-1 0-3-16,2 1 2 0,-1 3 0 0,2-2-2 16,-1 0 2-16,4 3-1 0,-3-1-1 15,-1-2 1-15,2 1-1 0,-1 1 1 16,-1-4 4-16,1 3-4 0,-1-2 5 15,-1-4-6-15,-1 5 2 0,2 0-4 16,-1-6 3-16,1 5-2 0,-4-4 2 0,9 5 0 16,-6-4-1-16,2 0 3 0,2 3-1 15,-2-5-2-15,0 3 1 0,1-5 0 16,0 3-2-16,2-1 2 16,0-3-1-16,1 1 0 0,7 4 1 0,-6-3-1 15,8-2 0-15,1-1-1 0,3 0 1 16,6-1 0-16,0-3 0 0,3 0 2 15,1 4-1-15,0-6 0 0,5-1 0 16,2 0-1-16,1 0 0 0,1 0 0 16,-1 0-1-16,2 2 1 0,3-1-1 0,-2 6 1 15,4-7 1-15,4 3 0 0,-1 0 0 16,3-1-1-16,2-2-1 0,-3 0 0 16,8 0 2-16,-4 0 0 0,0 0-1 15,-4 0 1-15,-2 0-1 0,-1 0 0 16,1 0 2-16,-3 0-2 0,-1 2-1 15,2-2 2-15,-1 2-2 0,3-2 2 16,-3 2-1-16,4 1 0 0,2-3 0 16,7 0 1-16,2 0-2 0,3-5 1 15,4-1 0-15,-1 0 0 0,0-2 0 0,-2 5 0 16,-3 3 0-16,-3-7-2 0,-8 6 2 16,-1-1-1-16,-8 2 1 0,-2 0 2 15,-1 0-2-15,-3 0-1 16,0 0 1-16,2 2 0 0,-1-1 0 0,2-1 1 15,2 7-2-15,1-7 1 0,-2 0 0 16,2 0 0-16,-1 0 2 0,-1 0-2 16,1 0-1-16,-4 0 1 0,2 0 2 15,-6 0-2-15,2-8 1 0,-4 6-2 16,2-1-2-16,3-3 3 0,0 3 0 0,0-1-1 16,3 2 2-16,-2-3-2 0,1 3 1 15,-2 0 1-15,3 0-1 0,-3 2 0 16,0 0-1-16,0 0 2 0,-3 0 0 15,3 0-2-15,-2 0 1 0,-1 0 0 16,1 0-1-16,-1 0 2 0,2 2 0 0,1 0-1 16,1-2 1-16,4 0-2 15,-1 0 1-15,5 0 0 0,-1 0-1 16,1 0 1-16,3 0 0 0,-6 0 0 16,-1 0 1-16,-4 0-2 0,-2 2 1 0,1 3 1 15,-3-3-3-15,1 2 4 0,2-1-2 16,0-1-1-16,3 2 0 0,4-4 0 15,4 0 1-15,4 0 1 0,2 0 1 16,3 0-2-16,-5 0 0 0,0 0 0 16,-1 0-1-16,-5 3 0 0,-5 0 1 0,-2 4-1 15,-2-3 2-15,0 3 0 0,0-1-1 16,0 0 1-16,4 1-3 16,2 1 3-16,6-3-2 0,0 1 2 15,5 1 0-15,3-3-2 0,-1 2-1 0,1-6 1 16,4 2 0-16,1-1 1 0,2 3 1 15,-1 2-1-15,3-1 2 0,4 1-2 16,3-3 0-16,7 0 1 0,5 2-1 16,6-3 0-16,3 3 0 0,4-3 1 15,1 0-1-15,2 0-1 0,-3-2 1 0,-5 3-2 16,-9 1 3-16,-8-2 0 0,-14 6-3 16,-19-8 2-16,-11 0-5 0,-12 0-6 15,-13 0-29-15,9 0-76 0,-11-12-202 16,-2-11-15-16</inkml:trace>
  <inkml:trace contextRef="#ctx0" brushRef="#br0" timeOffset="28708">7177 3541 129 0,'0'0'28'0,"0"0"-1"0,0 0 2 16,0 0 5-16,0 0-2 0,0 0 8 15,0 0-2-15,0 0 3 0,0 0-3 16,0 0-5-16,-16-11-9 0,16 9-2 0,0 2-2 16,0 0-5-16,-3 0 0 0,3 0-1 15,0 0-3-15,0 0 1 0,0 0-1 16,3-1 1-16,20 1-2 16,6 0-2-16,12-7-2 0,2 4-2 0,7 1 0 15,0-4 0-15,6 3-1 0,5-1-1 16,1 0-1-16,2-2-2 0,1 3 2 15,0 0 0-15,2-7 1 0,2 2 3 16,2-3 2-16,5 0-3 0,4 0 0 16,1-3 1-16,1 4-2 0,0 6 0 0,-2-6 1 15,-1 3 2-15,-6 0-2 0,-1 3 2 16,-7 0-1-16,-1-1-1 0,-3 1 0 16,-2 0-4-16,0-1 4 15,-4 1 1-15,-1-1 0 0,-4 2 0 0,2 1-1 16,-3-4-5-16,2 3 5 0,-2 1-2 15,-2 2 0-15,3 0 2 0,-6 5-4 16,0 3 5-16,-1 1-5 0,-1 0 0 16,1 3-1-16,-1-1-1 0,2 0 1 15,3-1 2-15,1-6 0 0,3 3 0 0,-1-7 0 16,5 1 2-16,-2-1-1 0,0 0 0 16,0 2 0-16,2-2-2 0,0 0 1 15,1 0-1-15,2 0 1 0,-1 0-1 16,4 0 1-16,-3-3-1 0,3-4 5 15,-2 6-2-15,0-2 0 0,-1 3 2 0,-5 0 0 16,0 0 0-16,-1 0-1 16,-4 0-1-16,2 1-2 0,-1 7-1 15,0-5 1-15,-1 5-2 0,2-7 1 16,2 6 1-16,1-7-1 0,2 2 1 0,4 0-2 16,-1-2 1-16,-2 2 0 0,2-2 1 15,-5 0-1-15,-2 0 0 0,-4 3 0 16,-2-1-1-16,-6 0 3 0,4-2-1 15,-2 3 1-15,-2-2-2 0,1 2 1 16,1-1 0-16,1 0-2 0,2-2 3 0,-1 0-2 16,1 3 0-16,1-3 1 15,-1 0-2-15,0 0 1 0,-1 0 1 16,2 0 0-16,-2 0 1 0,-1-3-1 16,-1 1 0-16,0 0 1 0,2-1-2 0,-1 3 1 15,1-1 0-15,1 1 0 0,0-3 0 16,3 1-2-16,2 0 3 0,-2-1-2 15,1 1 0-15,0 2 1 0,-3 0-2 16,-1 0 1-16,0 0 0 0,-1 0 0 16,-1 0 0-16,1 0 0 0,-1 0 1 0,-2 0-1 15,1 0 1-15,-3 0 0 0,-3 0-2 16,3 0 1-16,-2 0-1 0,2 0 2 16,0 0-1-16,0 2 0 15,-3-2 0-15,3 3 0 0,-2-1 0 0,1-2 1 16,1 2-1-16,4-2-1 0,1 3 1 15,4-3-1-15,-3 1 1 0,3-1 0 16,0 0 0-16,2 0 1 0,-2 0-1 16,0 3 1-16,-3 1-1 0,-2-1 1 15,-4-3-2-15,-10 1 1 0,1-1 2 0,-1 0-3 16,1 0 3-16,12 0-2 0,-4 0 0 16,1 0 1-16,4 0-1 0,5 0 1 15,2 0-1-15,3 0-1 0,1 0 0 16,1 0 2-16,-4 0-2 0,2 0 2 15,0 2-1-15,-5-2 0 0,0 0 1 16,-2 0-1-16,3 0 1 0,-1 0-1 16,1 0 0-16,2 0 1 0,4 0 1 15,-1 0-2-15,4 0 1 0,4 0-1 16,1 0 0-16,4 0 1 0,1 0-1 0,-4-2 0 16,3 2 0-16,-3-1 0 0,3 1-1 15,-4 0 2-15,-1 0-1 0,-4 0 3 16,0 0-5-16,-4 0 2 0,-2 0 0 15,0 0 0-15,-1 0 0 0,-3 0 0 16,-2 0 2-16,-2 0-2 0,-1 0 1 0,1 0-1 16,-1 0 0-16,2 0 0 15,-1 0-1-15,-1 1 3 0,1 1-2 16,0 3 0-16,-1-1-1 0,1-4 1 16,-1 0-1-16,-1 2 1 0,5-2 0 0,-4 0 0 15,2 4 1-15,-1-4 1 0,-1 1 0 16,1 4 0-16,-4-5-2 0,4 3 1 15,-5-3 1-15,1 3 0 0,-1-3-1 16,-1 3-1-16,1-3 1 0,-3 3-2 16,1-3 2-16,-1 0-1 0,3 2 0 0,0-2 1 15,0 0-1-15,7 0 0 0,-1 0 0 16,8 0 1-16,1 0-1 0,3 0 2 16,2 0-3-16,1 0 2 15,1 0 0-15,-1 0-1 0,-1 0 1 0,-2 0 0 16,0 0 0-16,-3 2 0 0,-1-2 0 15,-4 0-1-15,1 0 1 16,-4 0-1-16,0 0 0 0,-3 2-2 0,2-2 2 16,2 0 1-16,-4 2-1 0,2-2 0 15,-1 0 0-15,-1 0-2 0,1 0 1 0,1 0 2 16,0 0 0-16,1 0-1 0,2-2 0 16,2 0 0-16,0 0 0 15,-1 2 1-15,2 0-1 0,-1 0 1 0,0 0-1 16,1 0 1-16,-2 0-1 0,1 0-2 15,-2 0 2-15,2 0-1 0,-2 0 1 0,0-2 1 16,1-1-1-16,2 0 2 16,-1 3-2-16,0 0 0 0,1 0-1 15,-6-3 1-15,0 3 1 0,1-3-1 16,-4 3 0-16,0 0 0 0,-1 0 1 0,-2 0-1 16,-2 3 1-16,2 0 0 0,-3-3-1 15,3 0 1-15,5 3 0 0,-1-3-3 16,2 0 2-16,3 0 0 15,0 0 1-15,2 0 2 0,1 0-2 0,3-3 0 16,0 3-1-16,8-3-1 0,6 0 2 16,4 3 0-16,5 0-1 0,3-5 1 15,2 5 2-15,2-1-1 0,-4-5 3 16,0 2-3-16,-7 2 1 0,-9-3 3 16,-6 1-3-16,-19 0 3 0,-6 0-1 0,-17 1-2 15,-9 1 0-15,3 0-2 16,-9 2-2-16,0-3-4 0,0 3-11 0,3 0-22 15,-2-2-95-15,7-2-189 0,-5-10-34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01:10.128"/>
    </inkml:context>
    <inkml:brush xml:id="br0">
      <inkml:brushProperty name="width" value="0.035" units="cm"/>
      <inkml:brushProperty name="height" value="0.035" units="cm"/>
      <inkml:brushProperty name="color" value="#00CCFF"/>
      <inkml:brushProperty name="fitToCurve" value="1"/>
    </inkml:brush>
  </inkml:definitions>
  <inkml:trace contextRef="#ctx0" brushRef="#br0">95 1173 124 0,'0'0'26'0,"0"0"-9"16,0 0-7-16,0 0 8 0,0 0 7 0,0 0 2 16,0 0 5-16,0 0-1 0,0 0 2 15,0 0 3-15,-40-15 1 0,32 13-1 16,8 2-1-16,-6-3-5 0,-1 0-4 15,1 1-2-15,0 2-5 0,6 0-4 16,-3-1 0-16,3 1-2 0,-2 0 0 16,-1 0-3-16,3 0 1 0,-1 0-1 15,1 0-1-15,-4-4 0 0,4 4 0 16,-1 0 0-16,1 0-1 0,-3 0 1 16,3 0 0-16,-2 0 2 0,2 0-2 0,-3 0-1 15,3 0-1-15,0 0-3 0,-1 0-1 16,1 0-1-16,0 0-2 0,0 0 0 15,0 0 0-15,0 0 0 0,0 0 1 16,0 4 0-16,6-1 0 0,8 5 0 16,-2-4 0-16,0 2-1 0,2-1 1 15,-1 1-1-15,1-1 1 0,0-1-1 16,-2 3 3-16,4-3-2 0,-3 1 1 16,3-1-1-16,-1 3 1 0,1-6 1 15,8 7 0-15,-7-6 0 0,7 4 0 0,-6-5-1 16,-3 1-1-16,4 1 1 0,-4-1-1 15,0 0-1-15,-7-2 1 0,-1 2 0 16,-7-2 0-16,0 0-2 0,0 0 1 16,9 2-1-16,0 1 1 0,-1-3 1 15,7 2-1-15,-9 0 1 0,2 0-1 16,7 0 0-16,-6 1 0 0,6 1 1 16,4-1-1-16,-6 0 1 0,2 0-1 15,1 2 1-15,-2-4 0 0,-8 1 0 16,11 2 0-16,-11-3-1 0,2-1 0 0,-1 3 0 15,-7-3 1-15,8 0-1 0,1 2 0 16,-3-2 2-16,3 3-2 0,-3-3 0 16,3 2 0-16,5-1 4 0,1 2-3 15,-7-1 0-15,7 1-1 0,-6-3-4 16,6 2 4-16,4-2 1 0,-6 1 1 0,2 2 3 16,-9 0-3-16,11-2 4 15,-8 2-5-15,-3-1 0 0,10 0-1 16,-7 1 1-16,6-2 0 0,3 2-1 15,-3-3 1-15,2 3-1 0,-11-3 0 0,9 1 0 16,-6-1 1-16,0 0-1 0,10 0-1 16,-10 0 2-16,6 0-1 0,0 2-1 15,-1 0 2-15,-1 1-1 0,-6 0 1 16,6-3-1-16,-4 3 0 0,5 0 1 16,1-1 0-16,0-2 0 0,2 3 1 0,-11-3-1 15,12 1 1-15,-9-1-1 0,-1 0 1 16,9 0-2-16,-8 0 1 0,0 0 0 15,-1 0 0-15,1 0 1 16,0 0-1-16,6 0 0 0,3 0-1 0,0 0 1 16,-2 0 0-16,2 0 1 0,-3 0-1 15,3 0 0-15,-3 0 1 0,1-1-2 16,2-2 1-16,-11 1-1 0,3 2 1 16,-4-3-1-16,3 3 1 0,-3-3 0 15,9 3 0-15,-6-3-5 0,5-2 4 0,1 2-3 16,2 0 3-16,7-1 1 0,0-1 2 15,8-1-3-15,0-1 1 0,-1 0 0 16,0 1-1-16,1-2 2 0,1 1 0 16,-2 1 1-16,0 0-1 0,-11-1 1 15,3 0 0-15,-8 5 0 0,0-5 1 0,2 3-1 16,-5-1 1-16,5 2-1 16,-11 0-1-16,8-2 0 0,-5 4 0 15,6-6 1-15,8 3 0 0,-8-3-1 16,8 1 0-16,-2 0 1 0,-4 1-1 0,-2 1 2 15,-2-1-1-15,-6 4 0 0,0-2 0 16,-1 3-1-16,-6 0 1 0,0 0-2 16,0 0 0-16,2 0-1 0,-2 0 0 15,3 0-1-15,-3-2 0 0,1 2-1 16,-1-2-1-16,0 2-5 0,3 0-9 0,-3-3-13 16,0 3-23-16,0-1-45 15,0-2-116-15,0-8-99 0</inkml:trace>
  <inkml:trace contextRef="#ctx0" brushRef="#br0" timeOffset="685">1796 985 400 0,'0'0'67'0,"0"0"-6"0,0 0-15 16,0 0-14-16,0 0-4 0,0 0 1 15,0 0-5-15,0 0-1 16,0 0-7-16,-32-13-4 0,31 13 0 0,-2 0-3 15,1 0 0-15,2 0-1 0,-3 0-1 16,3 0 0-16,-2 0 0 0,2 0-2 16,0 0-1-16,0 0-1 0,0 2 0 15,0 3 2-15,11 6 0 0,6 2 1 16,3-1 0-16,4 4-1 0,0-2 1 0,-1-1-3 16,-2 3 0-16,-3-8-1 0,-2 3-1 15,2 0 0-15,-8-2 2 0,9-1-3 16,-7-1 2-16,-8-4-1 15,2 0-1-15,-6-3 1 0,5 3 0 0,1-1 0 16,-1 1 1-16,2 2-1 0,-7-5 0 16,0 0 1-16,0 0 1 0,2 1 1 15,1-1 3-15,-2 2-3 0,1-2 0 16,-2 3-1-16,3-3-2 0,-3 3 1 16,1-3 0-16,-1 2 1 0,0 8 0 0,3 0 0 15,-3 9 0-15,0 7-2 0,-3-3 0 16,-4 9 2-16,-5-2-6 0,1-1 2 15,-7 4-12-15,0-3-17 0,-4 5-35 16,-1-5-103-16,1 3-146 0,0-6-8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01:29.97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115 49 228 0,'0'0'66'0,"0"0"-9"15,0 0-9-15,0 0-2 0,0 0-9 16,0 0-2-16,0 0-9 0,0 0-5 16,0 0-3-16,-4-23 1 0,4 22 0 15,0-3 1-15,0 3-2 0,0-1-1 16,0-1-1-16,0 3-2 0,0-1 0 0,0 1-2 16,0-4-2-16,0 4 0 0,0-1 0 15,0 1-1-15,0-2-2 16,0 2 0-16,0-3 1 0,0 3-1 15,0-3 2-15,0 3-2 0,0 0-1 0,0 0-1 16,0 0-1-16,0-1-1 0,0 1 1 16,0 0-3-16,0 0 1 0,0 0-1 15,0 0 0-15,0 0 0 0,0 0 1 16,0 0-1-16,-2 0 1 0,2 0-1 16,0 0 0-16,-3 0-1 0,3 0 0 0,0 0 0 15,0 0-1-15,0 0 1 0,0 0 1 16,0 0-1-16,-1 0 1 0,1 0-1 15,0 0 0-15,0 0 1 0,0 0-1 16,0 0 0-16,0 0 2 0,0 0-2 16,0 0 0-16,0 0 1 0,0 0-2 15,0 0 2-15,0 0 0 0,0 0-1 16,0 0 2-16,0 0-2 0,0 0 0 16,0 0 0-16,0 0 0 0,0 0 0 15,0 0 0-15,0 0 1 0,0 1 0 0,0-1 0 16,0 0-1-16,0 3 0 0,0-3 0 15,0 3 1-15,0-1 0 0,-2 7 0 16,-1-1 1-16,-3 8 0 0,1 0 0 16,-2-5 0-16,1 3-1 0,-3-3 1 15,3 0-1-15,1-6-2 0,-3 5 2 16,7-3-1-16,-7 3-1 0,2 1 2 16,2 2 4-16,-1 0-5 0,4-6 6 15,-2-1-5-15,1 1 0 0,-1 0 1 16,2-1-2-16,-3 0 1 0,4-6 0 0,-1 0 0 15,1 0-1-15,0 3-1 0,0-1 1 16,0 1-1-16,-3-2 2 0,3 3 0 16,0-3 0-16,0 2 0 0,0-3-1 15,-2 2 0-15,2 1-1 0,0-1 2 16,0 0-1-16,0 0 0 0,-3-2 0 16,3 2 0-16,0-2 0 0,0 3 3 15,0-3-2-15,0 1 0 0,0-1 0 16,0 3-3-16,0-3 3 0,0 2 0 15,0-2-1-15,0 0 2 0,0 2-2 0,0-2 0 16,0 0 0-16,0 3 1 0,0-3 0 16,0 0 1-16,0 0-1 0,0 2 0 15,0-2 0-15,0 0 0 0,0 0 1 16,0 0-2-16,0 0 1 0,0 0 0 16,0 2 1-16,0-2 0 0,0 2-1 0,9 0 2 15,8 3-3-15,7 1 1 0,-2-1 1 16,4 1 1-16,-2-1 0 15,-9-3-1-15,12 4-1 0,-10-4 0 16,0-1 1-16,0 2-1 0,-4-1 1 0,2 2-1 16,-1 1 0-16,7 2 0 0,-10-1 0 15,9 3 1-15,-7-2 0 0,3-1 1 16,-3 1-1-16,2-1 0 0,-1 0 1 16,-8-4-1-16,3 1 0 0,-9-3 2 15,0 0-2-15,0 0 2 0,3 0 0 0,-1 0-1 16,1 3 1-16,-2-3-1 0,2 3-1 15,-1-3-2-15,1 0 1 0,-2 2 0 16,2-2-1-16,-1 0 0 0,0 2-2 16,-2-2 2-16,3 0-3 0,-3 0 0 15,0 0-5-15,1 0-18 0,-1 0-57 16,0 0-233-16,0-2-39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01:36.09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2230 299 193 0,'0'0'51'0,"0"0"-2"0,0 0 3 16,0 0 1-16,0 0-4 0,0 0-6 0,0 0-5 15,0 0-10-15,0 0-6 0,0 0-5 16,0-19-6-16,0 16-5 0,0 2-1 16,0-1-2-16,0-2 2 0,0 3 2 15,0-2 1-15,1 3 0 0,-1-1 2 16,3 1 3-16,-3-4 0 0,0 4 2 0,2-3 1 16,-2 3-2-16,0 0 1 0,0 0-3 15,0-3 0-15,0 3-2 0,0-3-3 16,0 3 0-16,3 0-4 0,-3 0-1 15,0 0 0-15,0 0-1 0,0 0-1 16,0 0 1-16,0 0 1 0,0 0-1 16,0 0 2-16,0 0 1 0,0 0 0 15,-5 3 2-15,-2 0 0 0,2 4 0 16,-6-2-1-16,7 1 0 0,-2-2-1 16,1 1-2-16,-2-3 0 0,2 2-1 0,-1 0 1 15,-5 3-2-15,7-3 2 0,-4-1 0 16,-2 3 0-16,5-1 0 0,-6 1 0 15,-1 2 2-15,-1-3-1 0,2 1 0 16,-3 0 0-16,-5 3-2 0,-1 0 1 16,0 0 0-16,2 0-1 0,4-3 0 15,1 0-1-15,-3 2-1 0,3-3 2 16,-1 1-1-16,2-1 1 0,-2 1 0 16,-1-1-1-16,1-1 0 0,-2 0 1 15,-9 3-1-15,1 0 1 0,-6 3 2 0,-2-6-3 16,1 4 0-16,9-5 1 0,-1 5-2 15,8-3 2-15,-4-1-1 0,1 1 0 16,1-1 5-16,-1 0-5 0,3 1 0 16,-3 0 0-16,0-4 1 0,2 4 0 15,-3-3 5-15,0 3-4 0,0-4-3 16,-9 3 3-16,10-3 0 0,-8 2-1 16,8-1 3-16,-2-1-3 0,1 4 0 15,0-5-1-15,4 3 2 0,6-3-2 16,-8 3 1-16,11-3 1 0,-3 0 0 0,3 2-2 15,-6-2 1-15,3 0-1 0,-8 0 2 16,-1 0-1-16,-2 0-1 0,2 0 1 16,-2 0 0-16,-7 0 0 0,9 0-1 15,-11-2 0-15,3-1-3 0,8 0 3 16,-11-2 0-16,14 4 1 0,-7-1-3 0,6-2 2 16,-2 0-3-16,-1 3 3 15,1 1 1-15,1-2-2 0,-1 2 1 16,3-3-2-16,-3 3 2 0,0 0 2 15,8 0-2-15,-6 0 1 0,7 0 4 0,-11-2-5 16,2 2 0-16,9 0 1 0,-10-2-6 16,10 2 5-16,-8-4 0 0,-1 1 0 15,3-1 1-15,-2 1-1 0,8 2 3 16,-6-2-3-16,9 3 0 0,-11-4 1 16,5 1-4-16,5 1 3 0,-9-2 1 0,10 2 0 15,-3-1 0-15,-8 0-1 0,11-2-1 16,0 5 2-16,-10-8-1 0,10 5 0 15,-8-1 3-15,3-4-3 0,4 6 1 16,-4-5 0-16,5 3-1 0,-8-5 1 16,1 2-2-16,-1-1 1 0,0-1 0 15,2 1 1-15,-2 1 0 0,2 1-1 16,0 0-1-16,5 1 1 0,-4-1 0 16,3 3 0-16,2-1 2 0,-4-3-2 15,5 5 1-15,-3-3-1 0,-2-1-1 0,5 1 1 16,-1 2 1-16,-6-8 0 0,8 6 0 15,-3 2 0-15,-3-6-2 16,5 7 2-16,1-2 1 0,-1 1-1 0,-2-1 2 16,2-1-3-16,2 0 2 0,-2 2-1 15,5 3 0-15,-4-5 1 0,-1 1-2 16,1-2 2-16,-1 5-1 0,5 1 1 16,-3-3 0-16,3 3 0 0,-1 0 0 15,-2-1-1-15,1-3 1 0,1 4-1 16,-3-3 1-16,3 3-2 0,-2 0 1 0,3 0-2 15,-2-3 0-15,2 3 0 0,-3-3 1 16,3 3 0-16,-1-2-1 0,1 2-2 16,-3 0-3-16,3-2-6 0,-2 2-11 15,2 0-17-15,-3-2-38 0,3 2-88 16,-1-2-148-16,1-1-8 0</inkml:trace>
  <inkml:trace contextRef="#ctx0" brushRef="#br0" timeOffset="641">100 176 468 0,'0'0'65'0,"0"0"-15"15,0 0-13-15,0 0-4 0,0 0-3 0,0 0-2 16,0 0-4-16,0 0-2 0,0 0-2 16,0 0-3-16,-24 0-4 0,21 0-3 15,2 0-2-15,-2-1-1 0,1 1 0 16,-1 0-3-16,1 0 1 0,2 0-2 15,-3 0-1-15,3 0 0 0,-1 0-1 16,1 0 1-16,0 0-2 0,0 0 0 16,0 0 0-16,0 0 0 0,0 0 0 15,0 7 1-15,0 7 1 0,0 10 1 16,6 2 0-16,2 4 2 0,-2 0-1 0,0 3 1 16,3-3-2-16,0 3 4 15,0 1-4-15,2-1 1 0,-2 1 6 16,0-2-8-16,0 1 4 0,-3-14-4 15,2 3-2-15,-7-7 1 0,2-9 0 0,-1 8-1 16,1-8 0-16,-2 1 0 0,2-2-1 16,-3-5 0-16,0 0 0 0,0 0 0 15,0 3 0-15,2-3-4 0,-2 3-12 16,0-3-17-16,0-18-29 0,0 1-46 16,-2-13-105-16,2-1-90 0</inkml:trace>
  <inkml:trace contextRef="#ctx0" brushRef="#br0" timeOffset="889">0 182 583 0,'0'0'61'0,"0"0"-1"0,0 0-9 16,0 0-16-16,0 0-11 0,0 0-7 16,0 0-3-16,0 0-5 0,120-43-5 15,-62 27-2-15,3-1-4 0,2-6-5 0,7-2-30 16,2-4-249-16,5 0-39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04:56.39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77 140 240 0,'0'0'46'0,"0"0"-6"0,0 0-8 16,0 0-4-16,0 0-2 0,0 0 1 15,0 0-3-15,0 0-1 0,0 0-3 16,0 0 0-16,-67-64-1 0,67 64-1 0,-3-8 0 15,2 2-2-15,-2-1 0 0,1 1-2 16,2 6 0-16,-1-2-3 0,1 2-3 16,0-3-2-16,0 3-3 0,0-2 2 15,0 2 0-15,0 0 4 0,0 0 1 16,0 0 3-16,0 0 2 0,3 15-1 16,1 1 1-16,1 9-3 0,-2 2-1 15,-3-8-3-15,0 14-1 0,0-3-3 16,0 2 0-16,0 6-2 0,2-2 1 15,1-7-1-15,1 6 1 0,2-5 0 0,0 5 1 16,-1 0-1-16,2-1 1 0,-2-1-1 16,1-3 0-16,2 2 0 0,-2-3 1 15,-2 0-1-15,1 0 0 0,1-2-1 16,-1 2 1-16,-1-1 0 0,1-4-1 16,-1 0-1-16,1 1 0 0,1 1-1 0,1 8 2 15,-1-1 3-15,4-4-3 16,-1 3 3-16,1-4-4 0,-1 2-2 15,2-1 3-15,-2-1-1 0,0 2 0 16,0-4 0-16,2 4 1 0,-2-2-2 0,0 1 1 16,2 0 0-16,3-3 0 0,-1 1 1 15,1-2 0-15,1 2 0 0,-3 0 0 16,0 0-1-16,2 2 2 0,0-3-2 16,1 1 2-16,-1 0-1 0,-1-3 0 15,2 3-1-15,-1-2 1 0,0-1-1 0,-1 1 0 16,0-1-1-16,-1-2 0 15,0 4 1-15,0-3-1 0,-1 0 1 16,2 0-1-16,1-1-1 0,0-3 1 16,-2 3 0-16,1 2 1 0,3 0 4 0,0-2-5 15,1 3 4-15,0-6-4 0,-2 3 0 16,-1-1 1-16,1 1 0 0,-1 0 0 16,-1-1-1-16,1 1 0 0,-7-6-1 15,6-2 1-15,0 5 0 0,-2-1 0 16,4 4 0-16,0-1 0 0,-1-1 0 0,0-1 1 15,-1 5-1-15,1-5 0 0,0 1 0 16,-2 1 0-16,1-1-1 16,3 4 1-16,2-5 0 0,-3 0 1 0,3 0-1 15,0-1 1-15,-2-1-1 0,-4-1 0 16,0-4 0-16,2 4 0 0,-1-1-2 16,6 2 2-16,-6 3 1 0,2-1-1 15,1 1 2-15,2 2-3 0,0-2 1 16,-1 1-1-16,1-4 1 0,0 1 0 15,0 0 3-15,2-5-3 0,-5-2 2 0,1 0-2 16,0 4-4-16,-5-9 4 0,7 8 0 16,-3-4 1-16,3 1-1 0,2 5 1 15,0-2 2-15,-2 1-4 0,2 1 5 16,0-4-5-16,-1 4 1 0,3-4 1 16,-1-1-2-16,-3-4 2 0,2 1 0 0,3-1 0 15,1 2 0-15,5 3 0 16,-2-4-2-16,-3 3 1 0,1-1-1 15,-1 1 1-15,3 0 0 0,1 0 0 16,-2 0-1-16,2-2 1 0,1 1 1 0,-1-2-2 16,0 1 1-16,-3-2 1 0,-5-1-2 15,2 1 1-15,1-3 0 0,-5 1 0 16,7 3 0-16,-1-5 0 0,-9 2-1 16,8 1 2-16,-8-3-1 0,3-1 0 15,8 2 2-15,-9-2-2 0,12 1 1 0,-4-3-1 16,-6 0 0-16,13 1 0 0,-16-1 0 15,7 0-1-15,-3 3 1 16,1-3 0-16,8 0 1 0,-12 0-1 16,10 0 0-16,-9 0 0 0,-1 0 0 0,1 0 0 15,2 0-1-15,7 0 0 0,-7 0 1 16,7-3 1-16,-1 2-1 0,0-4 1 16,7-1-1-16,-4-1 0 0,-9 1 2 15,4 2-2-15,1-3 0 0,-9 3 0 16,10-2 1-16,-3-1-1 0,-8 2 2 0,8-1-1 15,-2 0-1-15,2-1 0 0,9-2-1 16,-6 1 1-16,2-3 2 16,0 3-2-16,-1-1 1 0,-1-3-2 15,-8 4 0-15,2-1 1 0,0 1 1 0,-4 0 0 16,4-3 1-16,0 2-2 0,-5 0 3 16,6-2-2-16,-1 0-1 0,-2 0 0 15,3-6 0-15,-1 5 0 0,1-6-3 16,-4 2 4-16,4-2-4 0,-4 0 4 15,1 1 0-15,1-1-1 0,-1 2 1 0,-3-2-1 16,3 3 2-16,-3-5-2 0,4 0 1 16,-4 0-1-16,0 0 1 0,3 0-1 15,0-3 1-15,-1 1-1 16,1-1 1-16,1-4-1 0,-1 3 1 0,-3-1 0 16,0 1 0-16,-1 0 0 0,1-2 0 0,-3 0-1 15,-1 9 2-15,-2 1-1 16,-3 5 0-16,2-3 1 0,-2 3-1 15,0-2-1-15,1 2 1 0,-1-5 0 16,2 2-1-16,-2-1 1 0,3-5-1 0,-3 4 0 16,3-6 0-16,-1 0 1 0,-3 6 0 15,2-6-1-15,-2 9 0 0,-1-3 0 16,4-6 1-16,-4 6-1 0,3-7 0 16,-3 11 1-16,1-5-1 0,4-7 0 15,-5 2-3-15,5-6 4 0,-1 0-4 0,1 4 4 16,0 0-1-16,-1 5-1 15,-2-1 1-15,-2 7 0 0,3 0 0 16,-3-3-1-16,1 2 2 0,2 1 0 16,-2 0 0-16,-1-1 1 0,-1 3-1 0,2-3 0 15,-1 2-1-15,1-2-1 0,3-1 2 16,-2-11-1-16,0 2 0 0,6-7 0 16,-3 0 0-16,0 5 0 0,-1 2 1 15,-1 4-1-15,-1-1 0 0,-1 5 1 16,3-6-1-16,-4 8 0 0,-1 1 2 0,2-1-2 15,-1 1 1-15,1-1 1 0,-1-1-1 16,6-5-1-16,-6 4 1 0,2-6-2 16,2 0 1-16,1-2 1 15,1-4-1-15,0-1 0 0,-4 9 0 0,3-2 0 16,-5 9 1-16,1-3 0 0,4-6 0 16,-4 6 1-16,1-6 0 0,1-2-1 15,-2 10 0-15,1-8-1 0,0-2-4 16,2 0 3-16,-2 0-3 0,1 2 3 15,-1-3 1-15,-1 10 1 0,1-10-1 0,1 0 1 16,-2 10-1-16,4-8-1 0,-4 7 2 16,-2 3-1-16,4 1 1 0,-5-2 1 15,2 1 0-15,1-3-2 16,0 2 1-16,-1-4 0 0,1-5-1 0,1-3 0 16,-2 2 0-16,4 1-2 0,-7 5 2 15,4 1 0-15,0-10 0 0,-2 13 1 16,0-12-1-16,0 11 1 0,-3 5 0 15,1-4-1-15,2 5 2 0,-1-10-2 16,1 4 1-16,-2-1-1 0,2 1 2 0,-1-3-4 16,1 2 3-16,-2-2 0 0,4 3-2 15,-1-4 2-15,1 2-1 0,-3 2 1 16,2-2-1-16,1 1 2 0,-2 3 0 16,-2 7-1-16,2-10 2 0,-1 10-1 15,2-8 0-15,-1 1 0 0,-1 6 0 0,2-8-2 16,-2 8 1-16,1 1 0 0,-1-2-1 15,-2 8 1-15,0-2 0 16,0 2-1-16,3-1 1 0,-3-2-1 16,1 1-1-16,-1-1 3 0,3 2-1 0,-3-3-1 15,2 3 0-15,-2-2-1 0,0 1 1 16,3 1-1-16,-3-3 0 0,0 3-2 16,1-2-8-16,-1-8-2 0,-4-4-24 15,-5 1-62-15,-8-8-223 0,3 11-36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05:01.83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130 406 64 0,'0'0'21'0,"0"0"2"0,0 0 10 16,0 0 7-16,0 0 5 0,0 0 2 15,0 0-5-15,0 0-6 0,0 0-8 16,-23-11-8-16,22 11-4 0,-2 0-6 0,1 0-2 15,-1-4 1-15,2 4 1 0,-2 0 5 16,1-1 4-16,-1 1 4 0,2 0 0 16,-2 0 2-16,1-2-2 0,-1 2-2 15,1 0 0-15,1-1-4 0,-2 1-4 16,1 0-2-16,-1-5-5 0,2 5-2 0,-2 0-2 16,-6-2-3-16,0 2 1 15,1-1-1-15,0 1 1 0,8 0 1 16,-1 0 0-16,1 0 2 0,-3 0 2 15,1 0 2-15,-1 0 2 0,2 0 3 0,-2 0 0 16,1 0-1-16,-1 0 0 0,2 0-3 16,-1 0-1-16,-1 0 0 0,2 0-1 15,-2 0-1-15,1 0 0 0,2 0 2 16,-3 0-3-16,3 0 0 0,-2 0-1 16,2 0-2-16,0 0 1 0,0 0 0 0,0 0 1 15,0 0 2-15,0 0-1 0,0 0 3 16,0 0-1-16,5 0 1 15,6 0 0-15,11 0-1 0,9 0-2 16,-4 0 1-16,2 0 0 0,0 0-2 0,3 0 1 16,-3 0 1-16,10 0-3 0,-12 0 0 15,-1 0 1-15,2-3-2 0,-10 3 2 16,11 0 0-16,-13 0-2 0,-7 0 1 16,1 0 1-16,-10 0 0 0,7 0-1 15,2 0 0-15,-3 0 0 0,3 0 0 0,-9 0 1 16,0 0-1-16,0 0 0 0,2 0-1 15,1 0 0-15,-1 0-3 16,-2 0 3-16,3 0-2 0,-3 0 0 16,0 0-1-16,1 0-7 0,-1-5-8 0,0 5-18 15,0 0-40-15,0-1-118 0,8-4-125 16</inkml:trace>
  <inkml:trace contextRef="#ctx0" brushRef="#br0" timeOffset="1494">1321 289 289 0,'0'0'74'0,"0"0"-16"0,0 0-8 16,0 0-7-16,0 0-9 0,0 0-3 0,0 0-2 16,0 0-2-16,0 0-2 0,-18-13-2 15,18 13 0-15,-2 0-1 16,2-2-2-16,0 2-2 0,0 0-4 15,0-3-1-15,0 3-3 0,0-1-1 0,0-1-1 16,0-7-3-16,0-1 0 0,0 2-1 16,0-9 0-16,0 9 0 0,0-1-1 15,-3-11-1-15,3 11 0 0,-5-10 0 16,1-4 1-16,-1 8-1 0,-4-11 0 16,-1 8 0-16,-4 0-1 0,3 0-1 15,-4 6 2-15,6 2-2 0,-8 4 0 16,2 0 1-16,-3 3-2 0,-8 1 0 15,8 2 1-15,-10 0-2 0,7 5 1 16,1 6 0-16,-5 3-1 0,5 5 1 0,5-5 1 16,1 1 0-16,8-4 0 0,-3 3-1 15,1-1 0-15,7-7 0 0,-1 11 1 16,2-2 1-16,2 5 1 0,4 0 1 16,8-7-2-16,4-4 2 0,-3-4-1 15,12-1-1-15,2-2 0 0,-2-2 1 16,2 0-1-16,-4 0 1 0,-10 0 0 0,0-6-2 15,6-3 2-15,-9 2 1 16,5-4-2-16,-6 2 1 0,-5-3 1 16,6-7-3-16,-6 8 1 0,3-10-1 0,-3 10 0 15,-3 4 0-15,-1 3 0 0,-2 4 1 16,0-2 0-16,0 2 0 0,3-3-1 16,-2 1 1-16,2 1 1 0,-3-2-2 15,2 1 0-15,-2-1 0 0,3 3 0 16,-3-2 0-16,1 2 0 0,-1-2 0 0,3 2 0 15,-3-2 0-15,2 2 0 0,-2 0 0 16,0 0 0-16,3 0 0 0,-3 0 1 16,0 0 0-16,0 4 0 0,0 7 0 15,0 7 1-15,0 3-2 0,0-4 1 16,0 3-1-16,0 1-2 0,0 10 2 16,0-2 0-16,0 7 1 0,2-2 0 15,2-13-1-15,1 4 0 0,-1-2 1 16,1-6-1-16,1 5 0 0,-2 0 1 15,1-5-1-15,1 4 0 0,-3-5-1 0,2-1 1 16,-1 1 0-16,-2 2 1 0,2-3 0 16,1 2-1-16,-1-2 0 0,1-1-1 15,-1-2 2-15,-2-5-2 0,1 0 1 16,-3-1 0-16,2 1-1 0,-2 0 0 16,3 3 1-16,-3-10 0 0,0 6 0 15,0 3 0-15,0-1 0 0,0 7-1 0,0-7 1 16,0-2-1-16,-5 5 1 15,2-5 4-15,1 0-4 0,-7 5 6 16,5-6-6-16,-7 1-5 0,-1 0 6 0,0-1-1 16,-2 1 1-16,7-3 4 0,1 0-4 15,-5-3 0-15,2 0 0 0,-8 0-5 16,0-8 5-16,4-1-6 0,-1 3 6 16,3-3-1-16,-1 0 0 0,9 5 1 15,-1-2-1-15,-1 0-1 0,1 1 1 0,-1 2-1 16,2-2 0-16,3-7 1 15,0-6-1-15,8-12-1 0,7-10-1 16,5 1 0-16,7-2-3 0,-1-4-5 16,4-2-9-16,-4 3-16 0,6 1-31 0,-6 2-76 15,2 7-161-15,-5 5-2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05:06.43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2870 58 259 0,'0'0'71'0,"0"0"-9"15,0 0-11-15,0 0-6 0,0 0-4 16,0 0-7-16,0 0-3 0,0 0-5 15,0 0-1-15,-23-22-2 16,20 21-5-16,2-2-2 0,1 1-1 0,-2 0-2 16,2-1-2-16,-3 2-1 0,3-2-2 15,-1 1-1-15,1 0 0 0,-3-1-1 16,3 1 0-16,-2 1 1 0,2-2-3 16,0 1 1-16,0 2 0 0,0-3 0 15,0 3-1-15,0-3-1 0,0 3 0 0,0 0-1 16,0 0 0-16,0 0-1 0,0 0-1 15,0 0 2-15,0 0 0 0,0 19 2 16,0 5 1-16,0 9 1 16,0 3 0-16,2 0 1 0,2 1 3 0,1 4-4 15,1-2 4-15,1-2-5 0,-2-10-1 16,0-3 1-16,-4-7-1 0,2-9 0 16,-1 1-1-16,-2-9 0 0,0 0 1 15,0 0-2-15,0 1 1 0,3 2 0 16,-3-1-3-16,0 1 0 0,0-2-9 0,0-1-12 15,-3 0-30-15,-13-1-70 0,-8-15-195 16,-3-2-15-16</inkml:trace>
  <inkml:trace contextRef="#ctx0" brushRef="#br0" timeOffset="980">1034 719 252 0,'0'0'40'0,"0"0"-2"16,0 0-1-16,0 0-1 0,0 0-6 15,0 0-7-15,0 0-10 0,0 0-5 16,0 0-1-16,0 0 1 0,-24-13 1 16,22 11 1-16,-1 2 2 0,2-3 2 15,-2 3 1-15,1 0 0 0,2 0-1 0,-3 0 0 16,3 0 4-16,0 0 4 0,0 0 3 15,3 0 1-15,17 0 2 0,9 0-2 16,12 0-1-16,3 0 0 0,0 0-4 16,3 0-4-16,-5 0-5 0,-10-1-3 15,-15 1-3-15,-8 0-1 0,-9 0 0 16,0 0-3-16,0 0 0 0,3 0-1 16,-1 0 0-16,1 0-1 0,-2 0 0 15,2 0-1-15,-1 0-1 0,1 0-3 16,-3 0-4-16,0 0-12 0,1 0-28 0,-1 0-65 15,0 0-189-15,0 0-15 0</inkml:trace>
  <inkml:trace contextRef="#ctx0" brushRef="#br0" timeOffset="2419">1906 693 319 0,'0'0'62'15,"0"0"-7"-15,0 0-8 0,0 0-1 0,0 0-4 16,0 0-4-16,0 0-7 0,0 0-4 16,0 0-4-16,18-43-4 0,-15 37-5 15,-2-1-4-15,3 0-4 0,-4-3-2 16,1 4-1-16,-1-3 0 0,0-6-1 16,0 8 0-16,0-8 0 0,0 1 2 15,-6 3-1-15,-2 0 1 0,-1 1-2 0,-7-1 0 16,3 5-1-16,-8-2-2 0,7 3 2 15,-5 2-1-15,1 2 1 0,-1 1-2 16,1 0 1-16,6 0-1 0,-5 0 0 16,8 6 1-16,-2 3 0 0,5-1 1 15,-1 3-1-15,5-4 2 0,-2 7-2 16,4-6 0-16,0 9 1 0,0-2 0 16,0-1 1-16,6-3 2 0,3-3 1 15,0 0 2-15,2-5-1 0,2 3-1 16,-5-4 0-16,7-2-1 0,3 0 1 0,-2 0-1 15,8-5-2-15,-4-6 0 0,-2 0-1 16,5-5 0-16,-7-2 0 0,1 6 1 16,-6-4-1-16,-2 8-1 15,-5 2 2-15,1 1-2 0,-5 5 2 0,0-2 0 16,0 2 1-16,1-3 0 0,2 2 1 16,-3-2-2-16,2 1 1 0,-2 2-1 15,3-2 0-15,-3 2 2 0,0-3-4 16,1 3 0-16,-1-1 0 0,0 1-2 15,3 0 0-15,-3 0 0 0,0 0 0 0,0 0 1 16,2 0 1-16,-2 0 0 0,0 0 0 16,0 6 0-16,0 3 0 0,0 11 1 15,0-2-1-15,2 0 1 0,1-1-1 16,-2 1 0-16,4 7 0 0,2-3-2 16,-1 8 3-16,2 0-1 0,-4-9 1 0,-1 3 0 15,2 3-2-15,-2-1 2 0,3 9-1 16,-1-1 2-16,-1-6-2 15,-1-4 2-15,-1-2-2 0,1-3 0 16,-3-2 0-16,1 1-2 0,-1-4 2 0,0 5 2 16,0-9-4-16,0 5 2 0,0-8 0 15,-4 4-1-15,-1 0 1 0,-8-2 0 16,-4 4-1-16,-4-4 1 0,-8 2-2 16,3-2 2-16,3-5-1 0,-1-2 0 15,9 1 1-15,-7-3-2 0,3 0 3 0,4 0 0 16,-1-5 0-16,4-6-1 0,2-8-1 15,7-6-2-15,3-8 3 0,0-2-2 16,13 1 1-16,5 0 2 0,-2 3-1 16,2 4 0-16,-8 7-2 0,3 3-3 15,-7 7-7-15,3-1-15 0,4-4-31 16,3 4-56-16,3-6-182 0,9 8-7 16</inkml:trace>
  <inkml:trace contextRef="#ctx0" brushRef="#br0" timeOffset="2753">2257 915 615 0,'0'0'36'0,"0"0"-1"0,0 0-13 16,0 0-8-16,0 0-8 0,133 38-5 15,-110-21-2-15,-8 7 0 0,-4 3 0 16,-4 10-1-16,-5 0 5 0,-2 6-4 16,-5 0 5-16,-5-3-4 0,-1-4 1 0,2-14 2 15,4-6 0-15,2-10 0 0,3-6 0 16,0 0 1-16,0 0 2 15,3 2 1-15,17 1-2 0,12-3-3 16,14-8-7-16,8-6-21 0,1-7-121 0,3 1-144 16</inkml:trace>
  <inkml:trace contextRef="#ctx0" brushRef="#br0" timeOffset="3580">796 1507 269 0,'0'0'62'0,"0"0"-4"16,0 0-4-16,0 0-4 0,0 0-3 0,0 0-9 15,0 0-5-15,0 0-5 0,0 0-7 16,0 0-3-16,-16 8 4 0,16-2 2 16,0-1 1-16,9 5-4 0,11-4-5 15,5-1-5-15,8-1-5 0,0-1-3 16,4-2-4-16,-13-1-3 0,5 3-8 16,3 1-26-16,1-2-79 0,10 5-179 15,-13-1-14-15</inkml:trace>
  <inkml:trace contextRef="#ctx0" brushRef="#br0" timeOffset="4706">1619 1685 414 0,'0'0'64'0,"0"0"-18"0,0 0-13 16,0 0-7-16,0 0 0 0,0 0-4 16,0 0-4-16,0 0 0 0,0 0-6 15,-5-13 0-15,5 5-4 0,0 0-2 16,0 0 0-16,0-6-1 0,0 7-2 16,0-8 1-16,0-2 0 0,0 2 2 0,0-1 1 15,-6 3 0-15,1 2-2 16,-4 0-1-16,3 2-1 0,2 4-3 15,-8-3 0-15,6 5-2 0,-2 0 0 16,-4 2 1-16,3 1 0 0,-5 0-1 0,-1 0 0 16,6 7 1-16,-3 1 0 0,9 3 0 15,-5 3 1-15,6-7-1 0,2 6 2 16,0-4 1-16,0 5-1 0,5 2 0 16,1-5 2-16,0-1-1 0,-3-6 2 15,2 1 1-15,-5-5-1 0,0 0 1 0,0 0 2 16,0 0-4-16,6 0 1 0,7-6 1 15,3-7-5-15,0-2 2 16,-4 0-2-16,-2 4 1 0,-1 0-1 16,0 1 1-16,-5 7-1 0,2-2 2 0,-6 5 1 15,0-3 0-15,0 3 1 0,3-1-1 16,-1 1-1-16,1-2 0 0,-1 2-1 16,-2-3-1-16,3 3-1 0,-3 0 0 15,1 0-2-15,-1 0 1 0,3 0 0 16,-1 0 0-16,2 0 2 0,5 9 1 0,0 9-1 15,2 4 1-15,-2 3 0 0,2-1-1 16,-2 4 1-16,0 4 1 0,2 1 0 16,-2 4-1-16,0-1 1 15,-2 5-2-15,1-1 2 0,0-2-2 0,-4 0 1 16,-2-3 1-16,-2 1-1 0,0-13-1 16,0 1 1-16,-2-1-1 0,-2-7 0 15,-5 6 2-15,2-11-2 0,-2 0 5 16,-7 5-4-16,8-10 5 0,-10 6-4 15,4-8 0-15,-4-4-1 0,-6 0-6 0,-4-9 4 16,-2-9-6-16,1-1 3 0,5-6-1 16,1-2-1-16,3-2 1 0,8 9 1 15,5-1 3-15,4 5-1 0,3-1 2 16,0-9-1-16,9 1-1 0,10-9-1 16,6 5-3-16,4-4-5 0,4 2-14 15,5 0-33-15,0 2-98 0,3-1-140 16</inkml:trace>
  <inkml:trace contextRef="#ctx0" brushRef="#br0" timeOffset="5811">1973 1973 376 0,'0'0'63'0,"0"0"-18"16,0 0-6-16,0 0-11 0,0 0-3 15,0 0-5-15,0 0-3 0,0 0-3 0,0 0-1 16,0 0-2-16,-17 4-2 0,17-2 1 16,-3-2-1-16,3 0-1 0,-2 0 0 15,2 0-1-15,-3 0 0 0,3 3-2 16,-1-3-1-16,1 0 0 0,0 0-2 16,0 0 0-16,-3 0 0 0,3 0 0 0,0 0 0 15,0 0 3-15,0 0 0 0,-2 0 1 16,2 0 1-16,0 0-2 15,0 0 0-15,0 0-2 0,0 0-2 16,-3 0 1-16,3 0-3 0,0 0 1 0,0 0-1 16,0 0 1-16,0 0 0 0,0 0 1 15,0 0 0-15,0-3 0 0,0 3 0 16,0-2 0-16,0 2 0 0,0-2 0 16,0 0 1-16,3-1-1 0,3-3 0 15,-1 1 0-15,-1 1-1 0,1-1 0 0,-5 5 0 16,0-1 0-16,0 1-2 0,3 0 1 15,-2-3-1-15,2 3 0 0,-1 0 1 16,0 0-1-16,1-2 1 16,-3 2 1-16,0 0 0 0,1 0 1 0,-1-3-1 15,0 3-1-15,3 0 0 0,-3-2 1 16,0 2 0-16,0 0 0 0,0-1 1 16,0 1-1-16,0 0 1 0,0 0 0 15,0-4 2-15,0 4-1 0,0 0 2 16,0 0 0-16,0 0 0 0,0 0-1 0,0 0-1 15,0 0 0-15,0-1 0 0,0 1 1 16,0 0 0-16,0 0 1 0,0-3-1 16,0 3 0-16,0 0-1 15,0-2 0-15,6-3 0 0,-1 1 0 0,7-3-1 16,-1-1 1-16,-1 1-1 0,4-2 0 16,0 1-1-16,1 4 1 0,-8 1-2 15,-1-1 0-15,0 4 0 0,4 0-2 16,-1 0 0-16,4 0 0 0,-8 4 1 15,1 7-1-15,2 2 2 0,-8 4-2 0,0 10 0 16,-3-4-1-16,-7 0-1 0,0-3 0 16,4-4-1-16,-2-6-1 0,2 1 0 15,1-7 2-15,2 3 0 0,3-7 1 16,0 0 0-16,0 0-1 0,0 0 2 16,3 3 1-16,16-3 2 0,5 0 2 15,11 1 1-15,1-1 1 0,2 5 0 16,0 0 0-16,-4-2-3 0,-13 5-1 15,0-1 0-15,-9-1-1 0,-7-3 1 16,3 0 0-16,-8 4 2 0,-8 7 0 0,-13 6 1 16,-13 4 3-16,-8-1-7 0,-10-2 0 15,-6-3-9-15,1-6-17 0,1-3-35 16,2-5-131-16,16-4-99 0</inkml:trace>
  <inkml:trace contextRef="#ctx0" brushRef="#br0" timeOffset="6921">469 2024 561 0,'0'0'41'0,"0"0"-16"0,0 0-15 16,0 0-7-16,0 0-5 0,0 0-1 15,0 0-7-15,0 0-3 0,0 0-5 16,-14-1-35-16,14 1-67 0,0 0-136 16</inkml:trace>
  <inkml:trace contextRef="#ctx0" brushRef="#br0" timeOffset="7070">426 2204 493 0,'0'0'38'0,"0"0"-13"0,0 0-20 16,0 0-18-16,0 0-52 0,0 0-166 15,0 0-16-15</inkml:trace>
  <inkml:trace contextRef="#ctx0" brushRef="#br0" timeOffset="7969">7 2327 280 0,'0'0'54'0,"0"0"-16"0,0 0-8 0,0 0-5 16,0 0-3-16,0 0 4 0,0 0-1 16,0 0-5-16,0 0-1 0,0-11-4 15,0 11-1-15,0-2 0 0,0-1 5 16,-3 2 2-16,3 1 0 0,-1-2-1 16,1 2-4-16,-3-3-4 0,3 3-3 0,0-2-3 15,0 2-1-15,0-3-3 16,0 3 1-16,-2-1 1 0,2 1 2 15,0-2-1-15,0 2 0 0,0 0 0 16,0 0-3-16,0 0-2 0,0 0-2 0,0 0-1 16,0 0 1-16,0 0 1 0,6 11 2 15,8 3 2-15,6 7 0 0,-2-7-1 16,5 5 1-16,-2-1 1 0,3-1 0 16,4 2 2-16,0-1 0 0,1 2 2 15,5 2 1-15,4 0 1 0,0 0-2 16,3 2 2-16,-2 2-3 0,4-1 3 15,-4-2-2-15,2 1-2 0,-6-3 0 16,-3-4-3-16,-9-2 0 0,-3-4 0 16,-7-5-2-16,-7-1 1 0,0-1 0 0,-6-4 0 15,0 0-1-15,0 0 2 0,3 3-2 16,-1-3-1-16,1 2 1 0,-2-2-2 16,2 2 0-16,-1-2 0 0,1 2-2 0,-1-2-2 15,1 3-5-15,-3-3-21 16,1 2-52-16,4 4-169 0,-1 0-70 0</inkml:trace>
  <inkml:trace contextRef="#ctx0" brushRef="#br0" timeOffset="9127">1189 2815 367 0,'0'0'74'0,"0"0"-18"0,0 0-9 15,0 0-11-15,0 0-5 0,0 0-4 16,0 0-5-16,0 0-4 0,0 0-3 16,0 0-4-16,1-13 0 0,9 5-2 15,-6-6-2-15,2 1 0 0,-1-4-2 16,2-7-1-16,-2 10-1 0,-4-14 0 0,-1 4-1 15,0 6-1-15,0-9-1 0,-1 5-1 16,-7 9 2-16,-2-5-1 0,1 6 0 16,-5 8-1-16,0-4 0 0,-6 8-1 15,-5 0 0-15,-3 3 1 0,-5 11 0 16,6 5 0-16,5 4 1 0,4 3-1 16,4 4 0-16,4 1 0 0,5-8 1 15,2 3 0-15,3 0 2 0,0 0-1 16,3-2 1-16,3-4 0 0,2-6 1 15,-7-9 2-15,8 6-3 0,-4-8 2 0,0 2-1 16,1 0 2-16,-6-5 0 0,9 0 0 16,4 0-2-16,7-10 0 0,0 2-2 15,-2-3 1-15,-3-3-1 0,-3 5-1 16,5-4-1-16,-5 4-1 0,-3-2 2 16,2 2 0-16,-2 0 2 0,2-1 0 0,-7 6-1 15,1 2 1-15,-5 2 0 16,0-3-1-16,0 3 0 0,3-1 1 15,-1-1-1-15,1-1 0 0,-2 3 0 16,-1-2-1-16,2 2 1 0,-2-2 0 0,3 2 0 16,-3 0-1-16,1-2 0 0,-1 2 0 15,3 0-1-15,-3 0 1 0,2 0 1 16,-2 0-2-16,3 0 2 0,-2 6-1 16,2 11 2-16,2 7-1 0,-4 2 0 15,4 6-1-15,-2 3 2 0,-2-5-1 0,1 5 0 16,3-2 2-16,-2 1 0 0,1-1-1 15,1 1 0-15,-4-2 6 16,4 5-4-16,-2-1 6 0,-2 0-7 16,-1-1-1-16,3-11 0 0,-3 3 0 0,0 0-2 15,0-10 0-15,0 1 0 0,0-1 0 16,0-6 0-16,0 7 0 0,0-3 1 16,0-2-1-16,-3 0 0 0,2-7 0 15,-7 7 0-15,4-7 0 0,-5 5-1 16,2 3 1-16,-2-5 1 0,0 1-2 0,-1 0 2 15,1 1-1-15,-5-5 1 0,0 2 0 16,8-7-1-16,-12 2 1 0,9-3 0 16,-8 0 1-16,0 0-1 0,2-3 1 15,1-3 0-15,4-3-1 0,-1-1 0 16,-1-2 0-16,3-2 0 0,3-1-1 16,1-1 1-16,1-4-1 0,2-9 0 15,2 1-1-15,0-9 0 0,2 6 1 16,5 0 0-16,1 2 0 0,6-3-1 15,4 0-2-15,2-4 0 0,8 1-5 0,4-3-5 16,2 0-31-16,5-6-132 0,-1-5-136 16</inkml:trace>
  <inkml:trace contextRef="#ctx0" brushRef="#br0" timeOffset="10104">1795 2880 396 0,'0'0'66'0,"0"0"-17"0,0 0-14 15,0 0-13-15,0 0-10 0,0 0-4 16,0 0-6-16,0 0-1 0,0 0 0 16,0 0-1-16,-14-8 0 0,-6 19-1 15,-4 3 0-15,1 5 1 0,4-1 0 16,3-4 1-16,3-1 0 0,5-4 1 0,5-6 0 15,-1 5 0-15,4-8 1 0,-3 0 2 16,3 0 0-16,0 1 2 0,0 3 4 16,0-2 4-16,0 5 5 15,0-1-1-15,13 5 1 0,7-2 3 0,-5-3-3 16,11-1-3-16,-2-3-4 0,-4-2-6 16,4 0-5-16,-5 0-5 0,-13 0-3 15,10 0-9-15,-4 2-27 0,5 3-69 16,0 5-177-16,-5-1-9 0</inkml:trace>
  <inkml:trace contextRef="#ctx0" brushRef="#br0" timeOffset="10294">1809 2894 675 0,'0'0'35'0,"0"0"-6"0,0 0-7 0,0 0-7 16,0 0-1-16,0 0-3 0,0 0-2 16,115 116-3-16,-97-63-1 0,-4 9-1 15,-5 6-9-15,-5 3-13 0,-2 2-75 16,-2-8-204-16,0-3-27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05:25.78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258 138 183 0,'0'0'49'0,"0"0"-7"0,0 0-7 16,0 0 0-16,0 0 0 0,0 0 1 15,0 0-1-15,0 0-1 0,0 0-1 16,18-55-3-16,-15 51 0 0,0-3-1 16,2 0-3-16,4-4-3 0,0 0-4 15,-3 2-6-15,3-2-1 0,-4 6 0 16,-1 1-2-16,-4 4 1 0,0-2-2 16,0 2-1-16,2-3-3 0,-2 1-3 15,3 2-2-15,-3-2 0 0,1 2-1 0,-1-2-1 16,3 2 1-16,-3-3 0 0,0 3 1 15,2 0 1-15,-2 0 0 16,0 0 1-16,0 0 2 0,0 0-1 16,0 0 2-16,-11 7 0 0,-7 9-1 0,-5 4 1 15,2 0 0-15,0 0 1 0,1-3-1 16,0 2 0-16,6-6-2 0,1 3 0 16,1-3-1-16,2-1 1 0,-3 4 0 15,2-2 2-15,2-4-1 0,-5 4 0 16,-1 2 0-16,-2 1 0 0,2-5 0 0,2 4-1 15,4-5-1-15,1-2 0 0,-1 2-1 16,4-5 0-16,1-3 0 0,4-3 1 16,-3 0-1-16,3 0 1 15,0 3 0-15,-2-3-2 0,2 2 0 0,-3-2 0 16,3 3 1-16,-1-3 0 0,1 1 0 16,-3-1-1-16,3 2 1 0,-2-2-1 15,2 0 0-15,0 3 0 0,-1-3 0 16,1 0 0-16,0 2 0 0,0-2 1 15,0 0-1-15,0 2 1 0,0-2 1 0,0 0-2 16,0 0 2-16,0 3 0 0,0-3 0 16,0 0 1-16,0 0 0 0,0 0-1 15,0 1 0-15,7-1 0 0,10 3 0 16,-2-1 1-16,12 3-1 0,-1-4 0 16,1 1 0-16,-1 1 1 0,3-3-1 0,-2 2 0 15,-7-2 1-15,9 0-1 16,-11 0 1-16,1 0-1 0,0 0 0 15,-10 0 1-15,10 0-2 0,-10 0 0 16,-2 0 0-16,2 0 0 0,1 0-1 0,-1 0 1 16,0 0-1-16,6 0 0 0,-6 0 2 15,0 0-2-15,0 0 0 0,-9 0 0 16,0 0 1-16,0 0-2 0,2 0 1 16,1 3 0-16,-2-3-2 0,2 0 2 15,-1 0-3-15,-2 0-3 0,3 0-3 0,-3 0-4 16,0 0-11-16,1 0-11 0,-1 0-30 15,0 0-38-15,0 0-93 16,0 0-106-16</inkml:trace>
  <inkml:trace contextRef="#ctx0" brushRef="#br0" timeOffset="549">247 97 397 0,'0'0'73'0,"0"0"-18"16,0 0-16-16,0 0-7 0,0 0-3 15,0 0-2-15,0 0-5 0,0 0-5 0,0 0-3 16,0 0 2-16,-4-77 0 0,4 75 0 16,0 2-2-16,0-3-1 0,0 2-3 15,0-1-3-15,3-1-2 0,-3 3-3 16,1-2-1-16,-1 2-1 0,3 0 1 16,-3 0-1-16,2 0 0 0,1 0 1 0,-2 0-2 15,7 0 3-15,2 2 0 0,1 4 1 16,1 11 2-16,-1-1-2 15,-5-5 1-15,3 9-1 0,-1-2 1 16,-2-2 1-16,3 8 0 0,-3 0-1 0,1 1 1 16,4 5-2-16,-3 1 1 0,-1-1-2 15,1 1 2-15,-2-2-1 0,-1 2 1 16,-1 2 3-16,-4-1-2 0,0 1 4 16,0 1-2-16,0-2-1 0,-1-6-1 15,-2-1 0-15,1-7 0 0,-1-1-1 0,1 1 0 16,-1-12-1-16,3 3-2 0,0-9 1 15,0 0-2-15,0 0 1 16,0 2 1-16,0 1-2 0,0 0 0 16,0-3-2-16,0 5-1 0,0-5-13 0,0 2-29 15,0-2-115-15,-1-2-164 0,-7-24-21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05:42.67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702 37 480 0,'0'0'52'0,"0"0"-14"15,0 0-9-15,0 0-4 0,0 0-3 16,0 0 0-16,0 0-5 0,0 0-3 16,0 0 1-16,0 0-2 0,6-19-2 0,-6 16 2 15,0 3-1-15,0 0 0 16,0-2 0-16,0 2-1 0,0 0-4 15,0-2 0-15,0 2-4 0,-2-2 0 0,-7 0-1 16,0 2-1-16,3-3-1 0,-11 1 1 16,8 2-1-16,2 0 3 0,-10 0-2 15,8 0 1-15,1 0 1 0,-8 0 0 16,6 0 0-16,-5 0 0 0,0 0 0 16,8 0 0-16,-9 2-1 0,7 1-1 0,-6 1 0 15,0-2-1-15,-2 3 1 0,2-3 0 16,1 2 1-16,-1 1 0 0,1 0 0 15,-1 0-2-15,2-1 1 16,-1 1 0-16,2 1 0 0,-2-2 2 0,0 3-2 16,1-3 0-16,2 3 1 0,-1 0 0 15,1-1 0-15,1 1 0 0,5-6 0 16,-7 9-1-16,6-4 1 0,-5 0 0 16,-1 2 0-16,5 1-1 0,-6 0 0 15,4 1 0-15,-1-3-1 0,1 2 1 0,-2 1-1 16,2-2 0-16,0 2 0 0,0 1 0 15,-1 0 1-15,1 0-1 0,3 0 1 16,-3-2 1-16,0 2-2 0,3 1 0 16,-2-4 0-16,5-3 1 0,-4 5 0 15,2-2 1-15,-1 3-3 0,-1 0 1 16,2 3 0-16,-1-2 0 0,0 2 0 16,1 1 0-16,-2 2 1 0,2-2-1 15,1 3 0-15,-1-4 0 0,2 3-1 16,-2 1 1-16,1-2 0 0,-1 0-1 0,2-10 1 15,3 12 1-15,0-7-1 0,0 6-1 16,0 11 1-16,0-11-1 0,0 8 1 16,3-9 0-16,2 2 1 0,1 4-2 15,0-1 2-15,2 0-1 0,2-3 1 16,2-3 0-16,4 1 0 0,3 3 0 0,1-5 0 16,-6-2 0-16,4-1 0 15,0-2 0-15,-7-3 1 0,9 0 0 16,-7 2 0-16,2-6-1 0,1 3 1 15,2-4-1-15,-3 2 0 0,3-3 0 0,0 0 0 16,1 0 0-16,5-3-1 0,-4-5 2 16,4-3-2-16,-4-3 0 0,1-4 0 15,-6-2 1-15,3-2-1 0,-5-4 1 16,-4 8-2-16,-2-5 1 0,-2 7-1 16,-4-2 0-16,2 0-1 0,-3 10 0 0,0 0-1 15,0 8 1-15,0-6 0 0,0 0 0 16,0-1 0-16,-3 1 1 15,3 6 0-15,-1 0-1 0,1 0 2 16,-3 0-1-16,1-3 0 0,-1 1 2 0,2 0-1 16,-2-1 1-16,3 3 1 0,-2-2-2 15,2 2 0-15,-3-2-1 0,3 2 1 16,0-2-1-16,0 2-1 0,0-2 2 16,0 2-1-16,0-3 0 0,0 0 0 15,8-2 0-15,2-1-1 0,3-2 1 0,-1 3 0 16,1 1 0-16,-5 2 1 0,4-3-1 15,-3 3 0-15,6-2 1 16,2 1 0-16,-3-1-1 0,-2 0 1 0,-5 2-1 16,7-3 0-16,-8 3 0 0,0-1 0 15,2 2 1-15,-8 1 0 0,0-3-1 16,0 3 2-16,1 0-2 0,2-2 1 16,-1 2 0-16,1-2 1 0,-1 2 0 15,1-2 1-15,-2 2 0 0,2 0 0 16,-1 0-1-16,-1-4 0 0,2 4 0 0,-1 0 1 15,-2 0-1-15,3 0 0 0,-3 0 0 16,0 0 0-16,1 0-1 0,-1 0-1 16,0 0 0-16,3 0-1 0,-3 0 0 15,2 0 0-15,-2 0 0 0,3 0 1 16,-3 0 0-16,0 0 0 0,1 0 0 0,2 10 2 16,-3-1-1-16,5 9 2 15,0 7 1-15,-2-1-1 0,1 6 0 16,1 0 0-16,2-1 0 0,-2 4 2 15,-1-5-2-15,1 2 1 0,-1-1 0 0,0 1-1 16,0-8 4-16,1 0-4 0,-2-4 5 16,-3-4-5-16,1 5 0 0,-1-11 1 15,3 6-2-15,-3-4 2 0,0-4-1 16,2 2 0-16,-2-8 1 0,0 0 0 16,0 0-2-16,0 5 2 0,3-5-1 0,-3 3 0 15,0-3 0-15,0 1 0 16,1-1-2-16,-1 0-2 0,0 2-3 15,0-2-10-15,0 0-22 0,-9 0-58 16,-8-2-219-16,1-7-24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05:45.8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33 12 291 0,'0'0'46'0,"0"0"-8"0,0 0-9 16,0 0-3-16,0 0-4 0,0 0 1 15,0 0-6-15,0 0 1 0,0 0-4 0,-14-4-2 16,14 4-2-16,-1-4 2 0,1 4-1 16,-3 0-1-16,3 0 1 0,-2-2-3 15,2 2 0-15,0 0-2 0,-1 0-1 16,1 0-1-16,0 0-1 0,0 0 0 16,-3 0 2-16,3 0-1 0,0-2 2 0,0 2 1 15,0 0 0-15,0 0 1 0,-2 0-3 16,2 0 0-16,0 0-2 15,0 0 0-15,0 0 0 0,0 0-2 16,0 0-1-16,0 0-1 0,-3 0 0 0,3 0 0 16,0 0 1-16,0 0 0 0,0 0 1 15,0 0 0-15,0 0 1 0,0 0 0 16,0 0 0-16,0 0 2 0,0 0-3 16,0 0 1-16,0 0-1 0,0 0 0 15,0 0-1-15,0 0 0 0,0 0 1 0,0 0-1 16,0 0 1-16,-1 0-1 0,1 0 1 15,0 0 0-15,0 0 1 0,0 0 0 16,0 0 2-16,0 0-1 0,0 0-1 16,0 0-3-16,0 0-2 0,0 0-5 15,-3 0-8-15,3 0-19 0,0 0-27 16,0 0-40-16,0 0-64 0,0 0-88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0:57:50.02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53 0 235 0,'0'0'-3'0,"0"0"-28"0,0 0-119 0</inkml:trace>
  <inkml:trace contextRef="#ctx0" brushRef="#br0" timeOffset="104">53 0 293 0,'-53'80'-88'0,"53"-80"-94"0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05:51.0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177 64 161 0,'0'0'48'0,"0"0"-4"0,0 0-2 0,0 0-1 16,0 0 4-16,0 0-1 0,0 0-2 0,0 0-3 16,0 0-7-16,27-44-7 15,-25 41-2-15,1 1-3 0,-3 2-3 16,1-2 1-16,-1 2-2 0,3-2-3 15,-3 2-2-15,2-2 1 0,-2 2-6 0,0-3 0 16,3 3 1-16,-3-3-5 0,0 3 1 16,1-1 0-16,-1 1 0 0,0-2 0 15,0 2 1-15,0 0 2 0,0 0-2 16,2 0 1-16,-2 0-1 0,0 0-2 16,0 0 0-16,0 0 0 0,0 0 0 0,0 0 0 15,0 0-2-15,0 0-2 0,0 0 1 16,0 0 1-16,0 0 1 15,0 0 3-15,0 0-3 0,0 0 2 16,0 2-1-16,0 5 0 0,-2-1 0 0,-2 9 1 16,-2-5 0-16,-2 1 0 0,-1 6 1 15,-2 1-1-15,-2 5 2 0,-1 0-3 16,-1-5 0-16,1 4 1 0,2-3-1 16,0-3 2-16,-2 0-1 0,2 3 0 15,-5-2 0-15,4-2 1 0,0 0-1 0,6-4-1 16,2-6 0-16,1 3-2 15,4-8 1-15,-2 0 0 0,2 0 0 0,-3 2 0 16,3-1 1-16,-1 2 1 16,1-1-2-16,-2 1 1 0,2-2-1 0,-3 1-1 15,3-2 1-15,-1 3 1 0,1-3-2 16,0 2 1-16,-4-2-2 0,4 0 0 16,0 3 1-16,0-3 0 0,0 2 1 15,0-2 1-15,4 1 0 0,3 2 1 16,11-3 1-16,1 2-1 0,-1-2 0 0,11 2 0 15,-10-2-1-15,10 0 0 0,-11 0 0 16,-8 0-2-16,6 3 0 0,-7-1 2 16,-1-2-3-16,1 2 1 15,-9-2-1-15,0 0-2 0,0 0 2 0,2 0-1 16,1 2 0-16,-2-2-2 0,1 0 0 16,-2 2-2-16,0-2-3 0,3 3-20 15,-3-1-26-15,0-2-58 0,0 1-161 16,0-1-25-16</inkml:trace>
  <inkml:trace contextRef="#ctx0" brushRef="#br0" timeOffset="650">152 86 221 0,'0'0'63'15,"0"0"1"-15,0 0-1 0,0 0-1 16,0 0-9-16,0 0-9 0,0 0-8 16,0 0-5-16,0 0-3 0,0 0-7 15,2-35-5-15,-2 34-3 0,0 1-4 0,0-3-2 16,0 3-1-16,0-3-3 16,0 3-1-16,0-2 0 0,0 2-2 15,0 0 0-15,0 0-1 0,0 0 0 16,0 0 0-16,3 0 1 0,1 0 0 0,-2 8 1 15,7 4 0-15,2 5 1 0,-2-4-1 16,3 4 1-16,-6-6-1 0,2 1 1 16,-2-2-1-16,0 3 1 0,1-1 1 15,-2 1 0-15,1 1 0 0,-1-1 2 16,-1 0-1-16,-2 2 2 0,2 2-1 16,-1 1 1-16,2 6-2 0,-4-5 1 15,4 5 4-15,-1 0-5 0,-1-7 4 16,4 8-6-16,-3-1 2 0,1-8-2 15,-1 12 2-15,-2-4 0 0,1-7 1 0,1 10 1 16,-2-2 0-16,1 0 1 0,-2 1 0 16,2-4 0-16,-1-4-1 0,-2-2 0 15,1 2-2-15,-1-9-1 16,4 0 0-16,-4-9-1 0,0 0 0 0,0 0 0 16,0 2-1-16,1 0 0 0,-1-1 0 15,0 4-1-15,0-4 0 0,0 1-1 0,3 1-6 16,-3-3-21-16,0 0-44 15,0 0-130-15,0-5-123 0</inkml:trace>
  <inkml:trace contextRef="#ctx0" brushRef="#br0" timeOffset="1481">743 883 341 0,'0'0'61'0,"0"0"-13"16,0 0 0-16,0 0 4 0,0 0-2 16,0 0-1-16,0 0-4 0,0 0-9 15,0 0-7-15,43 3-5 0,-10-11-5 16,0 0-4-16,1-3-3 0,-10 3-4 0,0-1-2 15,-7 5-4-15,-5 0-1 0,2 0 0 16,-6 1-3-16,-2 1 0 0,0 0 0 16,1 0-3-16,-1-1 1 0,2 3-1 15,-8 0-4-15,0-2-8 0,0 2-15 16,2 0-28-16,7 0-39 0,0 0-78 16,9 0-102-16</inkml:trace>
  <inkml:trace contextRef="#ctx0" brushRef="#br0" timeOffset="1783">816 1170 491 0,'0'0'70'16,"0"0"-16"-16,0 0-14 0,0 0-5 16,0 0-2-16,0 0-4 0,0 0-3 15,0 0-4-15,0 0-7 0,147 31-7 0,-106-31-4 16,-1 0-6-16,5 0-9 0,1-6-49 15,6-1-231-15,-5-6-25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05:58.2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424 821 286 0,'0'0'63'0,"0"0"-8"0,0 0-11 16,0 0-6-16,0 0-5 0,0 0-1 16,0 0-4-16,0 0 1 0,0 0-3 15,14-11-6-15,-14 10-5 0,3-2-6 16,-3 1-4-16,1-1-2 0,-1 1 0 16,0 1-1-16,2-3 0 0,-2 3 1 0,0-2 1 15,3 1-1-15,-3-7 3 16,0-2-1-16,0-3-1 0,0-1 1 15,-5 4-2-15,1 0 0 0,-1 7-1 0,-4-6 0 16,4 6 1-16,-5-6-1 0,-1 4 0 16,3 2-1-16,-5-1-1 0,5 3 1 15,-10 1-2-15,-11-2 1 0,2 3 1 16,-8 3-1-16,3 5 1 0,2 5-1 16,-2 2 1-16,0 3-1 0,3 3 0 0,3 1 1 15,2 0-1-15,3 0-1 16,8-6 0-16,1 3 1 0,8-5-2 15,2 2 2-15,-1 2 1 0,3-3 2 16,0 7 2-16,12-3 1 0,-1-1 3 0,4-7 2 16,-1-5 2-16,5-6-3 0,10 0 0 15,-1 0-5-15,8-9-2 0,-2-4-1 16,-4-3-2-16,2-3 0 0,-3 0 2 16,1 2-3-16,-3-1 1 0,-2 2 1 15,-7 3-2-15,-3 2 1 0,-6 4 2 0,0-2-2 16,2 0 3-16,-6 5-3 0,-1-1 2 15,1-2-1-15,-1 3 0 16,1 1-1-16,-1-3 0 0,-4 6 0 16,2-4 0-16,2-1 1 0,1 1 1 0,-1-1-1 15,-4 5 1-15,0-2 2 0,0 2-1 16,4 0 2-16,-4-2 0 0,1 2-3 16,-1-2 2-16,0 2-4 0,2-3 0 15,-2 3 0-15,0 0 0 0,3 0 0 16,-3 0-2-16,0 0 2 0,1 0-1 0,-1 0 1 15,0 0 1-15,3 0-2 0,-3 0 1 16,0 0 0-16,0 0 0 0,2 0 1 16,-2 7-1-16,0 2 0 0,0 9 0 15,0 0 0-15,3-1 0 0,-2 1 0 16,2 2 2-16,-1 10-2 0,2-4 0 16,4 8 0-16,-2-5 0 0,0 1 2 15,3-2-1-15,-1 1-1 0,-1-3 1 16,-2-3 0-16,3-1-1 0,-4 0 1 15,-2-6-1-15,2 8 1 0,-1-8-1 0,-1 2 1 16,1-2-1-16,-3-1 1 0,0 4 0 16,0-5 1-16,0 3-1 0,-3-4 0 15,-6 8-1-15,3-10 1 0,-7 3-1 16,6-5 0-16,2-4 0 0,-8 1 1 16,5-3 0-16,-7-2 0 0,0 5 1 15,-1-6-2-15,-9 0 0 0,12-7 1 16,-8-2 0-16,4-2-1 0,5 3 1 15,0-11-1-15,3 8-1 0,1-5 1 16,4 3-1-16,2-2 0 0,2-9 1 0,2 4-2 16,15-6 1-16,2 1-1 0,6 1-2 15,2 2 0-15,3-2-5 0,-1 3-8 16,3 1-17-16,2 6-31 0,-1-2-65 16,0 8-154-16,-10 3-12 0</inkml:trace>
  <inkml:trace contextRef="#ctx0" brushRef="#br0" timeOffset="332">860 1129 570 0,'0'0'47'0,"0"0"-10"16,0 0-11-16,0 0-11 0,0 0-5 0,0 0 0 16,0 0-2-16,0 0-1 0,0 0 0 15,24 116 1-15,-18-81 2 16,3 4 0-16,-4 2 1 0,-1 0-6 15,-2 0 1-15,1-13-6 0,-2 0-1 0,-1-13 1 16,0-7-2-16,3 2-1 0,-3-10-5 16,2 2-12-16,2 2-61 0,6-4-200 15,3-6-26-15</inkml:trace>
  <inkml:trace contextRef="#ctx0" brushRef="#br0" timeOffset="1080">624 476 340 0,'0'0'89'0,"0"0"-23"0,0 0-5 15,0 0-19-15,0 0-1 0,50-117-3 16,-25 102-4-16,4 2-6 15,4 2-7-15,2 3-8 0,-9 0-7 16,0 8-4-16,-2 0-1 0,-1 1-2 0,1 16 0 16,-10-6 0-16,-5 11 0 0,-9 6 6 15,-3 7-3-15,-14 14 5 0,-10-3-4 16,-5-1-4-16,-2-2 2 0,1-6-2 16,4-4 1-16,12-12-1 0,5-7 2 15,8-7-1-15,4-7 0 0,0 0 1 16,0 1-1-16,16-1 4 0,13 0 0 0,11-1-2 15,7-18 0-15,4-1-2 16,0-2-2-16,0 2 0 0,-5 2-3 16,-7 2-6-16,-11 7-13 0,-3 2-41 0,3 3-105 15,-9 2-131-15</inkml:trace>
  <inkml:trace contextRef="#ctx0" brushRef="#br0" timeOffset="1668">1475 844 260 0,'0'0'70'0,"0"0"-4"0,0 0-9 15,0 0-5-15,0 0-4 0,0 0-7 0,0 0-8 16,0 0-8-16,0 0-5 0,0 0-5 15,-42 15-2-15,42-13 0 0,-2-2 0 16,2 0 0-16,0 3 5 16,0-3 3-16,5 0 1 0,19 0-2 0,16 0-2 15,16-3-4-15,1-5 0 0,6-1-4 16,-6 0-2-16,-14 4-4 0,-7 1-3 16,-16 1-2-16,-11 3 0 0,2 0-1 15,-11 0-2-15,0 0-1 0,0-2-2 16,3 2-9-16,-2 0-12 0,-1 0-19 0,4 0-19 15,-4 0-32-15,0 0-44 0,-4-2-102 16</inkml:trace>
  <inkml:trace contextRef="#ctx0" brushRef="#br0" timeOffset="1863">1589 699 555 0,'0'0'84'16,"0"0"-23"-16,0 0-19 0,0 0-15 15,0 0-14-15,0 0-3 0,0 0-3 0,0 0 1 16,0 0 3-16,16 40 1 0,-2 0-2 16,1 4-3-16,-1 0-4 0,0 4 0 15,-1-4-4-15,-2 2 0 0,3-6-3 16,-5-10-2-16,-3-2-16 0,1-13-40 16,-5-11-178-16,5 4-79 0</inkml:trace>
  <inkml:trace contextRef="#ctx0" brushRef="#br0" timeOffset="2920">2356 683 511 0,'0'0'57'0,"0"0"-25"0,0 0-7 15,0 0-3-15,0 0-2 0,0 0-6 0,0 0-2 16,0 0-2-16,0 0 2 0,0 0-1 16,19-20-4-16,-14 16-1 0,-5-6-1 15,0 2-1-15,0-10-1 0,-8-7-1 16,-2 3 0-16,-5-5-1 0,-4 8 0 16,6 5 1-16,-3 0-1 0,3 7 2 15,-1 1 0-15,-1 1-3 0,1 4 1 0,-6 1-2 16,2 0 0-16,-3 11 1 15,0 3 0-15,6 5-1 0,4 3 1 16,-1 0 1-16,6-1 1 0,1 1 0 0,4-6 1 16,1-2 0-16,0 5 0 0,0-3-1 15,0-3 2-15,6-2 1 0,0 0 1 16,-2-7-1-16,1 2 0 0,-5-6 0 16,9 0-1-16,5 0 0 0,8-4-2 15,3-7-1-15,-4-2-1 0,-4 5 1 0,-2-6-1 16,-4 5 0-16,-2-2 1 0,3 1-2 15,-8 7 2-15,-1-2 1 16,-3 5 0-16,0-2 3 0,0 2-1 16,3-2 1-16,-1 0 0 0,1-1 0 0,-3 3 2 15,2-2-1-15,-2 2-1 0,3-2-1 16,-3 2-1-16,1-3-2 0,-1 3 1 16,3 0-1-16,-3-2-1 0,0 2 0 15,2 0-1-15,-2 0 1 0,0 0-2 16,3 0 2-16,-3 0 0 0,0 0-2 0,1 0 2 15,-1 0 0-15,0 0-1 0,3 0 1 16,-1 0-1-16,2 18-1 0,2 5 3 16,2 7-1-16,-2 5 0 15,2 0 1-15,-1 5 0 0,2 5-2 0,-1 2 2 16,1 2 0-16,-4 2-1 0,-1 0 1 16,-1 3 0-16,-3-2-1 0,0-5 2 15,0 1-3-15,0-4 1 0,-6-10 1 16,2-6-1-16,-3-5 0 0,3-9 1 15,1-8 4-15,-3 8-4 0,3-10 6 0,-2 1-2 16,-2-3-5-16,-7-2 5 0,-4-13-7 16,-10-10 1-16,0-8 0 0,-1-4-1 15,3-6 0-15,2-1 1 0,-2 4 1 16,9 2-1-16,3 11 1 0,2 5-1 16,9 7-2-16,0-2-1 0,3-6-1 15,9 3-1-15,11-6 1 0,7 1-4 16,8 1-9-16,2 3-16 0,1-7-32 15,1 4-57-15,-1-2-174 0,-1 2-1 16</inkml:trace>
  <inkml:trace contextRef="#ctx0" brushRef="#br0" timeOffset="3354">2553 1203 528 0,'0'0'31'16,"0"0"-13"-16,0 0-8 0,0 0-7 0,0 0-2 16,0 0 2-16,109 116-1 0,-104-82 8 15,-5 5-1-15,0 3 4 0,-6 1 1 16,-6 0 1-16,1-9 3 15,5-8 0-15,1-11 0 0,2-8-3 0,3-7-3 16,-1 0 1-16,1 7 5 0,0-3 5 16,9 2-2-16,12-2-6 0,7-4-7 15,10-8-8-15,-3-10-8 0,1-1-28 16,-1-6-99-16,-2-4-170 0,-1 1-14 16</inkml:trace>
  <inkml:trace contextRef="#ctx0" brushRef="#br0" timeOffset="4041">2413 163 623 0,'0'0'59'15,"0"0"-17"-15,0 0-17 0,0 0-11 16,0 0-6-16,0 0-3 0,0 0-2 15,0 0-3-15,0 0 0 16,0 0-1-16,90-25-1 0,-73 49 1 0,-8-7 1 16,0 3-1-16,-5 1 1 0,1-4 0 15,0 7 1-15,-1-10-2 0,1-1 2 16,1 1 1-16,3-3 2 0,0-2 4 16,5-5 1-16,7 1 1 0,6-5-4 15,8 0-1-15,2-5-4 0,-2-5-1 0,-4-2-4 16,-2-4-13-16,-4 0-36 0,-7 4-141 15,0 0-116-15</inkml:trace>
  <inkml:trace contextRef="#ctx0" brushRef="#br0" timeOffset="4522">2877 884 470 0,'0'0'74'0,"0"0"-26"0,0 0-23 16,124 2-8-16,-77-11-7 0,5-1-5 15,1-1-6-15,-1 2-4 0,-5-2-11 0,-5 3-19 16,-13 1-94-16,-5 1-131 0</inkml:trace>
  <inkml:trace contextRef="#ctx0" brushRef="#br0" timeOffset="4701">3082 685 686 0,'0'0'53'0,"0"0"-11"16,0 0-16-16,0 0-8 0,0 0-5 0,0 0 1 15,0 0 0-15,0 0-4 0,0 0-5 16,57 145-4-16,-43-91-7 0,-2 13-8 16,-4 6-49-16,-1 1-218 0,-5-5-48 15</inkml:trace>
  <inkml:trace contextRef="#ctx0" brushRef="#br0" timeOffset="5921">3809 620 484 0,'0'0'77'16,"0"0"-20"-16,0 0-20 0,0 0-8 15,0 0-12-15,0 0-2 0,0 0-2 16,0 0-3-16,0 0 0 0,0 0 0 16,15-14-2-16,-10 6-3 0,-1-8-2 0,2 3-1 15,-6-2-3-15,0-9-1 16,0-1 0-16,-6-4-2 0,-7 4-4 15,-7 0 4-15,-3 7-4 0,-3 4 5 16,4 5 1-16,-6 7 1 0,-1 2 1 0,4 0 1 16,-12 6 1-16,7 10-1 0,-1 3 5 15,10 8-5-15,1 0 5 0,7 3-6 16,4-6 1-16,5 2 1 0,4-2-1 16,0-5 1-16,0 3 1 0,8-2-1 15,-2-9 2-15,8 3 2 0,-4-5 0 0,-5-7 3 16,9 0-2-16,-5-2 0 0,9 0-2 15,6-2-2-15,-4-12-1 16,7-2-3-16,-5-3 1 0,0-2 0 16,-2 1 1-16,1 2-1 0,-8 3 1 0,3 1-2 15,-8 8 1-15,-4 2 2 0,1-1-1 16,-5 5 3-16,0-3 0 0,0 3 0 16,3 0 2-16,-1 0 1 0,1-3-1 15,-2 3 1-15,2-4-2 0,-1 4-2 16,-2-1-2-16,3 1-4 0,-3 0 2 0,1 0-1 15,-1 0 0-15,3 0 2 0,-3 0-1 16,6 0 1-16,-1 1 0 0,4 14 1 16,0 2 0-16,0 3 0 0,3 9 0 15,-2 3 1-15,2-2 0 0,-2 9 0 16,1-2 0-16,1 4 0 0,-1 1 0 16,-2 3 0-16,0-1-1 0,-3 1 2 15,0-4-2-15,-3 5 1 0,-3-3-2 16,0-4 1-16,0-1-1 0,-3-4 1 15,-5-6 0-15,1-7 0 0,-2-6 1 0,3-4-2 16,-5-1 0-16,2-2 0 0,4-5 1 16,1 2 1-16,-8-5 0 0,-3 0-1 15,-7-11 1-15,-5-8-2 0,4-10-1 16,5-7-1-16,3-7-1 0,6-5 1 16,3 1-2-16,2 1 1 0,4 5 1 15,5 3-1-15,13 5 0 0,5 2-1 16,3 4-1-16,1 2-3 0,5 5-9 15,-2 6-19-15,2-1-58 0,3 4-199 16,-1-3-26-16</inkml:trace>
  <inkml:trace contextRef="#ctx0" brushRef="#br0" timeOffset="6962">4129 1059 357 0,'0'0'48'0,"0"0"-17"0,0 0-11 16,0 0-6-16,0 0-1 0,0 0 1 16,0 0 0-16,0 0-1 0,0 0-2 0,0 0-1 15,-21 9-1-15,18-9 0 0,3 0 0 16,-1 4 0-16,1-4 1 0,-3 0-3 15,3 0 2-15,-2 3-2 16,2-3 1-16,-3 0 3 0,3 0 0 0,-1 0 0 16,1 0 1-16,-4 0-1 0,4 0-2 15,0 0 0-15,-1 0-1 0,1 0 1 16,0 0-4-16,0 0 0 0,0 0-2 16,-3 0 0-16,3 0-1 0,0 0 1 15,0 0 0-15,0 0 2 0,0 0 2 0,-2 0 0 16,2 0-1-16,0 0 0 0,0 0-3 15,0 0 1-15,0 0-2 0,0 0 0 16,0 0-1-16,0 0 0 16,0 0 0-16,0 0-1 0,0 0 0 0,0 0 1 15,0 0-1-15,0 0 2 0,0 0-1 16,0 0 3-16,0 0-2 0,0 0 0 16,0 0 0-16,0 0 0 0,0 0 1 15,0 0-1-15,0 0 1 0,0 0 0 16,6-7-2-16,-1 3 1 0,0-1-1 0,-1 2 0 15,1-2 1-15,-1 0-2 0,1 1 1 16,4-3-1-16,-4 3 0 0,-1 0-1 16,7-1 2-16,-5 3 0 0,10-2 0 15,0 1 1-15,2 3-1 0,-3 0 0 16,0 0-1-16,8 5 0 0,-8 8-1 16,5 7 0-16,-3 4 0 0,-8 4 0 15,-3-1 0-15,-6 6 1 0,0-1-1 16,-5 1 0-16,-5-4 0 0,-4-2 0 15,2-10 1-15,6-8 0 0,0 2-3 0,1-7 3 16,1 1-1-16,1 1 1 0,3-6 0 16,0 0 0-16,0 0 0 0,0 0 1 15,9 0 0-15,9 0-1 0,9 3 2 16,2-3-1-16,6 3 1 0,-2 4-1 16,-4-3-1-16,-1 9 0 0,-6 2-1 15,-5 2 0-15,-5 0 4 0,-6 5-4 16,-3 3 4-16,-3 1-3 0,-9 6-1 15,-12-7 1-15,-5 2 0 0,-7-8-1 16,-8-1-1-16,-5-3-1 0,-4-1-1 0,-5-5-8 16,1-2-12-16,4-5-11 0,-1-2-31 15,12 0-107-15,7-13-116 0</inkml:trace>
  <inkml:trace contextRef="#ctx0" brushRef="#br0" timeOffset="7508">4009 0 576 0,'0'0'60'16,"0"0"-24"-16,0 0-15 0,0 0-11 0,0 0-5 15,0 0-4-15,0 0 0 0,0 0-1 16,0 0-1-16,0 0 1 0,101 103 0 15,-92-80-1-15,-3-2 1 16,-2-5 0-16,0-6 2 0,-3-1-1 0,-1-9 3 16,0 0 3-16,5 3 3 0,-2 2 7 15,9 0 2-15,6-4-1 0,9-1-3 16,7-6-8-16,-1-5-5 0,1-2-4 16,-4-1-3-16,-1 3-5 0,-8 4-21 15,3 3-84-15,1 2-179 0,-10 2-15 0</inkml:trace>
  <inkml:trace contextRef="#ctx0" brushRef="#br0" timeOffset="8001">4491 688 460 0,'0'0'70'0,"0"0"-14"0,0 0-13 0,0 0-1 16,0 0-3-16,0 0-9 0,0 0-10 15,0 0-9-15,143 18-8 0,-101-21-4 16,1-4-6-16,-4 0-10 0,-11 3-32 16,-3 0-76-16,-8 0-163 0,-11 1 1 15</inkml:trace>
  <inkml:trace contextRef="#ctx0" brushRef="#br0" timeOffset="8161">4609 532 632 0,'0'0'34'0,"0"0"3"16,0 0-3-16,0 0-7 0,25 112-10 15,-12-79-5-15,1 3-7 0,-2 1-3 16,-3 6-6-16,0 0-2 0,-6 5-28 0,2-3-127 15,-5-8-136-15</inkml:trace>
  <inkml:trace contextRef="#ctx0" brushRef="#br0" timeOffset="9540">3677 108 350 0,'0'0'67'0,"0"0"-16"16,0 0-16-16,0 0-9 0,0 0-5 16,0 0-4-16,0 0-1 0,0 0-1 15,0 0 1-15,0 0 2 0,-9 6-1 16,9-3 0-16,-2-3-3 0,2 0-1 16,0 3-1-16,0-3 1 0,0 0-3 0,0 1 1 15,0-1-3-15,0 0 1 0,0 0-1 16,0 0-1-16,0 0 0 15,0 0 0-15,0 0 2 0,0 0 0 16,0 0 1-16,0 0 0 0,0 0-1 0,0 0-1 16,0 0-1-16,6 0-2 0,11-7 1 15,3-3 0-15,1-1-1 0,11-1-1 16,0-2 0-16,-2 3 0 0,2 1 0 16,-2 0 2-16,-1 1-2 0,-6 2-1 15,0 1-1-15,-8 3-3 0,-6 1-1 16,0 0-2-16,-3 2-3 0,3 0-6 0,1 0-28 15,-1 0-52-15,-9 0-209 0,4 7-28 16</inkml:trace>
  <inkml:trace contextRef="#ctx0" brushRef="#br0" timeOffset="11928">5428 643 423 0,'0'0'58'16,"0"0"-14"-16,0 0-11 0,0 0-2 16,0 0-1-16,0 0 0 0,0 0-5 15,0 0-6-15,0 0-3 0,0 0-2 16,-9-23 2-16,10 19 0 0,4 0-2 16,-2-2-2-16,-2-2-1 0,3 2-3 0,-3-10-4 15,-1 7-1-15,0-9-1 0,0-7-1 16,-5 6 1-16,-5-10-3 15,1 12 3-15,-2 0-3 0,2 6 3 16,-3 0 0-16,1 2-1 0,-4 0 0 0,1 2 0 16,-1 3 0-16,-2-1-2 0,1 5 0 15,-12 0-1-15,4 0-1 0,-5 9 0 16,6 4 7-16,8-1-5 0,3 3 5 16,5 4-3-16,-1-4-4 0,2 5 3 15,3-4 0-15,3 0 0 0,0-1-1 0,0-2 1 16,3 7 0-16,1-8 1 0,9 4 2 15,5-7-1-15,-5-3 1 16,3-2-1-16,0-4 0 0,0 0 0 16,-1 0-1-16,9-4 0 0,-3-7-1 0,-4-4 0 15,6-6 1-15,-3 3 0 0,-10 5 2 16,4-4-2-16,-5 8-1 0,-4 3 1 16,2-5 0-16,-4 7 2 0,0 0-3 15,2-1 3-15,-5 5 0 0,0-2-1 16,0 2 6-16,1 0-8 0,-1 0 0 0,0 0-3 15,3 0 0-15,-3 0 1 0,0 0 0 16,2 0 1-16,-2 0 0 0,0 0 2 16,3 4-2-16,-2 5 2 0,2 15-1 15,-1 4 0-15,2 2 1 0,1 11-1 16,0-1 0-16,-4 0 1 0,4 3-2 16,-1 3 2-16,-1 6-1 0,2 1 0 15,-4 1 0-15,2 0 0 0,-1-2-1 16,-2 0 1-16,0-2 1 0,0-6 1 15,0-4-2-15,-6-4 1 0,-2-12-2 0,2-1 1 16,-1-10 1-16,-1-2 0 0,-1 0 0 16,-3-4 1-16,1-1 0 0,-4-6 0 15,-5 0 0-15,2-6-1 16,-5-12-1-16,3-9-2 0,5-9 1 0,2-4-1 16,3-7-1-16,6-1 1 0,4 5 2 15,0 1-2-15,1 2 2 0,12 6-1 16,2 0 0-16,4 5-1 0,6 5-2 15,2 0-2-15,2 0-9 0,3 5-15 16,1-3-36-16,2 4-105 0,3-2-132 0</inkml:trace>
  <inkml:trace contextRef="#ctx0" brushRef="#br0" timeOffset="12544">5911 1111 439 0,'0'0'68'0,"0"0"-16"16,0 0-17-16,0 0-12 0,0 0-6 0,0 0-5 15,0 0-6-15,0 0-2 0,0 0-2 16,4-4 1-16,-17 15 1 0,-8 9-3 15,-8 9 0-15,-3-2 0 16,-5 4 2-16,2 1 1 0,2-2 0 0,1-1 3 16,8-3 3-16,9-7-3 0,4-8 4 15,8-4-7-15,3-7-1 0,-2 0 0 16,2 0 0-16,0 7 5 0,0-1 3 16,2 3 2-16,7 0 1 0,5-7-2 15,10 1-4-15,-6-3-4 0,8 0-3 0,0 0-2 16,-11-3-10-16,5-3 1 0,-7 1-19 15,3 2-37-15,6-3-87 16,-3 4-144-16</inkml:trace>
  <inkml:trace contextRef="#ctx0" brushRef="#br0" timeOffset="12818">5829 1206 617 0,'0'0'59'0,"0"0"-8"0,0 0-18 16,0 0-15-16,0 0-7 0,0 0-6 0,0 0 0 16,0 0 1-16,0 0 1 0,18 74-2 15,-7-31 1-15,-1 3 0 16,-1 2-4-16,1 3 1 0,-1-2-4 15,-5-2-2-15,-2-4-2 0,-2-12-18 0,0-13-48 16,0-10-220-16,0-8-30 0</inkml:trace>
  <inkml:trace contextRef="#ctx0" brushRef="#br0" timeOffset="13680">5452 132 287 0,'0'0'73'0,"0"0"-12"15,0 0-13-15,0 0-7 0,0 0-7 0,0 0-6 16,0 0-6-16,0 0-2 15,0 0-1-15,0 6-2 0,0-3 0 0,0-3-5 16,0 2-1-16,0-2-1 0,0 0 0 16,0 2-2-16,0-2 0 0,0 0-1 15,0 0 2-15,0 2 1 0,0-2 0 16,0 0 0-16,0 0 2 0,0 0 0 16,0 0-2-16,0 0-2 0,-3 0-1 0,3 0 0 15,0 0-2-15,-1 0 0 0,1 0-3 16,0-2 0-16,0 0 0 15,0 0-1-15,0-7 1 0,0 3 0 16,0-8 0-16,1 2 0 0,8-1 1 0,5-4-1 16,4 3 1-16,7-1 0 0,-1 4-1 15,-4 3 1-15,-1 5-2 0,-2 3-1 16,0 0 0-16,5 0-2 0,-3 8 1 16,4 9-2-16,-8 2 0 0,-6 5 2 15,-3 3-1-15,-6 6 2 0,0 2-2 0,-14 0 1 16,-1-2 0-16,-5 1 2 0,2-3-1 15,7-9 1-15,-1-4-1 16,6-5 0-16,5-7 0 0,-2 0-2 16,3-6 4-16,0 0 0 0,0 0 3 0,3 3 0 15,13-1 0-15,12-2-2 0,10 0 1 16,1-11 0-16,4-6-2 0,4 2 3 16,0-3-1-16,0-1 0 0,-3 4 1 15,-5 0-2-15,-2 4-1 0,-13 4 0 16,-4 0 0-16,-8 4-2 0,-6-1 0 0,0 3-3 15,-6 1-1-15,0-3-4 0,5 0-15 16,-1-5-43-16,4 3-234 0,-3 2-39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16:11.37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58 169 310 0,'0'0'61'16,"0"0"-8"-16,0 0-5 0,0 0-8 15,0 0-13-15,0 0-5 0,0 0-4 16,0 0-2-16,0 0-3 0,0 0-3 15,-29-4-1-15,25 0-1 0,-5-7 1 16,7 5 0-16,-1-2 1 0,2 0 0 0,1 8 2 16,-3-8-2-16,3 2 3 0,-2-4-3 15,2 4-1-15,-3-2 0 0,3 0 0 16,0 0 0-16,0 0-3 0,0 8 1 16,0-7-1-16,0-3 0 0,0 1 1 15,0 3 1-15,0 6-1 0,-2-3 0 0,2 3 0 16,0-2 1-16,0 0-1 0,0 0 1 15,0-1-2-15,0 1 0 16,0 0 0-16,0 0-2 0,0 0 0 16,0 2-2-16,0-3-1 0,0 3 0 0,0-2-1 15,0 2 0-15,0-2 0 0,0 2-1 16,0-2 0-16,0 2 0 0,0 0 0 16,0 0 0-16,0 0 1 0,0 0-1 15,0 0 0-15,0 0 0 0,0 0-1 16,2 0 2-16,-2 0 0 0,3 2 0 0,2 5 0 15,-1 8 1-15,2 5 0 0,3 1 0 16,-3-1 0-16,3-1-1 16,1 5 0-16,-6-12 1 0,5 11 0 0,-4-11 0 15,-1 4 0-15,2 9 0 0,-1-9-1 16,0 8 2-16,-1-2-1 0,1-4 0 16,-1 7-1-16,-2-7 1 0,2-3-1 15,1 3 1-15,-1-3-1 0,1 1 1 16,0-3 0-16,-1 1-1 0,-4-7 1 15,5 0 0-15,-5-7-1 0,0 0 1 0,0 0 0 16,1 1 0-16,-1 2 0 0,3-1 0 16,-3 0 0-16,2 0-2 0,-2-2 2 15,3 3-1-15,-3-3 0 16,1 2 0-16,-1-2 1 0,3 2-2 0,-3-2 2 16,2 0 0-16,-2 1-1 0,3-1 2 15,-3 0-1-15,1 3 0 0,-1-3 1 16,3 0-2-16,-3 0 0 0,2 3 0 15,-2-3 1-15,5 0 0 0,4 0 1 16,1-9-1-16,4-6-1 0,0-2 1 0,5-7-2 16,-3 1 1-16,2-3 0 0,-3-1 0 15,-1 0 1-15,-1 2-1 0,-2-3 0 16,-4 8 1-16,3-3-1 0,-4 4 0 16,4-3 0-16,-1-1-1 0,1 3 2 15,-6 6-2-15,2-1 2 0,2 1 0 16,-2-2 0-16,1 3 0 0,-5 6-2 0,3-5 2 15,-1 5-2-15,-2 0 0 16,2 1 2-16,-4 6-1 0,0-3 1 16,0 3-1-16,3 0 1 0,-3-2-2 0,2 2 1 15,-2-2-1-15,3 2-1 0,-3-2 2 16,0 2-1-16,1-4 1 0,-1 4 0 16,0 0-1-16,3 0-1 0,-3 0 1 15,0-1-1-15,2 1 2 0,-2 0 0 16,0 0 0-16,0 0-2 0,0 0 2 0,3 0-3 15,-3 0 3-15,4 0 1 16,-2 7-1-16,2 6 0 0,3 1-1 16,0-2 1-16,2 8 1 0,-3-5-2 15,3 4 1-15,1 1-2 0,-4-7 2 0,3 10 0 16,0-3 0-16,-3-5 0 0,3 7 0 16,-1 2 0-16,-4-11 0 0,2 9 0 15,0-8 0-15,-1-3-1 0,-1 2 1 16,-1-7-2-16,-1 1 2 0,-2-7 0 15,0 0 1-15,0 0 3 0,3 3-4 0,-3-1 0 16,2-1 1-16,-2 2-4 0,3-1 3 16,-3 1 1-16,0-1-1 0,1-1 0 15,-1 3 0-15,0-3 0 0,0 2 0 16,0-3 1-16,5 2 0 0,-5-2 1 16,0 3 0-16,0-3-2 0,0 0 1 15,4 3 0-15,-4-3 1 0,0 0-2 16,2 0 1-16,-2 0 0 0,0 0-1 15,0 0 3-15,0 0-3 0,0 0-1 16,0 0 2-16,3 0-1 0,-2 0 0 0,7-16 1 16,1-1-2-16,-3-1 2 0,5 1-2 15,-2-4 0-15,0-1 0 0,0 3 2 16,-3-1-1-16,6-1 0 0,-6 8 0 16,3-9-2-16,1 11 2 0,-4-3 0 15,3 3 0-15,-6 4 1 0,3-4-2 0,-6 5 0 16,4-2 1-16,3-4-1 15,-3 5 1-15,1 3 0 0,-1-2 0 16,-4 6 0-16,5-4 0 0,-1-1 0 16,1 1 0-16,-1 2-1 0,-4 2 0 0,0-3 0 15,0 3 0-15,2 0 1 0,1 0-3 16,-2 0 2-16,-1 0 0 0,4 0-1 16,-3 0 2-16,7 0 1 0,2 3-2 15,1 12 1-15,6 6 0 0,-5 3 0 16,1 5 0-16,0 0 0 0,-1 0 0 0,0 3 0 15,-2-2 0-15,4 3-1 0,-5-3 1 16,2-1 0-16,-7-9 1 16,6 0 1-16,-6-7-2 0,-2-6 0 15,1-1-1-15,-3-6 0 0,0 0 0 0,0 0-1 16,0 3-1-16,1-1-7 0,-1 1-12 16,0-3-29-16,0 1-91 0,0-1-161 15,0 0-14-15</inkml:trace>
  <inkml:trace contextRef="#ctx0" brushRef="#br0" timeOffset="893">1331 385 317 0,'0'0'56'0,"0"0"-6"0,0 0-6 15,0 0-4-15,0 0-9 0,0 0-7 0,0 0-7 16,0 0-4-16,0 0-4 0,0-15-1 16,0 13-2-16,0-10 2 0,0 4 1 15,0-1 0-15,0-9 1 16,0 9 0-16,0 0 2 0,0-8-3 0,0 6 2 16,0 3-3-16,0-1 0 0,0 1 0 0,0-1-2 15,0 0 0-15,0 0 1 16,0 9 0-16,0-2-1 0,0 2 1 15,0-2-1-15,0 0 0 0,0-2 1 16,0 3-2-16,0-2-2 0,0 3 0 0,0 0-2 16,0-3-1-16,3 3-2 0,-3 0 0 15,1 0-1-15,-1 0 1 0,3 0 1 16,2 0 0-16,0 11 0 0,1 6 1 16,4 10 0-16,-1-2 1 0,-1 4-1 15,-2 1 2-15,-1 2-2 0,1-1 1 0,-2 0-1 16,1 3 2-16,-2-1 4 15,1 2-3-15,-2 4 5 0,-2-2-6 16,3 1-1-16,-3 2 2 0,0-4-2 16,1 1 2-16,-1-4 0 0,5-1 1 0,9-2-1 15,-1-4 1-15,9 0-1 0,5-6 0 16,2-5-1-16,9-4-1 0,0-7-2 16,-3-4-1-16,-2 0-4 0,-6-6-18 15,-4-3-37-15,-8-6-75 0,-4-10-159 16,-2-2 0-16</inkml:trace>
  <inkml:trace contextRef="#ctx0" brushRef="#br0" timeOffset="1170">1387 593 589 0,'0'0'47'16,"0"0"-9"-16,0 0-11 0,0 0-6 15,0 0-5-15,0 0 0 0,0 0-7 16,0 0-1-16,0 0-9 0,153-37-1 15,-106 19-15-15,1 0-84 0,-6-2-179 16,1 3-28-16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16:13.37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 69 398 0,'0'0'68'0,"0"0"-11"15,0 0-9-15,0 0-11 0,0 0-6 16,0 0-6-16,0 0-2 0,0 0-6 16,0 0-1-16,-15 0-1 0,15 0-3 15,0 0 1-15,23 0 0 0,5-6 0 16,12-4 0-16,7 2 0 0,0 0-5 0,0 2 0 15,-3 1-3-15,-15 1-2 0,0 0-1 16,-11 1-1-16,-9 1-1 0,0 2-1 16,-9 0-1-16,0-2-1 0,0 2-2 15,2 0 0-15,1-3-3 0,-2 3-6 16,2 0-10-16,-1-1-11 0,1 1-17 16,-1-3-24-16,-2 1-45 0,0 2-105 15,4-2-27-15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16:13.87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320 0 265 0,'0'0'66'16,"0"0"2"-16,0 0-10 0,0 0-6 0,0 0-14 15,0 0-4-15,0 0-4 0,0 0-3 16,0 0-4-16,0 0-3 0,-117 45-5 16,117-45-1-16,0 4 0 0,0-4 1 15,0 8 1-15,17 2 2 0,18-3-1 16,16 0-2-16,8-7-1 0,5 0-3 0,4 0-1 15,3 0-1-15,-3 0 0 0,-24 0-3 16,-13 0-1-16,-6 0-1 16,-16 0-1-16,8 0-1 0,-3 0 1 15,-14 0-4-15,0 0 1 0,0 0-1 0,4 0-1 16,-1 0 0-16,2 0-4 0,-5 0-11 16,0 0-31-16,2 0-98 0,-2 0-156 15,0-20-18-15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16:17.24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98 1031 264 0,'0'0'76'0,"0"0"-5"15,0 0-12-15,0 0-14 0,0 0-12 16,0 0-5-16,0 0-2 0,0 0 1 15,0 0-1-15,0 22-2 0,3-20-2 16,-3 7-5-16,0-1-3 0,0-1-2 0,0 3-3 16,0-10 0-16,0 0 1 0,0 0-4 15,0 1 0-15,0 1 0 0,0 1-3 16,0-1 3-16,0 1 1 0,0-3 0 16,0 1 2-16,0-1 0 0,0 4 1 15,0-4-1-15,0 0-1 0,0 1 0 0,0-1-2 16,0 0-1-16,0 0 0 15,0 0-2-15,0 0-2 0,0-1 0 16,0-9-2-16,0 1 2 0,-3-6 0 16,3 6 0-16,-1 0 2 0,-2-9-1 0,3 8-1 15,0-7 1-15,-2-1-3 0,-1 1 3 16,3 2 0-16,-2-4-1 0,-1 4 0 16,2-1 0-16,1-3-3 0,-3 2 3 15,1 1-1-15,-2-1 0 0,2-2 0 16,-1 2 0-16,-1-1 1 0,2 2-5 0,-2-3 4 15,-1 5-4-15,2-1 4 0,-2-2 0 16,-1 1-1-16,2 2 2 0,2-2-1 16,-1 0 1-16,-1 1-2 15,2-1 1-15,-2 0 0 0,1 10 1 0,1-12 0 16,2 9-1-16,-3-13-1 0,2 5 0 16,1-1 0-16,-3 1 1 0,3 8 1 15,0 2 0-15,-2-2-2 0,2 0 2 16,0 0-1-16,-5-9 0 0,5 9 0 15,0 0-1-15,0-9 2 0,0 9-1 0,0-11-1 16,0 2 2-16,0 10-2 0,0-8 1 16,0 10 0-16,0-4 0 0,0-5-1 15,0 8 3-15,5-7-2 0,0-3 0 16,-1 4 0-16,1-3-1 0,1 3 1 16,1-1 0-16,-1 3 0 0,0 0 0 15,4 0-1-15,-1 2 1 0,0 0-1 16,1 0 0-16,3-1 2 0,3 0-1 15,-4 3-1-15,4-6 1 0,6 2 0 16,-6 0 0-16,6 1 1 0,-2-2 0 0,0 4 0 16,-6 4 0-16,8-7 0 0,-6 6-1 15,-1-2 0-15,0 4 1 0,2-2-1 16,-2 1 0-16,3 2 0 0,-3 2 1 16,3 0-2-16,-2 0 1 0,2 0-1 15,3 2 0-15,-7 2 0 0,4 4 0 16,-4 2-1-16,-4-2 1 0,4 8 1 15,-8-4-3-15,3 5 2 0,-4-4 0 16,-2 3 0-16,-2 1 1 0,-1 2-1 16,0 6 0-16,0-10 1 0,-6 7 0 0,2-8 0 15,-4-1 0-15,2 0 0 0,-3-2 0 16,0 0-1-16,0 0 1 0,-2-1 0 16,0-1 0-16,2 0 0 0,-4-1 0 15,2 2 1-15,3-7-1 0,-2 5 0 16,5-7 0-16,-1 3 0 0,2-1 0 0,4-3 1 15,0 0 0-15,0 0 0 16,0 0-1-16,-4 0 1 0,3 0-4 16,-2 0 3-16,1 0 0 0,-1 0 0 15,-6 0 1-15,2 0-1 0,-1 0-2 0,2 0 2 16,6 0-2-16,-3 0 1 0,3 0 3 16,-2 0-3-16,-1 0 1 0,2 0-1 15,-2 0-1-15,1 0 2 0,-1-3-1 16,3 3 0-16,-1-4 0 0,1 4 1 15,-5-1 0-15,5 1 0 0,0-3-1 0,0 3 1 16,0-2-2-16,0-1 1 0,0 1 0 16,0-4-1-16,9 1 1 0,2-3 1 15,3 1-1-15,-1 3 2 16,2-1-2-16,1 3 1 0,2 0 1 0,0 0-2 16,0-1 1-16,-1 3 0 0,1 0 0 15,1 0 0-15,3 0 2 0,-10 5-2 16,11 1 0-16,-3 1-1 0,-8 0 0 15,8 1 1-15,-10-1-1 0,0 2 1 16,5 1 0-16,-11-7 0 0,8 7-1 0,-7-6 0 16,-3 0 0-16,7 8 1 0,-8-6 0 15,2 1 0-15,2 5-1 0,-5-2 1 16,0-2-1-16,0 9 1 0,0-4 0 16,-8 7 0-16,-4 4 0 0,-5-3 0 15,-2-4 0-15,-6 2 0 0,-2-2 0 16,-3-4 1-16,-2 2-1 0,-3-5 0 15,1 6 0-15,-2-8 0 0,12-2 1 16,-4 0 0-16,12-5-1 0,6-1 1 16,-8 0 2-16,12 0-2 0,-3 0 0 0,1 0-1 15,8 0-3-15,0 0 2 0,0 0-2 16,-6 0-7-16,0 0-19 0,-1-4-33 16,2-1-66-16,5 5-172 0,0-1 4 15</inkml:trace>
  <inkml:trace contextRef="#ctx0" brushRef="#br0" timeOffset="640">989 729 336 0,'0'0'53'0,"0"0"-9"16,0 0-4-16,0 0 1 0,0 0-7 16,0 0-7-16,0 0 1 0,0 0-4 0,0 0 2 15,0 0-2-15,-9-17-6 0,9 14-2 16,0 1-4-16,0-1-2 0,0 2-1 16,0-1 0-16,0-1-3 0,0 3-1 15,0-2-2-15,0 2 3 0,0 0-4 16,0 0 5-16,0 0-2 0,0 13 2 0,9 10 2 15,-3 3 0-15,-1 3 2 0,2-1 1 16,-2 2 0-16,-4-8-2 16,4 0-2-16,-1 4-2 0,-2-11 0 15,3 0-1-15,-2-1 0 0,-2-6-3 0,2-2 2 16,-1 2-4-16,-2-8 0 0,0 0 0 16,0 0-2-16,0 3-2 0,3-3-11 15,-3 2-56-15,0-2-223 0,0 0-37 16</inkml:trace>
  <inkml:trace contextRef="#ctx0" brushRef="#br0" timeOffset="3535">1355 222 228 0,'0'0'56'0,"0"0"-6"0,0 0-5 16,0 0-3-16,0 0-1 0,0 0-6 16,0 0-3-16,0 0-5 0,0 0-5 15,-21-56-3-15,21 56-1 0,-2-2-4 16,2 2 1-16,0-2-3 0,0 0 0 0,0-1-2 15,0 1-1-15,0 0 1 0,0 0-2 16,0 0 0-16,-4 2 0 0,4-3 0 16,0 3-1-16,0-2-1 0,0 2-2 15,0-2-2-15,0 2-1 0,0 0-1 16,0 0 0-16,0 0-1 0,0 0 1 16,0 0-1-16,0 0 1 0,0 0 1 15,0 0-1-15,0 7 1 0,6 8 0 16,-2 5 1-16,1-6-1 0,3 8 0 15,-2-3 0-15,-2-3 1 0,1 3 0 0,-1-2-1 16,1-1 2-16,-1 10 0 0,1-11 1 16,1 13-2-16,-1-5 2 15,-2-5-1-15,-2 8 0 0,5-5-1 0,-3-2 0 16,2 3 1-16,-4-7 0 0,-1-8-2 16,3 0 1-16,-3-7-1 0,0 0 1 15,0 0 1-15,2 3 0 0,-2-2 0 16,0 1 0-16,3 1-1 0,-3-1 1 15,0 1 0-15,1-2 0 0,-1 4-1 16,0-2 0-16,3-3 1 0,-3 0-2 0,0 0 1 16,2 3 0-16,-2-3 1 0,0 0 0 15,0 2 0-15,0-2 0 0,3 0 0 16,-3 0-1-16,2 0-1 0,2 0-1 16,-2-5 1-16,7-9 0 0,3-3-1 15,-6 7 0-15,5-7 1 0,2-2-1 16,-1 2 1-16,1-6-1 0,0 0 1 0,1-1-1 15,-3 0 2-15,-4 7-2 16,2-4 0-16,-3 7 0 0,0 1 0 16,2 0 0-16,-7 7 0 0,7-5 0 0,-6 5-2 15,1-2 4-15,1 3-2 0,-4 5 0 16,2-6 0-16,-2 1 0 0,4-1 0 16,1 1 1-16,-5 5-2 0,0-2 2 15,0 2-1-15,1-3 0 0,2 2 1 16,-1-1-1-16,-2-1 0 0,3 1 0 0,-3 2 1 15,1-3-1-15,-1 3 1 0,3-1-1 16,-3 1 1-16,2-2 0 16,-2 2-1-16,3-4 0 0,-3 4-1 15,2 0 0-15,-2 0 0 0,3 0 0 0,-3 0 0 16,1 0 1-16,5 0-1 0,2 0 1 16,1 12 0-16,5 4 0 0,-2-2 1 15,1 8-2-15,3 2 2 0,-3-2-1 16,-1 2 0-16,1 1 0 0,-1 2 0 15,-2 0 0-15,1 0 0 0,-2-8 0 0,0 3 0 16,-4-10 0-16,-1 1 1 0,2 0-1 16,-3-8 0-16,-1 1 0 15,-2-6 0-15,0 0 0 0,0 0 1 16,3 3-1-16,-3-1 2 0,0 1-1 0,1-2 1 16,-1 4 0-16,0-2 0 0,4-3-1 15,-4 0 0-15,0 0 0 0,0 0 1 16,0 3 0-16,0-3 1 0,1 0-1 15,-1 2 1-15,0-2 0 0,0 0 0 16,0 0 0-16,0 0-1 0,0 0-1 0,0 0 0 16,0-5 0-16,0-7-1 0,3-6 0 15,2-8 0-15,-1-1-1 0,-2-7 1 16,7 1-1-16,0 2 0 0,0-1 1 16,2-3-1-16,-1 5 0 0,2 0 0 15,-2 8 1-15,-3 1 0 0,1 10 0 0,1-3-1 16,1-3 0-16,1 6 1 0,3-2-2 15,-2 3 1-15,0 4 1 16,2-2 0-16,-1 5-1 0,3 0 0 16,-3 3 0-16,15 0 1 0,-4 15 0 0,5 13 1 15,-5 5 2-15,-1 6-1 0,-6 4 0 16,-1 3-2-16,-1 1 2 0,-4-2-1 16,1-6-1-16,-3-4 1 0,-3-10-1 15,0-1-2-15,-1-10 1 0,-2-8-6 16,-1 5-14-16,-2-11-40 0,0 0-119 0,0 0-133 15</inkml:trace>
  <inkml:trace contextRef="#ctx0" brushRef="#br0" timeOffset="4376">2737 595 209 0,'0'0'45'0,"0"0"-4"0,0 0-6 15,0 0-2-15,0 0-6 0,0 0 0 0,0 0 2 16,0 0 0-16,0 0 0 0,0 0-1 16,-24 0-3-16,21-2-2 0,-2-5-3 15,-1 1-1-15,2 1 1 0,-1 1-4 16,5-2 1-16,-1-2-2 0,-3 0-1 15,3 2 3-15,-2-3-3 0,1 2 0 0,-1 0-1 16,3 1-3-16,0 6-1 0,-1-2-2 16,1 2 0-16,0-3-3 0,0 2-1 15,0-2-1-15,0 1-2 0,0 0 0 16,0 2-2-16,0-2-1 0,0 2 0 16,0 0 2-16,1 13 1 0,4 12 0 15,3 12 1-15,-7 0 0 0,8 3 5 16,-3 5-4-16,2 1 5 0,-2 2-4 15,3-6 0-15,0-2 0 0,0-2 1 16,0-7-1-16,-3-10 0 0,5-2 1 0,-3-5 0 16,2-6-1-16,1 2 0 0,-7-7-2 15,4 2-1-15,1-5 1 0,8 0-4 16,4-8-5-16,8-8-16 0,-4-3-33 16,0-7-75-16,-3 4-162 0,-2-4-7 15</inkml:trace>
  <inkml:trace contextRef="#ctx0" brushRef="#br0" timeOffset="4716">2632 791 513 0,'0'0'75'0,"0"0"-26"0,0 0-17 16,0 0-12-16,0 0-7 0,0 0 0 15,0 0-2-15,0 0 0 0,0 0 0 0,0 0-5 16,57 10-5-16,-24-13-1 0,0-4-5 16,-2 1-4-16,1 4-17 0,-11-1-54 15,5 3-151-15,-1-3-61 0</inkml:trace>
  <inkml:trace contextRef="#ctx0" brushRef="#br0" timeOffset="5262">3314 794 198 0,'0'0'63'0,"0"0"-2"15,0 0-1-15,0 0-5 0,0 0-5 16,0 0-6-16,0 0-7 0,0 0-11 16,0 0-3-16,0 0-4 0,-34 11-1 15,31-9-1-15,3-2-4 0,-1 2 3 16,1-2 0-16,0 0 0 0,1 3 0 15,19-3-2-15,-2 0-3 0,10 0-3 0,-3 0 0 16,-6 0-4-16,-4 0-2 0,-6 0 1 16,-9 0-2-16,0 0 0 0,0 0 0 15,3 0-1-15,-2 0-1 16,2 0 0-16,-1 0-4 0,-2 0-5 0,0 0-7 16,3-3-13-16,-3 3-21 0,0-2-41 15,0 2-147-15,0-2-38 0</inkml:trace>
  <inkml:trace contextRef="#ctx0" brushRef="#br0" timeOffset="5675">3800 606 450 0,'0'0'70'16,"0"0"-14"-16,0 0-10 0,0 0-7 0,0 0-6 15,0 0-11-15,0 0-10 0,0 0-6 16,0 0-6-16,0 0-1 0,-14-28 1 16,14 30 1-16,0 13 5 15,0 12 4-15,9 9 6 0,-3 2 0 0,2 2 4 16,-2 3-6-16,0 1-2 0,-2-2-3 16,1-3-4-16,0-2-1 0,-2-9-3 15,1-2 1-15,-2-7-2 0,-2-1 0 16,0 1-2-16,0-13 0 0,4 3-3 15,-4-9-13-15,0 0-62 0,6 0-212 0,2-13-32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16:23.86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59 361 317 0,'0'0'66'0,"0"0"-9"16,0 0-5-16,0 0-7 0,0 0-8 15,0 0-7-15,0 0-3 0,0 0-7 16,0 0-1-16,-21 0-7 0,18 0-1 0,2 0-2 16,-2 0 1-16,1 0-1 0,-1 0 0 15,1 0 1-15,-1 0 0 0,2 0-1 16,-2 0 1-16,1 0 0 0,-1 0 1 16,2 0 0-16,-2 0 0 0,1 0 0 15,1 0-2-15,1 0-1 0,-3 0-1 0,3 0-2 16,-2 0 1-16,2 0-3 15,-3 0 0-15,3 0-1 0,0 0-1 16,0 0 0-16,0 0 0 0,0 0 0 16,0 0 0-16,0 0 0 0,0 0 0 0,0 0 1 15,11 0 0-15,12 0 2 0,8 0 1 16,13-9 2-16,8 6 2 0,7-5 0 16,7 2-1-16,4-4-2 0,-8 4-3 15,-12-1-2-15,-14 6 1 0,-16-2-1 16,-11 3 0-16,-9 0 0 0,0 0 0 0,0 0-2 15,2 0 1-15,1 0-1 0,-2 0 1 16,2 0 0-16,-1 0-2 0,1 0-1 16,-2 0 0-16,-1 0-4 15,0 0 0-15,3 0-4 0,-3-2-4 0,0 2-3 16,0 0-5-16,0 0-11 0,0-2-12 16,-13-1-31-16,-1 1-69 0,-6-2-140 15</inkml:trace>
  <inkml:trace contextRef="#ctx0" brushRef="#br0" timeOffset="508">216 22 297 0,'0'0'74'0,"0"0"-11"16,0 0-8-16,0 0-9 0,0 0-8 16,0 0-5-16,0 0-5 0,0 0-2 15,0 0 1-15,0 0-5 0,-24-18-5 16,24 18-4-16,-4 0-4 0,4 0-1 0,-1 0-2 15,1 0-2-15,0 0 0 16,0 0-2-16,0 0-1 0,0 0 0 16,0 0 2-16,0 0 0 0,0 3 2 0,0 3 2 15,1 9-1-15,9 9 1 0,-1-4 0 16,1 9-1-16,3 3 2 0,-4 1-2 16,0 4 1-16,-3 0 0 0,3 6 1 15,0 1-3-15,-3 2 2 0,3-2-2 16,-4 1 1-16,-1-2 4 0,1 0-3 0,-4-5 2 15,2-10-3-15,-3-1 0 0,2-5-1 16,-2-3 0-16,0-2 0 0,0-11-2 16,0 3 1-16,0-9 0 0,0 0-2 15,0 0 0-15,0 2-1 0,3 0 0 16,-3 1-1-16,0-3-3 0,0 0-10 16,0 0-27-16,-5-11-69 0,-8-11-207 15,-2-3-24-15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16:26.75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88 355 219 0,'0'0'58'0,"0"0"-9"0,0 0-10 16,0 0 0-16,0 0-3 0,0 0 0 0,0 0-6 15,0 0-6-15,0 0-7 0,3-26-5 16,3 14 0-16,8-5-4 0,1 4 2 16,3-3 0-16,0 4 1 0,2 1 0 15,-2 3 2-15,-4-2-3 0,6 2 0 16,-7 0-1-16,0 2-1 0,8-5-2 0,-11 7 0 15,10-6-2-15,-9 4 2 0,-4 4-1 16,4-5 2-16,-3 5 2 0,-4 1 3 16,2-2-4-16,-6 3 2 0,0-3-2 15,0 3-1-15,2 0-2 0,-2-2 0 16,3 2-1-16,-3 0 0 0,1-3-1 16,-1 3-1-16,3 0 0 0,-3 0 0 15,0-1-1-15,2 1 1 0,-2 0 1 16,0 0-1-16,3 0-1 0,-3 0 1 15,0 0 0-15,0 0 0 0,0 0 0 0,0 0-1 16,0 0 1-16,0 0-2 0,-8 0 1 16,-2 0 0-16,5 1-1 0,-5 7 1 15,5-5 0-15,-3-2 2 0,4 4-1 16,-2-3 0-16,0 0 0 0,-2 0-1 16,-6 4 1-16,11-3 1 0,-4-1-3 15,2 3 2-15,-1-4-1 0,2 5-1 16,-4-5 2-16,-3 6-2 0,7-3 0 15,-5 6 1-15,0-3-1 0,1 2 1 16,-1-3 0-16,-3 3-1 0,3 0 2 0,1 0-1 16,-9 7 1-16,8-5-1 0,-3 6-1 15,0 1 0-15,6-4 0 0,-8 6 0 16,5 2 2-16,0-9-2 16,-2 8 1-16,2 3-1 0,0-4 1 0,-1 1 0 15,3 1 1-15,-2 0-1 0,2 2 0 16,-2 7 1-16,3-2-1 0,1 1 1 15,0-1 1-15,4 4-1 0,1 0 0 16,0 7 2-16,4-4 1 0,7 4 5 16,4 3-5-16,5-3 3 0,6 2-4 0,0-2 0 15,7 1 0-15,4-6-2 0,2-1 0 16,4-3-1-16,4-1-1 0,4-9-3 16,-2-1-1-16,2-5-11 0,3-5-33 15,-1-7-138-15,0 2-134 0,-1-5-13 16</inkml:trace>
  <inkml:trace contextRef="#ctx0" brushRef="#br0" timeOffset="688">601 643 316 0,'0'0'68'0,"0"0"-13"0,0 0-6 16,0 0-4-16,0 0-5 0,0 0-5 16,0 0-2-16,0 0 0 0,0 0-7 0,0 0-3 15,0-104-9-15,0 104-6 0,0-3-3 16,2 1-2-16,-2 2-2 0,0-2-1 16,3 2-1-16,-3 0-1 0,1 0 0 15,-1 0 1-15,3 0 1 0,-1 15 3 16,2 7 1-16,0 3 0 0,0-1 3 0,-2 4-2 15,2-2 2-15,1 7 0 0,1-4 1 16,3 0-2-16,-1-1-1 16,1-4 0-16,-2 4 0 0,1-11 0 15,-2 5 1-15,1 0-2 0,-2-6 0 0,1 9 4 16,-1-8-6-16,-1-2 6 0,-2 4-6 16,1-12 0-16,-2 1 1 0,-1-8-3 15,0 0 2-15,0 0 0 0,3 3-3 16,-3-2 2-16,0 2 0 0,2-1-2 15,-2 0 2-15,0-2-1 0,3 3-1 0,-3-3-2 16,0 0-5-16,0 2-16 0,0-2-19 16,0 0-45-16,0 0-127 0,0-2-89 15</inkml:trace>
  <inkml:trace contextRef="#ctx0" brushRef="#br0" timeOffset="1077">1030 817 425 0,'0'0'75'0,"0"0"-22"16,0 0-18-16,0 0-9 15,0 0-1-15,0 0-3 0,0 0 1 16,0 0-4-16,0 0 1 0,-14 7-2 16,14-5-2-16,0-2 1 0,0 0 1 0,6 1-1 15,17-1-1-15,10 0 1 0,13 0-3 16,2 0-1-16,4-3-2 0,-2-4-4 16,-3 0 1-16,-15 3-2 0,-6 2-2 15,-8 0 0-15,-12-1-2 0,3 3-2 16,-9 0 0-16,0 0 0 0,0 0-1 0,3 0 1 15,-1 0-1-15,1 0-2 0,-2 0 0 16,-1-1-2-16,0 1 0 0,3 0-5 16,-3-3-8-16,0 3-20 15,0-3-41-15,0-5-149 0,0-2-90 0</inkml:trace>
  <inkml:trace contextRef="#ctx0" brushRef="#br0" timeOffset="2741">1970 993 421 0,'0'0'68'0,"0"0"-17"0,0 0-16 15,0 0-7-15,0 0-7 0,0 0-4 16,0 0-5-16,0 0-1 0,0 0-1 16,0 0-1-16,-12 21 1 0,8-20-3 15,4 2 2-15,0-1-3 0,0 0-1 16,-1 7-1-16,1-1 0 0,0 1 0 15,0 1 1-15,0-10 0 0,0 0 1 0,-3 0 0 16,3 3 1-16,0-1 0 0,0 1 1 16,-2-2 2-16,2 1 0 0,0-2-1 15,-3 3-1-15,3-3-1 0,0 0 1 16,0 2-2-16,-1-2 0 0,1 0-1 16,0 0-1-16,-3 0-1 0,3 0 0 15,0 0 0-15,-2 0-2 0,-1 0 3 16,-1-2-2-16,-2-4 1 0,1 1-1 15,-1-8-1-15,3 9 2 0,1-4 0 16,-2-8-1-16,1 7 0 0,-2-9 0 0,1 2-6 16,1-1 4-16,-2-1-5 0,1-2 4 15,-1 2 1-15,0 0 0 0,1 0 1 16,-1 1-1-16,1-1 1 0,-1 2-1 16,4-2 0-16,-2 3 0 0,-2-1 0 15,4 0 0-15,-2 3 1 0,1-4-1 16,-1 0 0-16,1-2-1 0,-1 1 1 15,2-2-1-15,-2-1 1 0,1 1 1 16,-1 0-1-16,2 2-1 0,1-1 1 16,-2 9 0-16,2 4 0 0,0 6 1 0,0-9-1 15,0 0 0-15,0 0 0 0,0-11 0 16,0 10 1-16,0-7-1 0,0 2 0 16,0 5 0-16,2-5 1 0,-1 8-1 15,4-8 0-15,-1 2 0 0,1 2-1 16,3-2 1-16,-2 2 0 0,3 1 0 0,0 0 1 15,2 2-1-15,1-1 0 0,-2 0 0 16,1 0 0-16,3 1 0 0,-1 2 1 16,2-2 0-16,1 3 1 15,0-1-1-15,0 1-1 0,-1 1 0 0,0-1 1 16,2 4-2-16,-8 1 1 0,7 0 0 16,-3 0 0-16,3 0 0 0,3 0-1 15,-4 0 1-15,1 0-1 0,-2 0 0 16,-2 4 0-16,-4-2 0 0,1 4 0 15,-4-1 0-15,1 6 1 0,0 2-1 0,-2 2 0 16,-1-1 0-16,-3 2 0 0,0 0 1 16,0 0-1-16,0-1 1 15,0 0-1-15,-3 1 1 0,-3-4-1 16,-3 12 2-16,4-13-1 0,-5 7 0 0,-4-1-1 16,5-11 1-16,-6 9 0 0,6-6 0 15,-2 0 0-15,2 1 1 0,1-5-2 16,-2 1 2-16,5-3-1 0,-1-1 0 15,2 2 0-15,4-4 0 0,0 0 1 16,0 0-1-16,0 0 0 0,-3 0-1 0,1 0 1 16,-1 0 0-16,1 0-1 0,-1 0 0 15,2 0 0-15,-2 0 0 0,1 0 1 16,-1 0-1-16,2 0 2 0,-1 0-1 16,-1 0 0-16,2 0 1 0,-2 0-2 15,1 0 0-15,-1 0 1 0,2 0-1 0,-2 0-1 16,3-1 2-16,-2 1-2 15,2-3 1-15,-3 3 1 0,3-2-2 16,0 2 2-16,0-3 0 0,0 3 2 16,0-2-4-16,0 1 2 0,0-4 0 0,8-1-1 15,5-1 1-15,-1 0 0 0,2 3 0 16,1-1 0-16,2 1 1 0,0 2-1 16,1-1 0-16,0 3 0 0,0 0 0 15,2 0 0-15,-5 0-1 0,4 0 1 16,-6 0 0-16,1 5-1 0,-2-1-1 0,0 1 2 15,2 2 0-15,-4-1-1 0,1 2 3 16,1 1-3-16,-4-2 1 0,4 4-1 16,-7-8 1-16,1 6 0 0,-3-3-1 15,-2 1 1-15,1 6 0 0,-2-4 0 16,0 7-1-16,-6 4 1 0,-5-2 0 16,-6 4-1-16,5-9 3 0,-5 1-2 15,1-3 0-15,-6 0 0 0,-6 2 1 16,-3-4-1-16,-1 1 2 0,-1-2-1 15,9-8-1-15,-4 3 1 0,2-3-1 0,8 0-1 16,-9 0 1-16,12 0 0 0,6 0 1 16,3 0 0-16,6 0 1 0,0 0-2 15,0 0 0-15,0 0-3 0,-3 0 0 16,1 0-3-16,0 0-4 0,-1 0-16 16,2 0-25-16,1 0-58 0,0 0-186 15,0 0-5-15</inkml:trace>
  <inkml:trace contextRef="#ctx0" brushRef="#br0" timeOffset="3517">2597 833 338 0,'0'0'56'0,"0"0"-7"0,0 0-8 16,0 0-1-16,0 0-8 0,0 0-6 0,0 0-2 15,0 0-3-15,0 0-2 16,-5-20-4-16,5 17-1 0,0 2-3 15,0 1 0-15,0-3 0 0,0 3 0 16,0-2-1-16,0 2 1 0,0-2-1 0,0 2-1 16,0-3-1-16,0 3-1 0,0 0-1 15,0 0-2-15,0 0-1 0,0 0 0 16,0 0 0-16,0 0-1 0,0 0 0 16,0 0-1-16,2 5 2 0,1 10 2 15,3 9 3-15,3 6 7 0,-1-2-5 0,-1 2 3 16,2-1-6-16,0-7-1 0,-1-1-1 15,-2-6-1-15,-4 0 1 16,2 2 0-16,-1-9-1 0,-1 8 0 16,1-10 0-16,-2 1-1 0,2 2-1 0,-3-9 1 15,0 0-1-15,0 0-1 0,0 2 2 16,2 1-3-16,-2-1 0 0,0-1 0 16,0 2 0-16,3-1-2 0,-3 1 0 15,0-2-5-15,0 3-14 0,0-4-32 16,0 0-63-16,-14-4-193 0,1-5-10 0</inkml:trace>
  <inkml:trace contextRef="#ctx0" brushRef="#br0" timeOffset="3937">2735 0 502 0,'0'0'49'0,"0"0"-11"15,0 0-11-15,0 0 0 0,0 0 3 16,149 43-1-16,-97-11 0 0,1 10-4 16,-2 12-6-16,-7 10 0 0,-3 16-7 15,-7 14 1-15,-8 7-4 0,-5 7 1 0,-4 2 1 16,-4-3-5-16,-5-4 0 15,-4-10-4-15,-2-6-3 0,-2-8 0 16,0-6-1-16,-11-8-3 0,-13-6-16 16,-12-10-59-16,-13-10-217 0,-4-8-33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16:34.96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186 337 336 0,'0'0'64'0,"0"0"-13"0,0 0-9 16,0 0-2-16,0 0-6 0,0 0-3 15,0 0-2-15,0 0-6 0,0 0-1 0,20-3-6 16,-10-5-3-16,-1 1 0 0,0 1-1 16,4-3-2-16,-10 2 1 0,6-1 1 15,-5 4-2-15,5-7-1 0,0 0-1 16,-4 4 0-16,1-6-2 0,-3 5-1 16,-1 2 0-16,1-11-2 0,-3-1 1 15,0 2-1-15,0-12-2 0,-5 9 1 0,-2 6 0 16,-1-9 0-16,-4 3 1 15,3 9-2-15,-3-8 0 0,2 9-1 16,-2-3-1-16,2 4 1 0,-4 0 1 0,3 2-1 16,4 4 0-16,-5 0-1 0,2 2 1 15,-6 0-1-15,-9 0 0 0,6 10 1 16,-9 5-1-16,12-3 1 0,-3-2-1 16,6 3 0-16,4-4 0 0,-2 2 1 15,6 0-2-15,5-1 2 0,0 5 0 0,0 5 2 16,4 0-1-16,8 2 1 0,0-6 0 15,3-5 1-15,5-3-1 0,-7 0 2 16,12-4 0-16,-1-4 0 16,-7 0 0-16,9 0 0 0,-2-3-1 0,-1-6-1 15,4-3 1-15,-6-2-2 0,-3-1-1 16,1-3 0-16,-4-2 0 0,-4 5 0 16,1-2 0-16,-3 9 1 0,-3-3 0 15,3 0-1-15,-8 4 0 0,4 2 1 16,-5 5 0-16,0-2 1 0,0 2 0 0,3-3 0 15,-3 2 1-15,2-2-1 0,-2 1 0 16,0 0-1-16,3 0 0 0,-3 0-1 16,0 2 0-16,1-3 1 0,-1 3-1 15,0-2 0-15,0 2-1 0,3-1-1 16,-3 1 1-16,0 0 0 0,0 0 1 16,2 0 1-16,-2 0-1 0,0 0 1 15,0 0-1-15,0 0 1 0,0 0-1 16,0 0 0-16,0 0-1 0,0 3 2 15,0 4-2-15,-2 8 2 0,-2-2-1 0,-1 2 0 16,1-3 1-16,-1 5-1 0,0-2-1 16,2 4 0-16,2-2 1 0,-1 0-1 15,-1 1 1-15,3-1 0 0,0 11 0 16,0-11 1-16,0 11 0 0,0-1-1 16,0-13 1-16,0 15-2 0,0-15 2 15,0 2-1-15,0 0 1 0,3-2 0 16,-3 2-1-16,2 1 0 0,-1-2 0 15,2 2 0-15,-1 0 1 0,2 2 0 16,1 6 0-16,-2-10 0 0,2 10-1 0,-1-10 2 16,-2 3-2-16,1 0 0 0,-2-2 0 15,4 2 0-15,-4-3 1 0,2 2 0 16,-1 1 0-16,2-4 0 0,-1 2 4 16,-1 0-4-16,1 1 4 0,-1-1-4 15,1 0-1-15,-2-1 0 0,-1-8 0 0,3 8 1 16,-3-5-2-16,0-3 1 0,2 1 1 15,-2-8-2-15,0 7 1 16,0 2 0-16,0-3-1 0,0 5 2 16,0-11-1-16,0 4 1 0,0 6-1 0,0-2 0 15,0 0-1-15,-2-4 1 0,-1 3 0 16,2-3 0-16,-2 3 2 0,3-7-1 16,-2 0-1-16,2 0 0 0,-8 7-1 15,4-3 1-15,-1 1 2 0,-5 1-3 16,4-3 2-16,-7 0-1 0,1 5 0 0,5-6 1 15,2 1-1-15,5-3 1 0,-9 0 0 16,0 0 0-16,1 0 0 16,-8 0 0-16,7 0 0 0,-7 0 0 15,3-5 0-15,1-3-1 0,-2 2 1 0,6 5 0 16,-2-7-1-16,5 3 2 0,1 2-1 16,-6-7-1-16,6 6 2 0,-1 0-2 15,1-7 1-15,2 5 0 0,-1-2-1 16,2-12-1-16,1 0 1 0,0-12-2 15,6-8-3-15,7 5 5 0,6-1-6 0,0 0 4 16,4 3 0-16,0 0-3 0,-2 1 0 16,2 4-4-16,0 1-8 0,-3 0-14 15,-1 0-37-15,6 5-75 16,2-5-164-16,6 6-6 0</inkml:trace>
  <inkml:trace contextRef="#ctx0" brushRef="#br0" timeOffset="781">766 698 386 0,'0'0'64'0,"0"0"-8"16,0 0-10-16,0 0-4 0,0 0-5 16,0 0-4-16,0 0-6 0,8-116-5 15,-5 100-7-15,-2-1-4 0,2 1-3 16,-3-1-2-16,2-2 0 0,-2 1-1 16,3 0-2-16,-3 0-1 0,0-1-1 15,0 9 0-15,0-7 2 0,0 8 1 0,0 0 1 16,0 0-1-16,0 9 2 15,0-3-2-15,0 3-1 0,0 0 2 16,0-5-4-16,0 4-1 0,0 1-1 0,0-2-2 16,0 2 0-16,0 0 1 0,0 0-2 15,0 0-2-15,0 0 3 0,1 2-1 16,-1 18 3-16,0 7 1 0,0 8 0 16,0-1 2-16,0 3-2 0,0-1 0 15,0 4 0-15,3-2 1 0,-1 0-1 16,1 3 1-16,1-1 6 0,1 3-4 15,1-2 3-15,0 3-3 0,3-6-1 16,-1 3 0-16,1-4 1 0,-3-2 1 16,0-4 0-16,-1-9 0 0,4 0 0 0,0-4-1 15,4-2 1-15,3 0-2 0,3-7 0 16,4-7 0-16,5-2-7 0,2 0-12 16,-6-13-28-16,-1-6-60 0,-5-7-191 15,-4-2-12-15</inkml:trace>
  <inkml:trace contextRef="#ctx0" brushRef="#br0" timeOffset="1013">824 700 551 0,'0'0'49'0,"0"0"4"16,0 0-10-16,0 0-15 0,0 0-9 15,126 1-13-15,-61-15-9 16,5-7-11-16,1-1-45 0,2-4-216 0,-1 1-26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16:44.69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1470 757 491 0,'0'0'53'0,"0"0"-22"0,0 0-12 0,0 0 1 15,0 0 0-15,0 0 2 0,0 0 1 16,0 0-3-16,0 0 0 0,-13-3-2 16,13-3-3-16,0-4-2 0,10-1 0 15,-1 1-1-15,-1-2-2 0,1 1 0 16,-3 0-3-16,0 0-2 0,-3 3-2 0,2-4-1 15,-4 3-1-15,-1-9 1 0,0-8-1 16,0 12 0-16,-1-10 0 0,-11 4 0 16,-3-1 0-16,-8-1-1 15,-2 2 0-15,-5 3 2 0,-3 5-1 0,-8 3 0 16,-3 4 0-16,-5 5 0 0,-3 0-1 16,1 3 0-16,-1 8 0 0,2 5-1 15,3 1 1-15,1 3 0 0,8 3 0 16,5 2 0-16,4-4 0 0,8 1-1 15,7-3 1-15,4 1 0 0,5-5 0 0,5 2 0 16,0 11 1-16,6-6 1 0,9 7 1 16,5-9 0-16,6-2 1 0,3-7 0 15,4-4-1-15,5-6 1 16,0-1-1-16,0 0-1 0,2-6 0 0,-3-5 0 16,3-2-2-16,-2-3 1 0,-5 0-1 15,1-1 0-15,-5-1 0 0,-2 1 1 16,-3 0 0-16,-1-2-1 0,-8 8 0 15,0-3 0-15,4 1 0 0,-1 0 1 16,0-1-1-16,-3 0 0 0,-4 8 0 0,-4 2 0 16,0-1 1-16,-7 5 1 0,0-3-1 15,0 3 0-15,3 0 0 0,-2-1-1 16,2 1 1-16,-1-2-1 0,-1 2 1 16,-1-3-1-16,3 3 2 0,-3-2-2 15,2 2 1-15,-2 0-1 0,3 0 0 0,-3 0 0 16,1 0 1-16,-1 0-1 0,0 0 1 15,3 0-1-15,-3 0 0 16,0 0 2-16,0 0-1 0,0 7 1 16,0 2 0-16,0 0 0 0,0 9-1 0,0-10 0 15,0 13 1-15,0-2 0 0,0 1-1 16,0 10 1-16,0-13-1 0,0 9 0 16,2-1 1-16,2 0 0 0,1 6-1 15,0-1 1-15,-1 0 0 0,2 0 0 16,2 0 2-16,-2 0-4 0,-2-1 2 0,1-9-1 15,0 4 0-15,-1-1 0 0,1-8 1 16,1 10-1-16,-2-9 0 0,1 1 0 16,2 4-1-16,-2-5 0 15,1 5 1-15,-1 1 0 0,-1-8 0 0,1 8-2 16,-1-8 1-16,-2 1 0 0,1 0 0 16,1 1 0-16,1 6 1 0,-4-6 4 15,4 8-4-15,-3-10 4 0,1 0-5 16,-2 1 0-16,-1-9-1 0,3 13 1 15,-1-11 0-15,1 9 0 0,-2 0 1 0,2 1-2 16,2 7 1-16,-4-10 0 0,4 10 1 16,-4-7-2-16,-1-3 2 15,3 3-2-15,-3-10 1 0,0 9 0 16,0-9 1-16,0 8-1 0,0 0 1 0,-3-5-1 16,0 2 1-16,-4-1-1 0,2-1 0 15,1-6 0-15,-2 5 1 0,1-3-1 16,-6 2 1-16,2 2-2 0,-4-4 2 15,2 1-2-15,-6-3 1 0,4 0 0 16,-3-3 0-16,1 0 2 0,-5-2-1 0,-7-2 2 16,3-10-2-16,-5-2 0 0,9 3 0 15,-1-2-1-15,4 0 0 0,5 4 1 16,-3-5 1-16,6 4-2 0,4 5 2 16,1-8-2-16,2 4-1 0,2-13 1 15,0-12-1-15,0-1 1 0,14-12-2 16,1-3-2-16,5 1 1 0,3 5-3 15,-4 4 4-15,1 5 0 0,-2 5 0 16,0 6-7-16,-2 0-11 0,2 4-14 16,3 6-33-16,5-1-84 0,9 3-161 0,1-1-6 15</inkml:trace>
  <inkml:trace contextRef="#ctx0" brushRef="#br0" timeOffset="681">2041 1544 334 0,'0'0'78'0,"0"0"-11"0,0 0-8 16,0 0-10-16,0 0-12 0,0 0-3 15,0 0-3-15,0 0-3 0,0 0-6 16,0 0-4-16,-54-65-4 0,51 50-4 15,0-3 1-15,1-1-3 0,2 2-1 16,-3-1-6-16,3 10 4 0,0-9-5 16,0 11 5-16,0-4 2 0,0 4-2 0,0 6 1 15,0-2-2-15,0 2-1 0,0 0 0 16,0-2-3-16,0 2-1 0,0 0-2 16,0 0-2-16,0 0 1 0,0 0 2 15,8 13 5-15,-1 14-2 0,5 11 3 16,-1 4-4-16,-2 5-1 0,0 0 2 0,0 2-2 15,1-1 2-15,-4 0-1 16,0-1 1-16,3-2-1 0,0-3 0 0,0-6 1 16,0-4-1-16,0-10 0 15,0-3 1-15,-3-8-1 0,5-1 0 0,-2-2 0 16,6-5 0-16,7-2-3 0,-1-1-7 16,8-9-16-16,-2-5-24 0,0-10-56 15,-1-4-130-15,-1-3-59 0</inkml:trace>
  <inkml:trace contextRef="#ctx0" brushRef="#br0" timeOffset="905">2005 1772 620 0,'0'0'52'0,"0"0"-5"0,0 0-14 0,0 0-14 16,0 0-6-16,0 0-3 0,0 0-5 15,0 0-4-15,0 0-7 0,128-49-15 16,-75 26-46-16,7-1-217 0,3 2-24 16</inkml:trace>
  <inkml:trace contextRef="#ctx0" brushRef="#br0" timeOffset="1473">3697 895 420 0,'0'0'91'0,"0"0"-17"16,0 0-14-16,0 0-7 0,0 0-5 0,0 0-10 16,0 0-9-16,0 0-13 0,0 0-10 15,0 0-8-15,-12-65-1 0,12 68 0 16,0 19 2-16,0 15 1 0,6 6 0 16,0 6-1-16,-2-2 1 0,4-3-2 15,-3 2 2-15,-1-5-3 0,1-5 1 0,-1-10-3 16,-2-9-4-16,2-2-16 15,-2-8-22-15,1-1-44 0,-2 1-127 16,4-7-69-16</inkml:trace>
  <inkml:trace contextRef="#ctx0" brushRef="#br0" timeOffset="1632">3662 392 543 0,'0'0'7'0,"0"0"-3"0,0 0-6 15,0 0-4-15,0 0 1 16,0 0 3-16,0 0 0 0,0 0 1 0,0 0-6 16,0 26-2-16,9-9-31 15,5 6-70-15,-4 1-125 0</inkml:trace>
  <inkml:trace contextRef="#ctx0" brushRef="#br0" timeOffset="2240">4210 1062 407 0,'0'0'74'0,"0"0"-15"0,0 0-10 0,0 0-7 16,0 0-6-16,0 0-5 0,0 0-7 15,0 0-7-15,0 0-5 0,0 0-6 0,-11 2-3 16,8-2-1-16,3 0 1 15,-1 0-1-15,1 0 1 0,0 0 0 16,0 0 1-16,0 0 0 0,0 0 2 16,0 0 1-16,0 0-1 0,0-2-2 0,1-11 0 15,12-5-2-15,-1-4-1 0,4-3 1 16,1 4-2-16,6-4 1 0,0-3 1 16,0 2-2-16,-2-3 2 0,-1 2-1 15,-4 9 0-15,-5-2 0 0,-5 9 3 16,-3 4-4-16,-2 1 1 0,-1 6-2 0,0-3-2 15,0 3 2-15,0-1-1 0,4-2-1 16,-4 1-1-16,0-1-1 0,0 2-1 16,0 1 1-16,0-2 1 15,0 2-1-15,0 2 3 0,0 17 1 0,1 16 1 16,11 9 1-16,3 3 3 0,8-1 1 16,1 2 0-16,1-1 2 0,2-9-1 15,-6 0-2-15,-2-6 0 0,-6-10-3 16,-4-1 1-16,-4-8 0 0,-5 4-2 15,-8 2 2-15,-11-2-1 0,-9 3-2 0,-2-2-12 16,-4-4-24-16,3-3-58 0,9-4-200 16,-4-6-13-16</inkml:trace>
  <inkml:trace contextRef="#ctx0" brushRef="#br0" timeOffset="4325">4057 1057 357 0,'0'0'76'0,"0"0"-14"16,0 0-15-16,0 0-14 0,0 0-9 15,0 0-2-15,0 0-5 0,0 0-4 16,0 0-1-16,0 0-3 0,-8 3 1 15,8-1 1-15,0-2 1 0,0 0 3 0,0 2-1 16,0-2 1-16,0 0 1 0,0 0-1 16,0 0-1-16,9 0-2 0,-1 0-3 15,4-4-2-15,11-7 0 0,-3-2-2 16,8-3 0-16,-2 0 0 0,0-2-1 16,-2 1-1-16,-1-3-1 0,0-1-1 15,-9 6 1-15,1 0 0 0,-6 6-1 16,1-4 0-16,0 5 1 0,-1-3-2 15,1 0 1-15,-2 0-1 0,0 3 0 16,-4 3 1-16,5-7 1 0,-4 9-2 0,2-10 2 16,1 2-1-16,0 0-1 0,-2 2 0 15,-3 3 1-15,1 2 0 0,-2-3-1 16,1-1 2-16,-2 2-1 0,4-8-1 16,-4 8 1-16,2-1-1 0,-1 1 0 15,-2-3 1-15,0 0 0 0,0 0-1 16,3 1 0-16,-3 0-1 0,0-1 1 15,0 1 1-15,0 1 0 0,0 7-1 16,0-7 0-16,0 0 0 0,0 1 0 16,-3 0-1-16,3 6 2 0,0-2-1 0,-5-3 0 15,4-3 0-15,-4 5 0 0,4-3 1 16,-7 2-2-16,4 0 1 0,-1 0 0 16,0 1-1-16,-4 1 0 0,3 0 0 15,0 0-1-15,-1 2 2 0,-2 0-1 16,1 0 1-16,-1 0 0 0,-5 0 0 0,7 0 0 15,0 0-1-15,1 0 0 16,-1 2 0-16,1 2 0 0,-2-1 1 0,-2 3 0 16,5-2 0-16,-6 4 0 15,-1 0 0-15,9-5 0 0,-9 5 0 0,7-3 0 16,1 0 1-16,-1 1-2 0,5-6 1 16,-4 5 0-16,2-1-1 0,-2 0 1 15,2 3 1-15,2-7-1 0,-3 0 0 16,3 0 1-16,0 2-1 0,-1 0 1 15,1 1-1-15,0-1 0 0,0-1 0 0,0 2 0 16,0 5 1-16,0 1-1 0,0-1 1 16,0 8-1-16,0-10 1 0,6 5-1 15,-2 2 0-15,-2-8 1 16,5 6-1-16,-2-3 0 0,-4-2 0 0,4 0 0 16,-2-1 0-16,2 2 0 0,-1-3 2 15,2 7-2-15,-1-7 1 0,4 5-1 16,-3 4 0-16,3-5 1 0,-3 1 0 15,3-1 0-15,-1 2 0 0,-4-6 0 16,6 3 0-16,-7-4 0 0,6 6 0 0,3-2-1 16,-8-3 1-16,4 3 0 0,-3-1-1 15,-1-2 1-15,5 4-1 0,-4-3 0 16,4 2-1-16,0 1 1 0,-4-5 0 16,4 3 0-16,-5-1 1 0,5 1-1 15,-1 4 0-15,1-4 0 0,0 2 1 16,0-2-1-16,0 0 0 0,0 0 0 15,1 2 0-15,-3-2 2 0,2 0-4 16,-4-3 2-16,7 4 2 0,-6-2-2 16,-1-1 0-16,1 1 0 0,-2-2 0 0,1 0 0 15,-1 2-2-15,5 1 2 0,-4-2-1 16,0 1 1-16,1 4 1 0,-2-5-1 16,5 7 0-16,-1-1-1 0,-2 1 0 15,0-3 1-15,2 4-1 0,-4-3 1 16,-2-6 0-16,5 8 0 0,-2-3-1 0,-4-4 1 15,4 3 0-15,-4-2 0 0,3 1 2 16,-3 0-2-16,2-1 0 0,-3-5-1 16,0 7 0-16,2-1 1 15,1 2 1-15,-2 0-1 0,-1-8 0 0,0 0 1 16,0 8-3-16,0-1 2 0,0 3 0 16,0 6-1-16,0-9 2 0,-6 3-1 15,-8 6 0-15,4-5 0 0,-7 3 0 16,0-1 6-16,-1 0-6 0,-6 3 5 15,6-4-5-15,-2-4-1 0,-3 2 1 0,9-6 0 16,-7 3 0-16,9-3 2 0,6-2 1 16,-2 0 1-16,1-2 0 0,-1 0-1 15,-1 0 0-15,-6-2-2 16,9 0 0-16,-2-1-1 0,2 2 0 0,-1-4 0 16,0 3 0-16,1-2-6 0,2 1 3 15,4 3-5-15,-3 0-12 0,-3-4-26 16,-2-1-69-16,2 1-195 0,1 2-11 15</inkml:trace>
  <inkml:trace contextRef="#ctx0" brushRef="#br0" timeOffset="4881">5738 494 540 0,'0'0'54'0,"0"0"-1"0,0 0-11 0,0 0-9 16,0 0-4-16,0 0-6 0,0 0-4 16,0 0-8-16,0 0-9 0,-9-29-4 15,9 25-2-15,0 4 1 0,1 15 2 16,11 9 1-16,1 17 3 0,0 3-1 16,-1 6 2-16,1 5 0 0,-4 1 1 15,0-2-2-15,0 1 2 0,-3-4-2 16,-1-8-2-16,2-6 0 0,-5-11 1 15,2 1-1-15,-1-15-2 0,-1-6-1 16,1 3 0-16,-3-9-2 0,0 0-2 0,0 0-13 16,0 2-28-16,1-2-68 0,-1 0-137 15,0 0-48-15</inkml:trace>
  <inkml:trace contextRef="#ctx0" brushRef="#br0" timeOffset="5664">5454 874 365 0,'0'0'58'16,"0"0"-6"-16,0 0-14 0,0 0-7 16,0 0-6-16,0 0-4 0,0 0-1 15,0 0-3-15,0 0 2 0,0 0-2 16,146-50-4-16,-102 37-2 0,3 1-3 15,4 1-2-15,3-5-3 0,2 3-1 0,-3-3 0 16,-1 0-2-16,-4 1 1 0,-1 2-1 16,-7-3 1-16,-2 2-1 0,-14 1 0 15,-1 2 1-15,-9 5 0 0,-4-4 1 16,1 2 0-16,-2-3-1 0,0 0 1 16,-4 8-1-16,2-11-1 0,-5 8 1 15,-1-9 0-15,4-1 0 0,-5 7 2 16,3-7-3-16,-3 7 3 0,0 0 0 15,1 3 1-15,-1 6 1 0,0-8 3 16,0 0 2-16,0-1-1 0,0 3 1 0,0 6-1 16,0-4-2-16,0 4-4 0,0-1-2 15,0 1-2-15,0-2-1 0,0 2-1 16,0 0 0-16,0 0 0 0,0 0 2 16,-6 11-1-16,2 11 2 0,-2 7 0 15,1 4 1-15,0 2 0 0,1 6 1 0,-1 3 1 16,2 4 0-16,3 1 1 0,0 3-1 15,0-1 0-15,0-5-1 16,0 0-1-16,0-9 1 0,0-10-1 16,0-3 1-16,0-11 1 0,0-5-2 0,3 0 2 15,-3-8 0-15,0 0 2 0,0 0 3 16,0 3 4-16,2-3 1 0,1 0-3 16,1-11-3-16,3-16-4 0,3-8-4 15,4 1 1-15,3-3 0 0,-1 9 2 16,4 4-1-16,-6 8 0 0,2 2 0 15,-5 7-1-15,-6 6 1 0,10-2-2 0,0 3 1 16,6 0-1-16,5 11 0 16,-2 3 1-16,-2 5-1 0,-6-2-1 15,3 2 0-15,-1 2-1 0,-8-7 0 0,6 1-3 16,-7-4-9-16,4-2-24 0,7 2-38 16,-6-5-93-16,-1 1-138 0</inkml:trace>
  <inkml:trace contextRef="#ctx0" brushRef="#br0" timeOffset="6296">6973 808 373 0,'0'0'60'0,"0"0"-15"0,0 0-12 16,0 0-11-16,0 0-8 0,0 0 0 0,0 0-2 15,0 0 5-15,0 0 4 0,-20 10 1 16,20-9-1-16,0 2 1 0,0-1-2 16,0 1 3-16,0-2-2 0,0 1 1 15,1 1-4-15,18-3-2 0,3 0-5 16,9 0-3-16,1-9-3 0,-2-5-2 0,7 1 0 15,-4-3-2-15,2-3 1 0,-2-5-1 16,-4 3 0-16,-3-2 1 0,-5 1-1 16,-7 3 1-16,-5 1 0 15,-3 4-1-15,-3-1 0 0,-1-3-1 0,-2 8 0 16,0-5 0-16,0 8 0 0,0-2 0 16,0 3 2-16,-2 1-4 0,-2 0 1 15,-1 0-1-15,-9 2 1 0,-1 3 0 16,-5 0 1-16,-8 11 0 0,2 7 0 15,4 4 3-15,0 8 0 0,2 5 4 0,2 6 1 16,7 2 4-16,3 2-1 0,8 3 1 16,0-7-2-16,17 2 0 0,9-5-2 15,7-10-2-15,13-3-2 16,4-12-3-16,14-11-3 0,3-2-7 0,0-20-22 16,4-11-50-16,-4-14-228 0,-5-2-31 15</inkml:trace>
  <inkml:trace contextRef="#ctx0" brushRef="#br0" timeOffset="17397">3220 6086 491 0,'0'0'79'0,"0"0"-18"16,0 0-13-16,0 0-4 0,0 0-6 16,0 0-5-16,0 0-8 0,0 0-8 15,0 0-9-15,0 0-5 0,-6-108-4 16,6 108-2-16,0 0 1 0,0 18 0 15,0 14 1-15,0 12 2 0,0 5-2 16,1 5 1-16,-1 0 3 0,0 1-5 0,0-4 3 16,0-4-5-16,0-16-3 0,0-3-8 15,0-11-28-15,0-11-52 0,0 3-201 16,0-9-14-16</inkml:trace>
  <inkml:trace contextRef="#ctx0" brushRef="#br0" timeOffset="17560">3077 5512 559 0,'0'0'4'16,"0"0"0"-16,0 0-4 0,0 0-5 16,0 0-1-16,0 0-4 0,0 0-6 15,0 0-36-15,0 0-77 0,0-7-110 16</inkml:trace>
  <inkml:trace contextRef="#ctx0" brushRef="#br0" timeOffset="18007">3871 5659 531 0,'0'0'70'0,"0"0"-23"0,0 0-15 16,0 0-8-16,0 0-5 0,0 0-8 15,0 0-5-15,0 0-6 0,0 0-4 16,-10-20 2-16,10 40 2 0,0 16 1 16,4 13 2-16,4 8 1 0,1 8 0 15,3 9 4-15,-1 4-1 0,-2 3 2 0,0-3 2 16,0-5-5-16,-1-3 3 0,-1-11-6 15,2-5-3-15,1-9 1 16,-6-16 0-16,-1-11-2 0,0-9-1 16,-3-9-1-16,0 0-2 0,0 0-13 0,0 0-54 15,0 0-106-15,0-24-128 0</inkml:trace>
  <inkml:trace contextRef="#ctx0" brushRef="#br0" timeOffset="18236">3776 6119 537 0,'0'0'55'0,"0"0"-1"15,0 0-10-15,0 0-14 0,0 0-10 16,0 0-6-16,0 0-4 0,129-17-3 15,-91 1-6-15,4 2-4 0,2-4-9 0,3-2-26 16,5-1-82-16,-3-3-166 0,-2 2-16 16</inkml:trace>
  <inkml:trace contextRef="#ctx0" brushRef="#br0" timeOffset="18901">4400 6229 402 0,'0'0'58'0,"0"0"-15"16,0 0-14-16,0 0-8 0,0 0-2 16,0 0 3-16,0 0 2 0,0 0 3 15,0 0 0-15,0 0-4 0,-14 9-3 16,19-9-6-16,15 0 2 0,7-8-7 15,8-8 1-15,1-4-3 0,2-4-4 0,0-3-2 16,0-2 0-16,0-2 0 0,-3-5-2 16,-3 2 2-16,-8-1-2 0,-4-3 2 15,-5 2-1-15,-7-2 0 0,-4 3-2 16,-4 9 1-16,0 1 0 0,0 9-1 16,-4 4 1-16,-4 0-3 0,4 7 0 15,-8 5 1-15,-2 1-1 0,-4 23 4 16,-5 14 1-16,3 6 3 0,5 10 1 15,4-2 1-15,4 2 2 0,7-5-1 16,0-6 1-16,9-5-2 0,9-3 0 0,8-10-1 16,6-5-1-16,7-7 3 0,7-9-7 15,2-4-5-15,9-10-20 0,0-12-66 16,4-5-203-16,-8-9-21 0</inkml:trace>
  <inkml:trace contextRef="#ctx0" brushRef="#br0" timeOffset="7976">1996 2936 359 0,'0'0'54'0,"0"0"-4"16,0 0-7-16,0 0-5 0,0 0-7 16,83-124-2-16,-77 112 0 0,-1-3-5 15,1 1-4-15,-3 4-7 16,-3-7-6-16,0 0 0 0,0 1 0 0,-4-9-2 16,-7 7 2-16,-6 2-1 0,4 2 0 15,-3 3-2-15,-3 0-2 0,5 3-2 16,0 1 0-16,-1 5 0 0,-5 2 0 15,-7 2 0-15,-3 8 0 0,1 7-1 16,5 3 1-16,-2 6 1 0,4 6 0 0,1 3 0 16,4 2 1-16,4 4 1 0,4-4 1 15,7 0 0-15,2-1 0 0,0-4-1 16,8-8 2-16,1-6 0 0,5-3 1 16,1-2 0-16,-2-9 3 0,7 4-1 15,1-8 0-15,1 0 0 0,7-4-1 0,-2-12 1 16,-3-2-5-16,-1-4-1 0,0-3 0 15,-2-1-5-15,-1-3 4 16,-2-3 0-16,0 5 0 0,0 2 1 16,-7 4-2-16,0 3 2 0,-4 6-2 0,-2 5 2 15,1-4-1-15,-2 7 1 0,-2-1 0 16,3 2 2-16,-5 3-1 0,0-3 0 16,0 3 0-16,3 0-1 0,-3-2-1 15,1 2-1-15,-1 0 0 0,3 0 0 16,-3 0-2-16,0 0 2 0,2 0-1 0,-2 0 0 15,0 0 1-15,3 0 0 16,-3 0-1-16,0 0 1 0,0 0 0 0,1 6 0 16,2 10 1-16,-1 0-1 15,2 8 0-15,1 0 1 0,-1 1-1 0,2 6 0 16,4 3 0-16,-1-1 0 0,1 4 2 16,2-1 0-16,2 3-1 0,-2-2 0 15,2 6-1-15,0-4-1 0,-1 5 2 16,-2-1-1-16,3-2 1 0,-5 2 3 15,1-3-4-15,-2 1 4 0,0-7-2 0,1 2-1 16,-2-3 1-16,-2-9-2 0,-1-2 1 16,1-3 0-16,-5-5-1 0,1 4 0 15,-1-9 0-15,0 8-2 16,0-9 3-16,0 10 0 0,0-3-1 0,-1-4 2 16,-13 4-2-16,1-1-1 0,-7 2 1 15,-3-3-1-15,-1 1 1 0,-4-3 0 16,0 0-1-16,-1-2 0 0,-2 0 0 15,9-2 1-15,-1-3 0 0,5-2 2 16,1-2-2-16,-1 0 0 0,-1 0 1 0,-2-9-2 16,3-4 1-16,3 1 0 0,1-7-1 15,2 1 1-15,6 2-1 0,-3-9 2 16,3 3-1-16,1 5 1 0,1-12 0 16,4-1-1-16,0-2 0 0,13-9 0 15,8-4 0-15,8-3 1 0,12-3-2 0,8-8-4 16,7-4 2-16,6 3-8 15,-4-3-6-15,-5 4-22 0,-6 5-56 16,-6 2-202-16,-6 11-23 0</inkml:trace>
  <inkml:trace contextRef="#ctx0" brushRef="#br0" timeOffset="8669">2489 2618 490 0,'0'0'50'0,"0"0"-12"0,0 0-13 16,0 0-3-16,143-21-3 0,-100 31-7 0,-1 5-2 15,-1 7-5-15,-3 2-2 0,-4 6-1 16,-2 0-1-16,-10 3 0 0,-2 1 0 16,-6-2 0-16,-8-8 0 0,-3-1 0 15,-3-9 0-15,0 2-1 0,0-2 1 16,-5-7 1-16,2 0 3 0,3-7 1 0,-6 0 1 15,-6-5 0-15,0-15-3 0,-5-10-1 16,13-7 0-16,4-3-2 16,0-5 3-16,9 5 0 0,6-1 1 15,8 5-1-15,-1-1-2 0,4 6-3 0,2 4-4 16,-1 2-6-16,2 8-9 0,1 4-17 16,-1 5-57-16,3 1-122 0,-8 6-61 15</inkml:trace>
  <inkml:trace contextRef="#ctx0" brushRef="#br0" timeOffset="9207">3689 2711 424 0,'0'0'51'0,"0"0"-13"0,0 0-10 15,0 0-7-15,0 0-4 0,0-117-2 0,-7 100-1 16,2 2-1-16,-4 1 3 15,3 0-2-15,1 8-2 0,-4-1-5 16,3 4-4-16,-11 3-2 0,-4 0-2 16,1 10 1-16,-8 11 0 0,0 7 1 0,1 5 0 15,3 8 2-15,4 3 0 0,0 7 3 16,6 1 0-16,5-1 2 0,8-2-1 16,1-7 1-16,0-3-2 0,12-9 2 15,5-5 2-15,-5-11 3 0,6-6 2 16,2-8 0-16,3 0-1 0,4-13-3 0,-1-10-3 15,-2-7-2-15,3-7-1 16,1-4-1-16,1-4-1 0,-1 5 1 16,-3 2 2-16,-7 14 0 0,-3 3 3 15,-4 12-1-15,-7 4-1 0,1 2-2 0,-5 3-4 16,0 0-3-16,0 0-1 0,7 0 0 16,4 1 1-16,4 15 0 0,5 8-2 15,3 3-1-15,0 5-4 0,-1-1-7 16,-6-9-25-16,3-1-49 0,1-8-194 15,3-2-31-15</inkml:trace>
  <inkml:trace contextRef="#ctx0" brushRef="#br0" timeOffset="10141">4652 2622 471 0,'0'0'57'0,"0"0"-12"16,0 0-11-16,0 0-7 0,0 0-4 15,0 0-7-15,0 0-6 0,-105-114-3 16,87 105-4-16,3 2-1 0,-8 1 1 0,8 3-2 15,-5 3 0-15,-7 0 1 0,3 3-1 16,-5 8 2-16,6 4 0 0,3 1 0 16,5 4 0-16,-2 2-1 0,7 5 0 15,4 3-1-15,1 0 0 0,2 0 1 16,3 3 1-16,0-3 2 0,11 2 2 16,2-3 0-16,4-6 1 0,0 1 1 15,-4-11 1-15,6-2 3 0,-9-5 1 16,4-6-1-16,9 0 0 0,-4 0-6 15,9-13-2-15,-4-9-1 0,-3-1-3 0,2-5 0 16,-5 1 0-16,0-4-1 0,-2-2-1 16,-3-5 1-16,0-5-1 15,0-4 0-15,-4-4-1 0,2-6 0 0,-3 0-1 16,1-5-3-16,-3-1 1 0,-2 1-3 16,-1 4 2-16,-1 4 0 0,-2 17 2 15,0 3 2-15,0 16 0 0,0 10 2 16,0-2-2-16,0 10-4 0,0-1 2 15,-5 1-2-15,-1 11 2 0,-3 15 4 16,-3 14 1-16,6 13 1 0,1 1 3 0,5 9 6 16,0-1-5-16,0 3 4 0,9 0-2 15,5-5-4-15,4-4 1 0,4-4-1 16,2-8-2-16,3-6 0 0,1-8 0 16,-4-3-1-16,-4-10 0 0,-1-6 0 15,-4-7-2-15,2-4 1 0,4 0-1 16,1-3-2-16,2-9 1 0,-3-5-4 0,-2-2-7 15,-1-6-6-15,0-2-8 16,-1-4 0-16,1 3 3 0,0-2 8 16,0 3 7-16,-1 3 6 0,0 1 2 0,-5 5 2 15,2 4 1-15,-7 3 0 0,-1-5 0 16,2 4 2-16,-7 5 0 0,4 1 0 16,-5 6 4-16,0-3-2 0,0 3-2 15,1 0-1-15,2-2-2 0,4 2 1 16,2 9 3-16,1 9 2 0,2 9-2 0,-2-1-2 15,-6-3 1-15,1 2-4 0,-4-1 1 16,1-7-2-16,-2-1-1 16,3 0-3-16,-2-7-1 0,-1-2-10 15,5 5-26-15,-2-5-54 0,-2-1-130 0,8-6-58 16</inkml:trace>
  <inkml:trace contextRef="#ctx0" brushRef="#br0" timeOffset="10301">5214 2093 709 0,'0'0'38'0,"0"0"-3"0,0 0-14 15,0 0-14-15,0 0-3 0,0 0-4 16,0 0-2-16,0 0-4 0,0 0-7 16,0 0-14-16,-18-11-40 0,18 11-123 15,0 0-107-15</inkml:trace>
  <inkml:trace contextRef="#ctx0" brushRef="#br0" timeOffset="10900">5588 2526 289 0,'0'0'46'0,"0"0"0"0,0 0 4 15,0 0 2-15,0 0-2 0,0 0-4 16,0 0-5-16,0 0-6 0,0 0-3 15,0 0-8-15,-2 12-7 0,17-12-5 0,5-6-4 16,6-8-2-16,-2-3-4 0,-4-3 1 16,3-3-3-16,-7-1 0 0,3-3 2 15,-4-2-2-15,-6-2-4 16,-2 7 2-16,-5-3-3 0,-2 10 4 0,0-1 0 16,-5 4-1-16,1 7-1 0,2 1 1 15,-7 6 1-15,-4 0 0 0,-7 18 2 16,0 15 0-16,3 8 5 0,7 11-2 15,4 2 5-15,6 2-3 0,0-6 1 16,7-2-2-16,10-6-2 0,4-5 1 0,7-4-4 16,3-11 1-16,3-9-1 0,4-7-4 15,0-6-9-15,1-1-23 0,1-17-52 16,1-4-128-16,-6-13-80 0</inkml:trace>
  <inkml:trace contextRef="#ctx0" brushRef="#br0" timeOffset="11465">6014 2586 360 0,'0'0'65'15,"0"0"-7"-15,0 0-13 0,0 0-9 16,0 0-2-16,0 0-1 0,0 0-3 16,0 0-2-16,0 0-1 15,-12 25-3-15,11-25 1 0,1 0 0 0,0 5-3 16,0-5-7-16,0 0-5 0,0 0-5 16,0-19-4-16,0-3 0 0,6-10 0 15,7 3-1-15,3 1 1 0,2-2 0 16,5 6 0-16,1 2 2 0,3 1-3 15,-1 3 5-15,3 3-1 0,-8 1 1 0,0 6-2 16,-7 3-1-16,0 5-2 0,6 0 1 16,-2 5 4-16,1 11-5 0,0 5 5 15,-6 4-4-15,0 2 0 0,-4 0-1 16,-2-8 0-16,-1 4 0 0,-3-7-1 16,-1-10 1-16,-1 3-1 0,-1-9 1 15,0 0 0-15,0 0 2 0,0 3 2 16,3-1 0-16,-3-2 1 0,0 1-3 15,2-1-1-15,2-15-2 0,6-7 0 16,2-7 0-16,3 2 2 0,3 2-2 0,2 1-2 16,1 4 3-16,2 3-4 0,-5 4 4 15,5 7-1-15,1 1 1 0,-2 5-1 16,9 0 0-16,-3 8 6 0,-4 3-8 16,-3 2 6-16,2 3-6 0,-9-5 1 15,1 3-2-15,0-2-2 0,-3-2-6 0,3 5-15 16,-5-6-16-16,-6-4-31 15,2-1-49-15,-6-4-124 0,0 0-39 16</inkml:trace>
  <inkml:trace contextRef="#ctx0" brushRef="#br0" timeOffset="11987">7042 1709 346 0,'0'0'38'0,"0"0"2"0,0 0 4 0,0 0 6 16,0 0 2-16,42 146-6 0,-26-88-5 15,-1 7-4-15,1 0-7 0,2-2-11 16,0-3-3-16,-3-3-5 0,0-4-6 16,-1-6 2-16,-3-5-5 0,-4-11-3 15,-2-4 2-15,-1-11-2 0,-4-8 0 16,2 1 1-16,-2-9-3 0,0 0 0 15,0 0-2-15,0 2-7 0,0 1-16 16,0-3-31-16,0 0-55 0,0-5-101 16,-5-17-59-16</inkml:trace>
  <inkml:trace contextRef="#ctx0" brushRef="#br0" timeOffset="12110">7144 2113 484 0,'0'0'44'0,"0"0"-14"0,138-42-17 0,-77 27-13 16,6-6-46-16,0 1-199 16,-3-4-9-16</inkml:trace>
  <inkml:trace contextRef="#ctx0" brushRef="#br0" timeOffset="13416">3065 4613 237 0,'0'0'79'0,"0"0"-1"0,0 0-10 16,0 0-13-16,0 0-14 0,0 0-9 0,0 0-8 15,0 0-4-15,0 0-3 0,-12-20-2 16,15 7-3-16,8-7 0 0,-5 6 1 16,3-5 1-16,-2 5-1 0,-2-4-4 15,-1 2 0-15,-2 0-4 0,-1-1-1 16,-1 0-1-16,0-7 0 0,-1 9-1 0,-8-5-1 15,-2 3 0-15,2 4-3 16,-6 1 0-16,3 3-4 0,-3 4 4 0,-10 3 0 16,1 2 1-16,-9 9 4 15,4 10-4-15,0 7 1 0,2 2 0 0,2 5 0 16,1 3 0-16,6 4-1 0,3-2 2 16,2 1-2-16,7 1 1 0,6-4-2 15,0-4 3-15,2-2 0 0,10-6 1 16,-1-5 5-16,2-7-2 0,-4-2 1 15,-3-8 3-15,10 1-1 0,0-3 2 0,4-3 0 16,9-10-2-16,-5-6-1 0,4-8-2 16,-3-1-1-16,3-10-1 15,-1-2-1-15,-3-6-1 0,2-4 0 16,-3 0-1-16,0 5-2 0,-7 0 3 0,1 6-4 16,-8 15 4-16,-3 8 1 0,-4 10 1 15,-2 6-1-15,0-2 0 0,0 2-3 16,3 0-2-16,-3 0-1 0,4 0 0 15,6 11 7-15,-1 10-3 0,1 14 5 16,4 0-3-16,0 4-1 0,1-4 0 0,3 1-1 16,2-4 1-16,4-2 0 0,3-8-1 15,-1-2-1-15,-3-10-1 0,6-2-4 16,-2-8-11-16,-1 0-31 0,10-14-56 16,-10-8-193-16,-1-5-14 0</inkml:trace>
  <inkml:trace contextRef="#ctx0" brushRef="#br0" timeOffset="13788">3882 3873 404 0,'0'0'25'0,"0"0"-2"15,0 0 4-15,0 0-1 0,18 141 0 16,-7-86-3-16,1 7-1 0,-1 3 2 15,-2 2-5-15,0-4 0 0,0-3-6 0,0-7-6 16,-1-6 1-16,1-6-5 0,-2-16-1 16,3-1 0-16,-4-11-1 0,3-5 1 15,1 1-3-15,4-6-3 0,6-3-11 16,3-7-16-16,10-9-36 0,-3-9-79 16,1-1-114-16</inkml:trace>
  <inkml:trace contextRef="#ctx0" brushRef="#br0" timeOffset="13961">4019 4240 509 0,'0'0'48'16,"0"0"4"-16,0 0-11 0,0 0-7 15,0 0-10-15,0 0-10 0,0 0-9 0,130-19-6 16,-83 8-7-16,5-3-36 0,1 0-185 15,2-1-60-15</inkml:trace>
  <inkml:trace contextRef="#ctx0" brushRef="#br0" timeOffset="14721">5659 3879 359 0,'0'0'63'16,"0"0"-15"-16,0 0-5 0,0 0-11 16,8-118-4-16,-8 94-4 0,0 5-1 0,0 1 0 15,-3 1 0-15,1 9-2 0,-1-11-3 16,3 11-1-16,0-2-4 0,0 3-1 16,0 7 0-16,0-8-2 0,0-1 2 15,0 0 0-15,0 3-2 0,0 6-2 16,0-3-3-16,0 3-1 0,0 0-3 0,0-2-5 15,0 2 0-15,0 0-2 16,0 5 1-16,0 21 2 0,0 13 0 16,0 15 2-16,0 9 2 0,0 4-2 15,0 4 4-15,0 0-2 0,0-3 2 0,3-4-1 16,-1-4 3-16,2-5 3 0,5-9-4 16,2-6 3-16,6-9-4 0,4-4 0 15,2-7-1-15,5-10 0 0,4-2-1 16,-1-8-4-16,2 0-4 0,-1-11-16 15,1-5-31-15,-7-6-69 0,2 0-146 0,-6-7-34 16</inkml:trace>
  <inkml:trace contextRef="#ctx0" brushRef="#br0" timeOffset="14978">5516 4040 510 0,'0'0'40'0,"0"0"4"0,0 0-11 15,0 0-3-15,0 0-8 0,0 0-13 0,146-15-6 16,-94-1-3-16,1 1-3 0,0-3-4 15,-1-5-20-15,4 0-57 0,-6-3-181 16,5 4-16-16</inkml:trace>
  <inkml:trace contextRef="#ctx0" brushRef="#br0" timeOffset="15401">6359 3925 388 0,'0'0'69'16,"0"0"-12"-16,0 0-13 0,0 0-6 16,0 0-3-16,0 0-5 0,0 0-1 15,0 0-4-15,0 0-3 0,0 0 0 16,-20 11-2-16,19-11 0 0,1 0-2 16,0 5 0-16,0-5-2 0,0 0-1 15,0 0-2-15,15-5-5 0,8-6 0 16,-3 3-4-16,-1-4-2 0,-5 8 0 15,-8 0-3-15,6-3 1 0,-6 5 0 16,-1 1 0-16,1-2-2 0,-6 3 1 0,0-2-1 16,0 2 0-16,3 0-1 0,-3 0-6 15,1 0-9-15,-1 0-18 0,3 0-43 16,4 0-131-16,-3 0-104 0</inkml:trace>
  <inkml:trace contextRef="#ctx0" brushRef="#br0" timeOffset="15827">7073 3368 619 0,'0'0'60'0,"0"0"-10"15,0 0-18-15,0 0-16 0,0 0-10 0,0 0-5 16,0 0-3-16,0 0 1 0,0 0 2 16,0 47 1-16,11 1 7 0,1 1-3 15,-3 5 2-15,0 3-4 0,-3 1 0 16,-1-2-3-16,1 1 0 0,-2-5-2 16,1-5 1-16,-2-7-1 0,1-13-1 15,-4-11-3-15,2-8-3 0,-2-8-21 16,0 0-33-16,0 0-155 0,0 0-91 15</inkml:trace>
  <inkml:trace contextRef="#ctx0" brushRef="#br0" timeOffset="16549">6834 3670 320 0,'0'0'71'0,"0"0"-6"0,0 0-10 16,0 0-5-16,0 0-5 15,0 0-8-15,0 0-7 0,0 0-7 0,0 0-4 16,0 0-6-16,148-6-4 0,-106-7-1 16,1 2-2-16,1 1-2 0,-2-2 0 15,-2-3-2-15,2-2 0 0,-1 0-2 16,-1 0 2-16,-2-1-3 0,-2 1 0 15,-5-5 0-15,-4 5 0 0,-10 4-1 0,-1-4 2 16,-2 0-3-16,-8 5 3 0,3-6 0 16,-4 2 0-16,-4-1 0 0,2 2-2 15,-3 6 3-15,0-7-2 0,0 7 3 16,0 1 1-16,0 2 0 0,0 6 2 16,0-4 0-16,0 4-2 0,0-1-1 15,0-2-4-15,0 3-2 0,0-2 1 16,0 2 0-16,0 2 6 0,0 20-3 15,0 12 7-15,-3 11-3 0,2 0 4 16,-2 3 1-16,-2 3 0 0,4 3 0 0,1 5-4 16,0-1 1-16,0 4-3 0,0-5-2 15,0-2 0-15,0-7 0 0,0-14-3 16,0-8 2-16,0-7 1 0,0-10-1 16,1-1 1-16,-1-8 1 0,0 0 2 15,0 0 4-15,0 0 2 0,0 0-3 0,3-15-1 16,2-14-5-16,5-14-2 15,6-4 0-15,2-2 1 0,6 6-1 0,0 2 4 16,2 12-1-16,-9 10-1 16,1 8 0-16,-4 5-2 0,1 6 0 0,5 0 0 15,1 4-1-15,5 14 0 0,-3 4 0 16,1 5-2-16,-1 1 0 0,1 6-6 16,0 2-15-16,1 0-46 0,3-4-154 15,1-4-92-15</inkml:trace>
  <inkml:trace contextRef="#ctx0" brushRef="#br0" timeOffset="20260">5173 5693 381 0,'0'0'59'0,"0"0"-16"0,0 0-9 0,0 0-9 16,0 0-2-16,0 0 4 0,0 0 0 15,0 0-2-15,0 0-4 0,-29-26-5 16,28 22-4-16,1 4-3 0,0-2 2 16,-3 2-1-16,3-2 0 0,-2 2-3 15,2-2-1-15,0 2-1 0,0-3-2 0,0 3 2 16,0 0-3-16,0 0 2 0,0-2 1 15,0 2 0-15,6-2-1 16,3 2-1-16,9-2 1 0,7 2 0 16,-10 0 1-16,9 0-3 0,2 2 1 0,-11 0-1 15,8 5-2-15,-2 1 2 0,-6-5-1 16,8 6-1-16,-9-4 0 0,1 1 0 16,2-1 2-16,-5 1-2 0,5 1 0 15,-7 0-1-15,4 0 0 0,-3 1 1 16,4 6-1-16,-3-5 1 0,2 4 0 0,-8-2 0 15,3 0-1-15,0 2 0 16,0 2 1-16,-1-3 0 0,-1 0 0 16,2 1 1-16,-3-3-2 0,4 6 0 15,-4-8 1-15,1 4-1 0,-2-2 2 0,1 1-2 16,1 0 0-16,-4 0 0 0,0-5 0 16,2 9 0-16,-3-9 1 0,1 1 0 15,-2 2 1-15,-1-2-1 0,3-1-1 16,-3 0 1-16,2 3 0 0,-2-9 0 15,0 0 1-15,0 0-1 0,0 9-1 0,0-2 1 16,-2 7 0-16,-5-3 1 0,2-7-2 16,-1 7 2-16,1-6 0 0,1-1-1 15,-1 4 3-15,5-8-1 0,-6 0-1 16,2 6 1-16,-4-4 0 0,3 3 1 16,5-5 1-16,-1 0-2 0,1 0 1 15,-2 0-1-15,-1 3-2 0,2-3 1 16,-7 0 1-16,-1 0-2 0,3-3 0 15,-5-4 0-15,7 6-2 0,-4-4 2 16,4 2 2-16,4 3-1 0,-6-5 1 0,1 1-1 16,1-1-1-16,-1 3 0 0,5 2 0 15,-5-6 1-15,1-1-1 0,-2-4 1 16,-2 0 0-16,7 5 0 0,-5-10 0 16,3 8 0-16,-2-7-2 0,0 0 3 15,4 6-2-15,-4-7 1 0,5 6 1 0,-3-7-2 16,2-1 0-16,1-2 0 15,0 1-1-15,0 1 1 0,0-10 1 16,0 10 0-16,1-10-1 0,4 1 0 16,-2 11-1-16,3-11 2 0,2 5 0 0,-1 2 0 15,5-6 0-15,-3 8 0 0,1 0-2 16,0-1 2-16,-1 9 0 0,5-10 0 16,1 4 4-16,0 0-4 0,10-1 0 15,-3-1 1-15,3 4-2 0,-1 2 3 16,3-1-3-16,-1 5 1 0,5 1 0 0,-10 1 1 15,6 3 0-15,2 3-1 0,1 0-2 16,7 7 1-16,-4 6-1 16,-4 5 0-16,-2 3 2 0,-2 1-3 15,-5 0 0-15,-7-8 1 0,-4 8-4 0,-3-9 2 16,-6 5 1-16,0 9 0 0,-6-5 1 16,-10 8-2-16,-6-10 0 0,-2-8 0 15,-5 0 1-15,8-6-1 0,-5-4 4 16,2-2 0-16,1-4 0 0,0-5 1 15,8-4-2-15,4-10 0 0,7-1-1 16,4-7-2-16,0-3-1 0,11 4 1 0,11 0-6 16,4 3-8-16,6 3-29 0,6 1-90 15,1 3-161-15,2 3-13 16</inkml:trace>
  <inkml:trace contextRef="#ctx0" brushRef="#br0" timeOffset="21059">6563 5740 489 0,'0'0'59'0,"0"0"-21"0,0 0-11 15,0 0 1-15,0 0-1 0,0 0-4 0,0 0-5 16,0 0-5-16,0 0-4 0,0 0 0 16,-3-5 0-16,12-6 1 0,0 0 1 15,-2-3-1-15,1 3 2 0,0-4-7 16,1-10 0-16,-3 1-2 0,1-2-1 15,-4 3 0-15,0 5 0 0,-3-4-1 0,0-3 0 16,0 4 0-16,0-6 0 0,-4 6-1 16,-1 5 0-16,-4-4-1 0,3 9 1 15,-3 0-1-15,0 2-1 16,4 4 0-16,1 3-2 0,-5 2 1 0,-7 0 2 16,-3 4-1-16,-6 11 1 0,4 6 0 15,4 6-1-15,-1 9 2 0,3 4 0 16,-2 7 3-16,10 1 0 0,-1 4 0 15,7-3 0-15,1 0 1 0,0-6 0 16,9-3 0-16,1-4 2 0,6-8-3 0,-1-3 1 16,-3-7 0-16,-3-8-3 0,0-4 2 15,-6-4-1-15,2 0 1 0,2 2 0 16,-2-4 1-16,6-4 2 16,4-14-5-16,6-9 1 0,-4-8-1 0,4-8-1 15,-1-4-1-15,4-4 0 0,0 0-1 0,1 4 2 16,-3 9 0-16,-6 11 2 15,-7 11 0-15,-5 12 1 0,-4 4 1 16,0-2-1-16,0 2-2 0,2 0-1 16,1 0-1-16,3 0 1 0,6 11 0 0,0 8 2 15,5 7-2-15,-2 0 0 0,-4 1 1 16,2 0-3-16,1-3 1 0,0 3-3 16,-5-9 0-16,1-1-8 0,1 1-23 15,-2-3-64-15,6-2-203 0,2-12-22 16</inkml:trace>
  <inkml:trace contextRef="#ctx0" brushRef="#br0" timeOffset="21424">7240 5057 602 0,'0'0'41'16,"0"0"-6"-16,0 0-18 0,0 0-11 0,0 0-1 15,0 0 2-15,0 0 3 16,18 127 1-16,-7-74 5 0,2 5-4 15,3 3 3-15,-3-1-6 0,1-1-3 16,0-5-2-16,-4 0-4 0,-1-4 1 0,1-5-1 16,-6-8 0-16,1-8-1 0,-4-13 0 15,2-7-1-15,-3-9 1 0,0 0-5 16,0 0-3-16,0 2-13 0,0 0-25 16,0 0-58-16,0-2-131 0,0 0-52 15</inkml:trace>
  <inkml:trace contextRef="#ctx0" brushRef="#br0" timeOffset="21977">7173 5385 463 0,'0'0'53'0,"0"0"-7"15,0 0-25-15,0 0-12 0,0 0 3 0,0 0 4 16,0 0 6-16,0 0 1 0,0 0-5 16,79 40-4-16,-44-35-2 0,1-5-4 15,1 0-2-15,1 0-2 16,0-5-2-16,-2-2-1 0,-2-4-1 0,-5 1 1 16,-2-1 0-16,-7 2 1 0,-2-1-1 0,-3-1 2 15,-4 3-1-15,2-6 1 16,-4 4 0-16,1-2 1 0,-4 1 1 15,1-1-6-15,1-1 6 0,-4 2-4 16,4 0 6-16,-6 4 1 0,2 2 0 0,-4 5 1 16,0-3-4-16,0 3-1 0,3 0-2 15,-1 0-3-15,1 0 1 0,3 0 5 16,0 21-4-16,6 10 7 0,2 12-4 16,-4 3 1-16,-1 1-1 0,0 1-2 15,-1-2 0-15,0-3-1 0,-2-2-1 0,-2-11-2 16,1-4 0-16,-2-9-3 15,-3-8-4-15,1-1-26 0,-1-8-35 16,0 0-154-16,0 0-88 0</inkml:trace>
  <inkml:trace contextRef="#ctx0" brushRef="#br0" timeOffset="22119">7645 4842 668 0,'0'0'32'0,"0"0"-4"0,0 0-15 15,0 0-16-15,0 0-7 0,0 0-5 16,0 0-22-16,0 0-75 0,0 0-164 16,5 19-12-16</inkml:trace>
  <inkml:trace contextRef="#ctx0" brushRef="#br0" timeOffset="23124">8382 5151 328 0,'0'0'56'0,"0"0"-15"0,0 0-11 15,0 0-5-15,0 0-2 0,0 0-2 16,0 0-2-16,0 0-1 0,-125 56 2 15,98-19-2-15,0 8 3 0,2 2-4 16,9-3-4-16,-1-1 1 0,6-7-3 16,4-6-3-16,7-5-2 0,0-4 0 0,3-5 1 15,8 1 2-15,7-7 1 0,-3-5 1 16,9-2-3-16,2-3-3 0,0-10-2 16,3-5-3-16,-2-6 0 0,-7-7-1 15,-5-3-2-15,-3-5-5 0,-6-4-4 16,-6-7-11-16,0-2-13 0,-10 0-5 0,-9 0-4 15,0 6 9-15,-1 8 17 0,2 13 10 16,-1 6 13-16,9 7 5 0,2 5 1 16,2 1-2-16,6 3 0 15,-1 0-1-15,1 0-1 0,0 0 3 0,0 0 5 16,0 3 3-16,0 3 3 0,3 6 1 16,4-1 0-16,4-3-2 0,1 0-3 15,0-4 1-15,5 1-3 0,-2-4-1 16,0 2-1-16,3-3 0 0,10 0-3 15,-4-3-1-15,5-6-2 0,0-2-4 0,-3 0 2 16,1 0-1-16,0-2 1 0,2 2 1 16,0-3-2-16,-9 4 0 0,0 1 0 15,-7 3 1-15,-5 4 0 16,-2-1 1-16,-6 3-1 0,0 0-1 0,0-2-2 16,1 2-1-16,2 0 0 0,-1 0-2 15,1 0 1-15,-2 0-2 0,-1 0 1 16,5 0 2-16,3 18-2 0,-2 10 3 15,3 12-1-15,-5 4 1 0,1 8 6 16,-4 4-3-16,-1-4 2 0,0 2-5 0,0-7-1 16,0-4 1-16,0-14-1 0,0-3 0 15,0-8 0-15,0-9 0 0,0 3 0 16,0-6 0-16,0 3 0 0,0-2 4 16,0 1-2-16,0-8 4 0,0 0 2 15,0 0 2-15,0 0-2 0,0 0-2 16,3-2-1-16,2-20-4 0,4-8 0 0,2-11-1 15,4-6-2-15,3-1 0 16,5-6-5-16,1-2 5 0,5-1-3 16,5 8 4-16,-1 8 1 0,2 6 2 0,-2 11 1 15,-10 9-1-15,-8 7 1 0,2 8-4 16,-2 3 1-16,5 17 1 0,4 14 0 16,-1 8 4-16,-5 9 1 0,-1 8-3 15,1 2 3-15,0 0-4 0,1-1-1 16,-3-9 0-16,3-4-1 0,-1-9 0 0,-3-10 0 15,-1-7-1-15,-5-12 0 16,4-9 0-16,4-2-5 0,10-20-12 0,5-15-36 16,-1-6-119-16,-4-15-151 0,-3-7-10 15</inkml:trace>
  <inkml:trace contextRef="#ctx0" brushRef="#br0" timeOffset="25241">0 27 294 0,'0'0'46'15,"0"0"1"-15,0 0-4 0,0 0-5 0,0 0-4 16,0 0-3-16,0 0-6 15,0 0-4-15,0 0-4 0,0 0-5 16,0-24-4-16,0 24-5 0,0-2-2 16,0 2-1-16,0-2-1 0,0 2-1 0,0 0 3 15,0 0 0-15,0 2 3 0,0 16 4 16,5 8 0-16,2 7 0 0,0-1 2 16,2 1-1-16,-3 2 0 0,1 2-3 15,2 0 0-15,1 6 4 0,-3 0-7 16,1 3 5-16,1 1-7 0,-3 2 1 0,1 2 0 15,1 3 0-15,0 0 3 0,1 4-2 16,0-1 1-16,2 7 0 16,-1-1 2-16,4 6-2 0,1 3 3 15,3-1-2-15,0 2-1 0,1-4 5 0,-3 4-6 16,3-2 3-16,-1-1-2 0,0 1-3 16,-3-1 2-16,3 0-1 0,-2 1 0 15,-1 3 0-15,-1 2 1 0,-1-3-2 16,1 3 0-16,-4-2-1 0,0-1 2 15,-1-1 3-15,-3 2-3 0,0-1 4 0,-2 0-3 16,4 1-2-16,-2 2 2 0,2 3-2 16,-2 1 2-16,3 2-1 15,0 0 2-15,2 0-2 0,-1 2 2 16,-1-2 1-16,0-1-4 0,-1-1 3 0,-5 0-6 16,2-2 2-16,-1-1 1 0,-1 4-2 15,-1 0 3-15,-2-1-3 0,3 0 1 16,1 0-1-16,1-4 2 0,-1 1-2 15,1-8 2-15,1 7 2 0,-1-5-2 16,1-1 2-16,-2 1-4 0,4-1 0 0,-7 0 1 16,4 1 0-16,-5 0 1 0,1 3-2 15,-1-1 1-15,0 2-1 0,0-4 1 16,4 3 4-16,0-6-4 0,2 4 4 16,2-3-3-16,1-2-1 0,1-2 0 15,1 0 0-15,-2 1 0 0,0 2-1 16,0-2 2-16,1 2-1 0,-1 2 0 15,-2-3 0-15,2 1 0 0,-1-8-1 16,1 3 1-16,-1 0 5 0,-1-2-5 16,2-6 4-16,0 2-3 0,1-8-1 0,-3 4 1 15,2-4-1-15,0 3 1 0,2-3 1 16,-2 5 0-16,-1 3-2 0,1-2 2 16,-3 2-3-16,0-5 2 0,2 2-2 15,-2-5 2-15,1 1-1 0,-1-6 1 16,-1 0 2-16,1-1-4 0,-1-3 6 15,-2 1-4-15,1 0 1 0,1 0 0 16,-1-3-2-16,1 2 1 0,-4-3 0 16,4 2 0-16,-4-6-1 0,2-6 0 15,-1-2 0-15,3-2-1 0,-2-6 1 0,1 7 1 16,-2-9-4-16,2-1 4 0,1 2-1 16,1-3 0-16,-2 3 4 0,4-5-4 15,-3 1 0-15,1 1 2 0,-2-2-5 16,-1-7 3-16,3 7 0 0,-4-5-1 15,5 7 1-15,-1-2 1 0,-3-7-2 0,7 4 2 16,-7-3 0-16,9 1 1 0,1 1-1 16,3-7 1-16,11 3 1 0,-1-3-2 15,10 0 0-15,-1-5 0 0,-1 0-2 16,-1-1 1-16,3 1 1 0,2 2-1 16,2-2 0-16,4-3 0 0,6 5 0 15,5-5 0-15,7 2 0 0,6-3 0 16,5 0 1-16,3-2-1 0,6 2 0 15,2-1 0-15,-1 2-1 0,5-1 1 16,-1 0 2-16,-1-2-2 0,4-1 0 0,3 0-1 16,1-1-1-16,5 2 1 0,-2-1 1 15,-2 3 1-15,3-2 0 0,-6 3-2 16,-2-5 1-16,-4 2 1 0,0 2-1 16,-6 1 0-16,0 2 1 0,-4-1-2 15,-1 0 1-15,-1 0 1 0,-2 1-1 16,-4 0 0-16,2-2 0 0,1 3-1 15,2-3 1-15,2-1 1 0,0-2 1 16,1-1-3-16,-3 1 1 0,3-1 1 16,-3-1-2-16,-1 0 1 0,2 0 2 0,-3 0-3 15,-2 4 1-15,2-3 0 0,-1 4-1 16,-2-2 1-16,2-1 1 0,-2-1 0 16,4 0-1-16,2-5 0 0,2 5-1 15,5-4 1-15,2-2 0 0,7 1 1 16,1-4-4-16,5-1 3 0,4 1-3 15,5 0 3-15,7-3 1 0,6 2 0 0,8-4-1 16,13 0-1-16,6-2 2 16,12 0-1-16,10-1 1 0,11-2-1 15,8 0 1-15,13-3-1 0,6 1 1 0,5-1 1 16,3 1 1-16,-4 1 0 0,-7 4 0 16,-10 4 1-16,-12 0 0 0,-14 5 3 15,-19 3-1-15,-18 4 0 0,-15 1-2 16,-18-2-2-16,-19 4-2 0,-16 3-2 15,-22 0 1-15,-16 0-1 0,-14 6-3 0,-9 0-7 16,2-6-16-16,2 1-41 0,0-2-155 16,-4-4-106-16</inkml:trace>
  <inkml:trace contextRef="#ctx0" brushRef="#br0" timeOffset="26901">3156 5499 366 0,'0'0'48'0,"0"0"-10"0,0 0-7 16,0 0-3-16,0 0-8 0,0 0-3 16,0 0-3-16,0 0-1 0,0 0 0 15,-23 6-1-15,22-6 2 0,-2 0 0 16,1 0 1-16,2 0-3 0,-3 0 0 16,3 0-3-16,0 0 1 0,0 0 1 15,0 0 2-15,0 0-2 0,0 0-4 16,0 0-3-16,0 0-3 0,0 0-1 15,3 0-1-15,-1 0-2 0,-2 0 1 0,0 0 1 16,0 0-1-16,0 0 0 0,0 0 2 16,-6 0-1-16,-6 7 0 0,-1-1 1 15,6-3 0-15,2-1 2 0,5-2 0 16,-1 0 2-16,1 0-2 0,-3 0 1 16,1 0-1-16,2 0 2 0,-3 0 2 15,3 0 3-15,0-2 1 0,0-1 1 16,0 1-2-16,0 0-1 0,0 0-4 15,0 0-3-15,0 2 0 0,0-3-1 16,0 3 0-16,0 0 1 0,0 0-1 0,0 0 0 16,0 0-1-16,0 0 2 0,0 0-2 15,0 0 0-15,0 0-6 0,0 0-52 16,0-2-224-16,3 2-35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0:57:39.15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1646 196 180 0,'0'0'59'0,"0"0"-7"16,0 0-12-16,0 0-7 0,0 0-6 15,0 0-2-15,0 0 1 0,0 0-3 0,0 0-1 16,-18-5 1-16,17 5-4 0,1 0 2 16,-3-1-2-16,3 1-5 0,0 0-2 15,-2-2-4-15,2-1 1 16,0 1-2-16,0-1 1 0,-3 2-2 0,3-1-1 15,-2-8 0-15,-1 1 0 0,2 2 0 16,1 0-1-16,0-1 0 0,0-2-1 16,0-4 1-16,0-2-1 0,0 8 1 15,0-7 1-15,0 9-1 0,1-1 0 16,2 0 1-16,-3 7 0 0,0-2 1 0,0 2 4 16,0-1-2-16,2-2-1 0,-2 0-1 15,0 1-3-15,0 1 1 0,0-2-1 16,0-1-1-16,0 3 0 0,0-1 0 15,0 1 0-15,0-3 4 0,0 1-3 16,0 2 3-16,0-1 0 0,0 1 0 16,0-4-1-16,0 4 2 0,0-1-4 15,0 0 0-15,-2-1-2 0,2 3 0 16,0-2 0-16,0 2-1 0,-3-2 1 16,3 2-1-16,0-2 0 0,0 2 1 0,0 0 0 15,-1 0 1-15,1 0 2 0,0 0-2 16,-3 0 1-16,3 0-1 0,-2 0-1 15,2 0 1-15,-3 0 1 0,3 0-3 16,-1 2 2-16,1 0-2 0,-3 7-2 16,3 0 4-16,0 0-2 0,-2 7 0 0,2-8 2 15,0-1-1-15,0 2 1 16,-4-2 0-16,4 1 1 0,-2 9-1 16,-2-2 1-16,1-8-2 0,1 6 0 15,-1-7 0-15,1 1-1 0,-2 9 0 0,1-10 0 16,1 1 1-16,-1 3 0 0,2-2-1 15,1 1 3-15,0-1-2 0,-5 8-1 16,5-5 1-16,0-3-1 0,0 7 1 16,0-6 2-16,-1-3-2 0,-2 10 0 15,3-7 1-15,-5 10-2 0,4-5 1 0,-4 4 1 16,2-1 0-16,-2 0 0 16,1 1-1-16,-2-1-2 0,1 0 3 15,1-2-1-15,-2 0-1 0,3-8 5 16,-2 9-3-16,4-10-1 0,-3 1 1 0,3 1-1 15,1-8 2-15,-3 3-2 0,1 5 1 16,-2-2 1-16,4 0 0 0,-2-1-2 16,-1 2 2-16,2-1-2 0,-2 1-1 15,3-7 1-15,-2 0 0 0,2 0 1 16,0 1-2-16,-3 2 0 0,3-3-1 0,-1 0-2 16,1 3 2-16,0-3-1 15,-3 0-6-15,3 0-7 0,-2 0-21 0,-1 0-36 16,3 0-81-16,0 0-154 15,-1-9 5-15</inkml:trace>
  <inkml:trace contextRef="#ctx0" brushRef="#br0" timeOffset="586">1341 406 299 0,'0'0'85'0,"0"0"-11"0,0 0-16 16,0 0-10-16,0 0-9 0,0 0-6 16,0 0-6-16,0 0-6 0,0 0-8 15,-14-7-4-15,14 7-1 0,0 0-2 16,0 0 0-16,0 0 0 0,0 0 0 0,0 0 0 16,0 4 3-16,9 7 0 0,2 7-1 15,-6-4 2-15,8 4 0 0,-2 0-2 16,3-1 0-16,-4 1-2 0,4-2-3 15,1-3-1-15,-3-2-1 0,-3-3 0 16,2 0 0-16,-6-4-1 0,-1 1 0 16,2-2 0-16,-6-3-1 0,0 0-1 15,0 0-1-15,0 4-3 0,3-4-10 16,-3 3-21-16,0-3-31 0,0 0-60 16,0 0-147-16,0 0-6 0</inkml:trace>
  <inkml:trace contextRef="#ctx0" brushRef="#br0" timeOffset="825">1642 367 506 0,'0'0'44'0,"0"0"-16"15,0 0-6-15,0 0-6 0,0 0-1 16,0 0-2-16,0 0-4 0,0 0-2 16,0 0-4-16,0 0-2 0,-37 95-1 15,18-65-6-15,-6 0 0 0,7-1-7 16,4-9-24-16,4-9-82 0,8 2-144 16</inkml:trace>
  <inkml:trace contextRef="#ctx0" brushRef="#br0" timeOffset="1734">1362 842 227 0,'0'0'44'0,"0"0"-6"0,0 0-9 0,0 0-7 16,0 0-3-16,0 0-2 0,0 0 0 15,0 0 2-15,0 0 2 16,0 0 1-16,-4-24-4 0,4 22 1 0,0 0-2 15,0 0-2-15,0 0-1 0,0-1-5 16,0 1-2-16,0 1 0 0,0-9 0 16,0 1 0-16,0 1 1 0,0 2-1 15,0 6 4-15,0-2 1 0,0 2 0 16,0-3 0-16,0 2 0 0,0-1-2 0,0-1-1 16,0 1-2-16,0 0-1 0,0-1-1 15,0 2-2-15,0 1-2 16,0-3-1-16,0 3 0 0,0 0 1 15,0 0-1-15,0 0 2 0,0 0 4 0,0 3-3 16,-2 5 3-16,-2 9-2 0,4 2 1 16,-5-3 0-16,4 1 1 0,-2-4-1 15,-2 4-2-15,0-4 0 0,4 1 1 16,-7 0-1-16,4 2 2 0,1 0-1 16,-5 3-1-16,4-6-1 0,-1 1 1 0,4-6 0 15,-7 4 1-15,6-5 0 0,-1 1-1 16,-3 3 0-16,6-5 1 0,-1 1-2 15,-2-1 1-15,3-6 0 16,-2 0-1-16,2 0 1 0,0 3 1 0,-3-1 0 16,3 0-3-16,-1 0 1 0,1 0-3 15,0 1 2-15,-3-1-1 0,3 0 0 16,0 0 0-16,0 2-3 0,0-4-2 16,-2 0-4-16,2 1-15 0,0-1-24 15,0 0-54-15,0 0-108 0,0 0-84 0</inkml:trace>
  <inkml:trace contextRef="#ctx0" brushRef="#br0" timeOffset="2158">1141 992 360 0,'0'0'54'16,"0"0"-13"-16,0 0-10 0,0 0-3 16,0 0-2-16,0 0 1 0,0 0-3 15,0 0 1-15,0 0-1 0,0 0-4 16,10 23-1-16,5-12-5 0,-6-4-5 16,11 1-2-16,-6-1-3 0,0 2-2 0,-1-3-1 15,-2 1 0-15,3 1-1 0,-8-7-1 16,6 7-2-16,-11-5-2 0,5 0-4 15,2 2-8-15,-3-2-21 16,1 2-64-16,1 0-163 0,-1-1-8 0</inkml:trace>
  <inkml:trace contextRef="#ctx0" brushRef="#br0" timeOffset="2450">1412 1019 473 0,'0'0'62'0,"0"0"-21"0,0 0-13 16,0 0-10-16,0 0-3 0,0 0-3 0,0 0 0 15,0 0 0-15,0 0 0 0,17-6-2 16,-17 12-2-16,0 9-3 0,0 8-2 16,-6-1-3-16,-3-2-2 0,-5-3-4 15,5-5-11-15,-6 6-34 0,6-9-80 16,3-4-145-16</inkml:trace>
  <inkml:trace contextRef="#ctx0" brushRef="#br0" timeOffset="3322">1175 1376 234 0,'0'0'59'0,"0"0"-6"0,0 0 0 0,0 0-2 16,0 0-6-16,0 0-7 0,0 0-10 0,0 0-7 16,0 0-1-16,0-23 0 15,-1 22 1-15,1-3-1 0,0 3-2 16,0-1-4-16,0-1-1 0,-3 0-2 16,3 1-4-16,0 1 0 0,-2-2-2 0,2 1-1 15,0-1-1-15,0 2-1 0,-3 1 0 16,3-2-1-16,0 2 0 0,0 0-1 15,-1 0 0-15,1 0-1 0,0 0 1 16,-5 0 0-16,2 3 1 0,-3 14-1 16,-3 5 0-16,3 3 1 0,-6 4 0 15,3 0 0-15,1-4 1 0,1 5 2 16,0-1 0-16,0-3 2 0,1-2 0 16,-3-5 0-16,4 3-1 0,1-8 1 15,-1 2-3-15,-1-5 0 0,3-4 0 0,1-1-1 16,-1 0 0-16,3-6-1 0,-1 0-1 15,1 0 0-15,0 2 1 0,-5 2 0 16,5-4-1-16,0 1 1 0,0-1-2 16,-1 0-1-16,1 3-2 0,-3-3-6 15,3 0-14-15,0 0-24 0,0 0-46 16,0 0-99-16,0 0-90 0</inkml:trace>
  <inkml:trace contextRef="#ctx0" brushRef="#br0" timeOffset="3722">964 1588 177 0,'0'0'57'0,"0"0"-5"0,0 0-4 16,0 0-4-16,0 0 7 0,0 0-7 0,0 0-1 15,0 0-7-15,0 0-8 0,0 0-2 16,-33-3 0-16,30 3-2 0,1 0 0 15,-1 0-2-15,3 0-2 0,-1 0-4 16,1 0-1-16,0 5-3 0,1 8-3 16,13 3-3-16,1 4-2 0,-1-7-2 15,1-2-2-15,-3-4 0 0,0-3-3 16,2 3-3-16,-6-4-4 0,2 4-17 16,-4-6-30-16,2 2-72 0,3 5-159 15</inkml:trace>
  <inkml:trace contextRef="#ctx0" brushRef="#br0" timeOffset="3976">1253 1621 532 0,'0'0'40'0,"0"0"-15"16,0 0-9-16,0 0-7 0,0 0-2 15,0 0 0-15,0 0-3 0,0 0-2 16,0 0-2-16,-40 42-2 0,18-21-1 0,-4 1-5 16,-3-2-4-16,2 3-37 15,-1-4-95-15,4 4-114 0</inkml:trace>
  <inkml:trace contextRef="#ctx0" brushRef="#br0" timeOffset="5084">917 1985 226 0,'0'0'58'0,"0"0"-5"0,0 0-6 0,0 0 0 16,0 0-7-16,0 0-2 0,0 0-8 15,0 0-5-15,0 0-2 0,0 0-4 0,2-82-5 16,-2 75 1-16,3-1-1 0,-3 8 0 16,0-2 0-16,0 2-3 15,1-2-2-15,-1 0-3 0,3-1-1 16,-3 2 0-16,0-2-2 0,2 1 0 0,-2 0 0 15,0 0 1-15,0 0-2 0,0 2 1 16,0-3-1-16,0 3-1 0,0 0-1 16,-2 0 0-16,-5 3 1 0,-2 8 0 15,-3 7-1-15,2-5 1 0,-2 7-1 16,2 2 1-16,5-9 1 0,-6 11 0 0,7-10 2 16,-4 2-2-16,2 0 0 0,2 0 1 15,-5 6 1-15,4-7 0 16,-1 8 3-16,3-7-2 0,-2-1 1 15,1 3-1-15,2-12 0 0,1 2-4 0,1-8 2 16,-3 0-3-16,3 0 1 0,0 3 0 16,-2 1-2-16,2-3 3 0,-3 1-1 15,3-1-1-15,-1-1-3 0,-2 0-9 16,3 0-11-16,-2 0-20 0,-1 0-35 16,2-1-115-16,1-9-87 0</inkml:trace>
  <inkml:trace contextRef="#ctx0" brushRef="#br0" timeOffset="5461">614 2081 554 0,'0'0'52'0,"0"0"-16"15,0 0-11-15,0 0-9 0,0 0-4 16,0 0-3-16,0 0 1 0,0 0-1 15,0 0-3-15,4 10 0 0,11 4-2 16,-3-4-2-16,5 2-1 0,1 0-1 16,-2-1-1-16,2 0-1 0,-3 0-3 15,-1-3-6-15,-1-5-22 0,7 5-37 16,-6-7-109-16,9 7-102 0</inkml:trace>
  <inkml:trace contextRef="#ctx0" brushRef="#br0" timeOffset="5663">1010 2136 590 0,'0'0'34'0,"0"0"-7"0,0 0-11 16,0 0-10-16,0 0-6 0,0 0 0 15,0 0-2-15,0 0 0 0,0 0-3 16,0 0-5-16,-102 81-15 0,79-60-50 16,4-1-185-16,0-3-8 0</inkml:trace>
  <inkml:trace contextRef="#ctx0" brushRef="#br0" timeOffset="6659">743 2498 141 0,'0'0'41'0,"0"0"-4"0,0 0 2 16,0 0 5-16,0 0-2 0,0 0 2 16,0 0-1-16,0 0-3 0,0 0 0 15,0 0-7-15,24-113-9 0,-24 112-5 16,0 1-7-16,0-2-2 0,3-1-2 0,-3 1-3 16,0 0 0-16,0 0-3 0,0 2 1 15,0-2 0-15,0 2-1 0,0-3 0 16,0 3 3-16,0 0 2 0,0 0 3 15,0 3 3-15,0 14-1 0,-9 10 1 16,0 5 0-16,-2-3-2 0,-3-1-3 16,4 2-1-16,-4-1-3 0,1 2-1 15,3-2-2-15,1-3 2 0,3-5-1 16,-1-2-1-16,4-5 6 0,0-7-6 16,1-1-1-16,2-6 1 0,-3 0 0 0,3 0 0 15,0 2 3-15,-2 1-2 0,2-1-5 16,-3-2 3-16,3 0-2 0,-1 1-5 15,1-1-4-15,-3 0-11 16,3 0-20-16,0 0-24 0,0 0-48 0,0 0-86 16,0-1-52-16</inkml:trace>
  <inkml:trace contextRef="#ctx0" brushRef="#br0" timeOffset="6982">532 2645 429 0,'0'0'74'0,"0"0"-24"0,0 0-17 16,0 0-12-16,0 0-1 0,0 0-4 15,0 0-3-15,0 0-4 0,0 0-5 16,0 0-3-16,-5 30 0 0,14-11 2 0,-3-8-5 16,5 8 0-16,-2-3-12 0,-5-10-20 15,6 5-71-15,-3-7-158 0</inkml:trace>
  <inkml:trace contextRef="#ctx0" brushRef="#br0" timeOffset="7166">813 2642 574 0,'0'0'41'0,"0"0"-12"0,0 0-6 15,0 0-13-15,0 0-8 0,0 0-2 16,0 0-1-16,0 0-4 0,0 0-21 16,0 0-118-16,-92 139-127 0</inkml:trace>
  <inkml:trace contextRef="#ctx0" brushRef="#br0" timeOffset="8513">308 2936 231 0,'0'0'49'0,"0"0"4"16,0 0 5-16,0 0 1 0,0 0-5 0,0 0-11 15,0 0-15-15,0 0-9 16,0 0-12-16,-10-3-2 0,10 0-4 16,-3 3-1-16,3 0 1 0,-2-2-2 15,2 2 1-15,0 0 0 0,0 0 1 0,0 0 0 16,-3-2 3-16,3 2 2 0,0 0 2 15,0 0 4-15,0 0 1 0,0 0-1 16,-1 0-1-16,1 0-1 0,0 0-2 16,0 0 0-16,0 0-1 0,0 0-1 15,0 0 0-15,0 0 1 0,0 0 0 0,0 0 2 16,0 0 1-16,0 0 2 0,0 0 0 16,0 0 3-16,0 0-5 15,0 0 0-15,0 0-2 0,0 0-1 16,0 0-2-16,0 0-2 0,4 4 0 0,7 5 0 15,2 4-2-15,7 6 2 0,-5 1 0 16,4-1 0-16,-4 4 0 0,-2 1-1 16,-3-8 1-16,0 2-1 0,-2-5-1 15,-4-2 0-15,2 2 0 0,-3-5 0 16,-1-2-1-16,-2-6 0 0,0 0 0 0,0 0 0 16,0 3-1-16,3-1 1 0,-3-1-2 15,0-1-2-15,0 0-6 16,0 3-6-16,0-3-12 0,0 0-15 15,-3 0-37-15,1 0-85 0,-1-3-125 0</inkml:trace>
  <inkml:trace contextRef="#ctx0" brushRef="#br0" timeOffset="9344">775 2946 469 0,'0'0'44'0,"0"0"-19"16,0 0-15-16,0 0-3 0,0 0-1 15,0 0-3-15,0 0 2 0,0 0 0 16,0 0-1-16,0 0-1 0,-133 75-1 16,105-54 0-16,-1 1 0 0,0-4 0 15,5 1-1-15,5-7 0 0,1 0-2 16,9-6-1-16,3-4-5 0,1 3-6 16,5-5-43-16,-1 0-112 0,1 0-79 15</inkml:trace>
  <inkml:trace contextRef="#ctx0" brushRef="#br0" timeOffset="9612">494 2998 646 0,'0'0'40'0,"0"0"-9"16,0 0-13-16,0 0-14 0,0 0-5 16,0 0-3-16,0 0 0 0,0 0-2 0,0 0-5 15,0 0-42-15,-58 92-192 0,53-64-44 16</inkml:trace>
  <inkml:trace contextRef="#ctx0" brushRef="#br0" timeOffset="10299">365 3377 570 0,'0'0'49'0,"0"0"-15"0,0 0-11 16,0 0-11-16,0 0-10 0,0 0-7 15,0 0-5-15,0 0-9 0,0 0-4 16,-28-23-11-16,27 23-18 0,-4 0-23 16,-2 5-30-16,0 7-49 0,0 2-59 15</inkml:trace>
  <inkml:trace contextRef="#ctx0" brushRef="#br0" timeOffset="10445">365 3377 513 0,'-90'118'61'0,"85"-118"-18"0,5 0-15 16,-1 2-15-16,-2-2-6 0,1 0-7 15,-1 1-7-15,2-1-16 0,-2 0-51 16,1 0-184-16,-1 0-14 0</inkml:trace>
  <inkml:trace contextRef="#ctx0" brushRef="#br0" timeOffset="10599">131 3723 517 0,'0'0'34'16,"0"0"-9"-16,0 0-12 0,0 0-10 16,0 0-13-16,0 0-17 0,0 0-42 0,0 0-86 15,0 0-90-15</inkml:trace>
  <inkml:trace contextRef="#ctx0" brushRef="#br0" timeOffset="10750">0 3910 330 0,'0'0'77'0,"0"0"-18"15,0 0-22-15,0 0-21 0,0 0-17 0,0 0-16 16,0 0-19-16,0 0-41 0,0 0-148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18:40.18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2345 1062 391 0,'0'0'71'16,"0"0"-3"-16,0 0-16 0,0 0-12 0,0 0-7 15,0 0-4-15,0 0-3 0,0 0-4 16,0 0-1-16,3 21-3 0,-3-20-2 16,0 1-1-16,0 1-2 15,3 0 0-15,-3-2-2 0,0 2-1 0,0-2-1 16,0 2-3-16,0 0 1 0,0-2-2 16,0 2 0-16,0-1 1 0,0 0 0 15,0-2 1-15,0 0-2 0,0 2 0 16,0-2-3-16,0 0 0 0,-3 0 0 15,-3 0 0-15,1-4-1 0,-4-9 1 0,-5-8-1 16,8 8-1-16,-7-10 0 0,4 2 0 16,0 1 2-16,1-1-2 0,-1 0 1 15,1-3 0-15,4 7-1 0,-2-10 1 16,0 0-1-16,-2 2-1 0,-1-5 1 16,3-2-4-16,-2 4 4 0,2 4-4 15,2 1 5-15,-1-2-2 0,5 6 1 16,-5-9 1-16,4-1-1 0,-2 10 3 15,1-8-1-15,-1 9-2 0,2 0 0 16,-2-1 0-16,3 2 0 0,0-1 1 0,0-2 0 16,0 1-1-16,0 2 0 0,0-1-2 15,0 0 3-15,0 1-1 16,0-1 0-16,3-1 2 0,1 2-3 16,-2 0 1-16,2 1 0 0,1 3 0 0,0-4 0 15,-1 4-1-15,2 0 2 0,6-7-1 0,-6 7 0 16,7-2 0-16,-6 2 0 15,2 5-2-15,8-8 3 0,-2 3-1 16,5-4 1-16,-5 5 2 0,3 1-3 16,2-1 1-16,4 1-1 0,8-2-1 0,0 2 1 15,-2 2 1-15,-1 0-1 0,-4 4 0 16,0 3 0-16,0 2-1 0,1 0 0 16,-2 0 0-16,-1 5 1 0,-1 3-1 15,-2 4 0-15,8 1 0 0,-7 1 1 16,-8-3-2-16,3 2 2 0,-7-5-1 0,-2 6-1 15,-1 2 1-15,-6 0-1 16,0 10 0-16,0 0 2 0,-9 4-3 0,-6 0 3 16,-3-2 0-16,-5 3 0 15,3-3 2-15,-1-2-2 0,-2-4 0 0,1-2-1 16,6-6-1-16,1-2 2 0,3-5 0 16,0 0 1-16,0 3-1 0,6-9 0 15,-7 4-1-15,7-2 1 0,0-1 0 16,-1-1 0-16,7-1 1 0,-2 0 1 15,2 0-1-15,-3 0-1 0,2 0 1 0,-2 0-1 16,1 0-1-16,-1 0 2 0,2 0-1 16,-2 0 0-16,1 0 0 0,0 0-1 15,-1 0 2-15,3 0-2 0,-1 0 1 16,1 0 0-16,0 0-1 0,0-1 0 16,0-1 1-16,0-1 0 0,0-3 0 15,11-1 0-15,7-4 0 0,6-1 0 16,2 3 1-16,4 3-1 0,1 1-1 15,2 2 1-15,-1 3-1 0,-2 0 2 16,-2 3 0-16,-3 8-1 0,-2 3-1 0,0-1 1 16,0 3-1-16,-11-5 1 0,5 5 0 15,-5-3 0-15,-3-2-1 0,3 8 1 16,-6-6-2-16,-4-7 0 0,1 10 0 16,-3-2 1-16,-5 6 0 0,-13 8 0 15,-3-6 0-15,-11-3 1 0,-3-2 0 16,-6-4-1-16,-3 1 1 0,1-6 1 15,1-2-2-15,10-1-1 0,15-2-4 16,-1-3-10-16,9 0-20 0,0 0-42 16,0 0-107-16,9 0-137 0</inkml:trace>
  <inkml:trace contextRef="#ctx0" brushRef="#br0" timeOffset="352">3394 660 677 0,'0'0'52'0,"0"0"-8"0,0 0-12 15,0 0-18-15,0 0-8 16,0 0 0-16,0 0 2 0,0 0 5 0,0 0-3 16,-10 138 3-16,10-93-7 0,0 0-4 15,0 3 0-15,4-1-4 0,1 1 0 16,-2-1-3-16,0-5-4 0,-3-4-22 15,0-11-56-15,0-15-221 0,0-3-28 16</inkml:trace>
  <inkml:trace contextRef="#ctx0" brushRef="#br0" timeOffset="1271">1660 121 557 0,'0'0'60'0,"0"0"-16"0,0 0-12 16,0 0-8-16,0 0-9 0,0 0-3 16,0 0-4-16,0 0-1 0,0 0-3 15,14-9-1-15,-14 9-1 0,-5 18 1 16,-13 10 0-16,-11 13-1 0,-4 2 0 0,-8 5 0 15,-3 6-1-15,-5 2 3 0,-1 0-2 16,1-7 3-16,2-1-4 0,3-3 2 16,6-9-1-16,5-2 3 15,4-8-3-15,11-6 0 0,2-1 5 0,9-8-7 16,4-8 6-16,0 4-5 0,3 0 1 16,0 8 0-16,0-1 2 0,10 6 1 15,9-7 1-15,3 3 2 0,13 0 0 16,3 0 0-16,8-1 0 0,2-2 2 15,9 3-1-15,2-3-4 0,2-1 0 0,-1 4-4 16,-5-4-2-16,-3 1 0 0,-5 0-4 16,-8 2-5-16,-11-6-25 0,-13-3-59 15,-8-3-216-15,-7-3-28 16</inkml:trace>
  <inkml:trace contextRef="#ctx0" brushRef="#br0" timeOffset="1900">222 419 372 0,'0'0'55'0,"0"0"1"0,-119 105-6 0,84-42-10 15,6 4-4-15,8 4-7 0,11 2-2 16,5-8-10-16,5-7-6 0,18-9-2 16,11-9 1-16,14-12 2 0,11-16 1 15,10-12-2-15,7-8 0 0,1-19-5 16,1-14 1-16,-6-10-1 0,-10-5-2 15,-11-9 7-15,-16-1-4 0,-15-2 2 16,-15-2 1-16,-4 6-4 0,-25 3-3 0,-10 11-3 16,-10 15-6-16,-7 11-11 0,-2 10-26 15,0 14-54-15,2 7-198 0,8 18-18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18:42.87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394 172 432 0,'0'0'80'16,"0"0"-19"-16,0 0-16 0,0 0-7 16,0 0-13-16,0 0-2 0,0 0-4 0,0 0-7 15,0 0 0-15,48-45-8 0,-48 45-1 16,0 0-1-16,-4 11-1 0,-11 11 1 16,-13 10-1-16,-2 3-1 0,-7 5 0 15,-2 7 1-15,-2 4-2 0,1 3 3 16,-2 2-3-16,1 0 3 0,3-6-2 0,8 0 2 15,2-8-1-15,13-4 1 16,4-14 0-16,8 4 4 0,3-4 3 16,14-1 6-16,10 7 1 0,10-4-2 15,7-2-1-15,4-3-2 0,5-1-3 0,5-1-4 16,1-4-2-16,1 1-2 0,-1-4 0 16,-3 4-6-16,-5-5-6 0,1-1-42 15,-3-3-148-15,-2 1-118 0</inkml:trace>
  <inkml:trace contextRef="#ctx0" brushRef="#br0" timeOffset="730">1104 388 587 0,'0'0'69'16,"0"0"-9"-16,0 0-17 0,0 0-17 0,0 0-6 15,0 0-5-15,0 0-3 0,0 0-2 16,0 0-2-16,0 0-2 16,-13-4 0-16,13 4-1 0,0 0 1 15,0 0 0-15,0 0-1 0,0-4-1 0,0 4 0 16,0-6 0-16,4-5-2 0,7-4 1 16,3-8-1-16,-1-4 0 0,3-1-1 15,0-5-1-15,-1-2 1 0,1-2 0 16,-1-1-1-16,-2 2-4 0,0 5 5 15,-6 8-5-15,-2 7 5 0,-2 10 1 0,-3 6 0 16,0-2 1-16,0 2 0 0,1-3 0 16,-1 1-2-16,3 1-1 0,-3-2-1 15,0 1 0-15,2 0 0 0,-2 2 0 16,3 0 0-16,-2 2 0 0,4 17 0 16,4 18 4-16,0 10-3 0,2 4 4 15,-2 5-3-15,2-1 0 0,-2 1 0 16,0 0-1-16,-2-1 0 0,1-3-1 15,0-1 1-15,-2-2 0 0,-2-4 1 16,1-3-2-16,-1-7 0 0,-2-9-1 0,1-2 2 16,-3-9-1-16,0-7-1 15,1 10-3-15,-1-9-5 0,0-3-10 0,3 2-17 16,-3-8-28-16,0 0-45 0,0 0-168 16,5-8-33-16</inkml:trace>
  <inkml:trace contextRef="#ctx0" brushRef="#br0" timeOffset="922">1156 846 723 0,'0'0'42'0,"0"0"9"15,0 0-12-15,0 0-16 0,126 33-10 16,-61-33-9-16,13-3-3 0,12-10-6 0,8-4-9 15,-2-4-81-15,1-5-217 0,-7-17-32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16:11.37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58 169 310 0,'0'0'61'16,"0"0"-8"-16,0 0-5 0,0 0-8 15,0 0-13-15,0 0-5 0,0 0-4 16,0 0-2-16,0 0-3 0,0 0-3 15,-29-4-1-15,25 0-1 0,-5-7 1 16,7 5 0-16,-1-2 1 0,2 0 0 0,1 8 2 16,-3-8-2-16,3 2 3 0,-2-4-3 15,2 4-1-15,-3-2 0 0,3 0 0 16,0 0 0-16,0 0-3 0,0 8 1 16,0-7-1-16,0-3 0 0,0 1 1 15,0 3 1-15,0 6-1 0,-2-3 0 0,2 3 0 16,0-2 1-16,0 0-1 0,0 0 1 15,0-1-2-15,0 1 0 16,0 0 0-16,0 0-2 0,0 0 0 16,0 2-2-16,0-3-1 0,0 3 0 0,0-2-1 15,0 2 0-15,0-2 0 0,0 2-1 16,0-2 0-16,0 2 0 0,0 0 0 16,0 0 0-16,0 0 1 0,0 0-1 15,0 0 0-15,0 0 0 0,0 0-1 16,2 0 2-16,-2 0 0 0,3 2 0 0,2 5 0 15,-1 8 1-15,2 5 0 0,3 1 0 16,-3-1 0-16,3-1-1 16,1 5 0-16,-6-12 1 0,5 11 0 0,-4-11 0 15,-1 4 0-15,2 9 0 0,-1-9-1 16,0 8 2-16,-1-2-1 0,1-4 0 16,-1 7-1-16,-2-7 1 0,2-3-1 15,1 3 1-15,-1-3-1 0,1 1 1 16,0-3 0-16,-1 1-1 0,-4-7 1 15,5 0 0-15,-5-7-1 0,0 0 1 0,0 0 0 16,1 1 0-16,-1 2 0 0,3-1 0 16,-3 0 0-16,2 0-2 0,-2-2 2 15,3 3-1-15,-3-3 0 16,1 2 0-16,-1-2 1 0,3 2-2 0,-3-2 2 16,2 0 0-16,-2 1-1 0,3-1 2 15,-3 0-1-15,1 3 0 0,-1-3 1 16,3 0-2-16,-3 0 0 0,2 3 0 15,-2-3 1-15,5 0 0 0,4 0 1 16,1-9-1-16,4-6-1 0,0-2 1 0,5-7-2 16,-3 1 1-16,2-3 0 0,-3-1 0 15,-1 0 1-15,-1 2-1 0,-2-3 0 16,-4 8 1-16,3-3-1 0,-4 4 0 16,4-3 0-16,-1-1-1 0,1 3 2 15,-6 6-2-15,2-1 2 0,2 1 0 16,-2-2 0-16,1 3 0 0,-5 6-2 0,3-5 2 15,-1 5-2-15,-2 0 0 16,2 1 2-16,-4 6-1 0,0-3 1 16,0 3-1-16,3 0 1 0,-3-2-2 0,2 2 1 15,-2-2-1-15,3 2-1 0,-3-2 2 16,0 2-1-16,1-4 1 0,-1 4 0 16,0 0-1-16,3 0-1 0,-3 0 1 15,0-1-1-15,2 1 2 0,-2 0 0 16,0 0 0-16,0 0-2 0,0 0 2 0,3 0-3 15,-3 0 3-15,4 0 1 16,-2 7-1-16,2 6 0 0,3 1-1 16,0-2 1-16,2 8 1 0,-3-5-2 15,3 4 1-15,1 1-2 0,-4-7 2 0,3 10 0 16,0-3 0-16,-3-5 0 0,3 7 0 16,-1 2 0-16,-4-11 0 0,2 9 0 15,0-8 0-15,-1-3-1 0,-1 2 1 16,-1-7-2-16,-1 1 2 0,-2-7 0 15,0 0 1-15,0 0 3 0,3 3-4 0,-3-1 0 16,2-1 1-16,-2 2-4 0,3-1 3 16,-3 1 1-16,0-1-1 0,1-1 0 15,-1 3 0-15,0-3 0 0,0 2 0 16,0-3 1-16,5 2 0 0,-5-2 1 16,0 3 0-16,0-3-2 0,0 0 1 15,4 3 0-15,-4-3 1 0,0 0-2 16,2 0 1-16,-2 0 0 0,0 0-1 15,0 0 3-15,0 0-3 0,0 0-1 16,0 0 2-16,3 0-1 0,-2 0 0 0,7-16 1 16,1-1-2-16,-3-1 2 0,5 1-2 15,-2-4 0-15,0-1 0 0,0 3 2 16,-3-1-1-16,6-1 0 0,-6 8 0 16,3-9-2-16,1 11 2 0,-4-3 0 15,3 3 0-15,-6 4 1 0,3-4-2 0,-6 5 0 16,4-2 1-16,3-4-1 15,-3 5 1-15,1 3 0 0,-1-2 0 16,-4 6 0-16,5-4 0 0,-1-1 0 16,1 1 0-16,-1 2-1 0,-4 2 0 0,0-3 0 15,0 3 0-15,2 0 1 0,1 0-3 16,-2 0 2-16,-1 0 0 0,4 0-1 16,-3 0 2-16,7 0 1 0,2 3-2 15,1 12 1-15,6 6 0 0,-5 3 0 16,1 5 0-16,0 0 0 0,-1 0 0 0,0 3 0 15,-2-2 0-15,4 3-1 0,-5-3 1 16,2-1 0-16,-7-9 1 16,6 0 1-16,-6-7-2 0,-2-6 0 15,1-1-1-15,-3-6 0 0,0 0 0 0,0 0-1 16,0 3-1-16,1-1-7 0,-1 1-12 16,0-3-29-16,0 1-91 0,0-1-161 15,0 0-14-15</inkml:trace>
  <inkml:trace contextRef="#ctx0" brushRef="#br0" timeOffset="893">1331 385 317 0,'0'0'56'0,"0"0"-6"0,0 0-6 15,0 0-4-15,0 0-9 0,0 0-7 0,0 0-7 16,0 0-4-16,0 0-4 0,0-15-1 16,0 13-2-16,0-10 2 0,0 4 1 15,0-1 0-15,0-9 1 16,0 9 0-16,0 0 2 0,0-8-3 0,0 6 2 16,0 3-3-16,0-1 0 0,0 1 0 0,0-1-2 15,0 0 0-15,0 0 1 16,0 9 0-16,0-2-1 0,0 2 1 15,0-2-1-15,0 0 0 0,0-2 1 16,0 3-2-16,0-2-2 0,0 3 0 0,0 0-2 16,0-3-1-16,3 3-2 0,-3 0 0 15,1 0-1-15,-1 0 1 0,3 0 1 16,2 0 0-16,0 11 0 0,1 6 1 16,4 10 0-16,-1-2 1 0,-1 4-1 15,-2 1 2-15,-1 2-2 0,1-1 1 0,-2 0-1 16,1 3 2-16,-2-1 4 15,1 2-3-15,-2 4 5 0,-2-2-6 16,3 1-1-16,-3 2 2 0,0-4-2 16,1 1 2-16,-1-4 0 0,5-1 1 0,9-2-1 15,-1-4 1-15,9 0-1 0,5-6 0 16,2-5-1-16,9-4-1 0,0-7-2 16,-3-4-1-16,-2 0-4 0,-6-6-18 15,-4-3-37-15,-8-6-75 0,-4-10-159 16,-2-2 0-16</inkml:trace>
  <inkml:trace contextRef="#ctx0" brushRef="#br0" timeOffset="1170">1387 593 589 0,'0'0'47'16,"0"0"-9"-16,0 0-11 0,0 0-6 15,0 0-5-15,0 0 0 0,0 0-7 16,0 0-1-16,0 0-9 0,153-37-1 15,-106 19-15-15,1 0-84 0,-6-2-179 16,1 3-28-16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16:13.37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 69 398 0,'0'0'68'0,"0"0"-11"15,0 0-9-15,0 0-11 0,0 0-6 16,0 0-6-16,0 0-2 0,0 0-6 16,0 0-1-16,-15 0-1 0,15 0-3 15,0 0 1-15,23 0 0 0,5-6 0 16,12-4 0-16,7 2 0 0,0 0-5 0,0 2 0 15,-3 1-3-15,-15 1-2 0,0 0-1 16,-11 1-1-16,-9 1-1 0,0 2-1 16,-9 0-1-16,0-2-1 0,0 2-2 15,2 0 0-15,1-3-3 0,-2 3-6 16,2 0-10-16,-1-1-11 0,1 1-17 16,-1-3-24-16,-2 1-45 0,0 2-105 15,4-2-27-15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16:13.87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320 0 265 0,'0'0'66'16,"0"0"2"-16,0 0-10 0,0 0-6 0,0 0-14 15,0 0-4-15,0 0-4 0,0 0-3 16,0 0-4-16,0 0-3 0,-117 45-5 16,117-45-1-16,0 4 0 0,0-4 1 15,0 8 1-15,17 2 2 0,18-3-1 16,16 0-2-16,8-7-1 0,5 0-3 0,4 0-1 15,3 0-1-15,-3 0 0 0,-24 0-3 16,-13 0-1-16,-6 0-1 16,-16 0-1-16,8 0-1 0,-3 0 1 15,-14 0-4-15,0 0 1 0,0 0-1 0,4 0-1 16,-1 0 0-16,2 0-4 0,-5 0-11 16,0 0-31-16,2 0-98 0,-2 0-156 15,0-20-18-15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16:17.24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98 1031 264 0,'0'0'76'0,"0"0"-5"15,0 0-12-15,0 0-14 0,0 0-12 16,0 0-5-16,0 0-2 0,0 0 1 15,0 0-1-15,0 22-2 0,3-20-2 16,-3 7-5-16,0-1-3 0,0-1-2 0,0 3-3 16,0-10 0-16,0 0 1 0,0 0-4 15,0 1 0-15,0 1 0 0,0 1-3 16,0-1 3-16,0 1 1 0,0-3 0 16,0 1 2-16,0-1 0 0,0 4 1 15,0-4-1-15,0 0-1 0,0 1 0 0,0-1-2 16,0 0-1-16,0 0 0 15,0 0-2-15,0 0-2 0,0-1 0 16,0-9-2-16,0 1 2 0,-3-6 0 16,3 6 0-16,-1 0 2 0,-2-9-1 0,3 8-1 15,0-7 1-15,-2-1-3 0,-1 1 3 16,3 2 0-16,-2-4-1 0,-1 4 0 16,2-1 0-16,1-3-3 0,-3 2 3 15,1 1-1-15,-2-1 0 0,2-2 0 16,-1 2 0-16,-1-1 1 0,2 2-5 0,-2-3 4 15,-1 5-4-15,2-1 4 0,-2-2 0 16,-1 1-1-16,2 2 2 0,2-2-1 16,-1 0 1-16,-1 1-2 15,2-1 1-15,-2 0 0 0,1 10 1 0,1-12 0 16,2 9-1-16,-3-13-1 0,2 5 0 16,1-1 0-16,-3 1 1 0,3 8 1 15,0 2 0-15,-2-2-2 0,2 0 2 16,0 0-1-16,-5-9 0 0,5 9 0 15,0 0-1-15,0-9 2 0,0 9-1 0,0-11-1 16,0 2 2-16,0 10-2 0,0-8 1 16,0 10 0-16,0-4 0 0,0-5-1 15,0 8 3-15,5-7-2 0,0-3 0 16,-1 4 0-16,1-3-1 0,1 3 1 16,1-1 0-16,-1 3 0 0,0 0 0 15,4 0-1-15,-1 2 1 0,0 0-1 16,1 0 0-16,3-1 2 0,3 0-1 15,-4 3-1-15,4-6 1 0,6 2 0 16,-6 0 0-16,6 1 1 0,-2-2 0 0,0 4 0 16,-6 4 0-16,8-7 0 0,-6 6-1 15,-1-2 0-15,0 4 1 0,2-2-1 16,-2 1 0-16,3 2 0 0,-3 2 1 16,3 0-2-16,-2 0 1 0,2 0-1 15,3 2 0-15,-7 2 0 0,4 4 0 16,-4 2-1-16,-4-2 1 0,4 8 1 15,-8-4-3-15,3 5 2 0,-4-4 0 16,-2 3 0-16,-2 1 1 0,-1 2-1 16,0 6 0-16,0-10 1 0,-6 7 0 0,2-8 0 15,-4-1 0-15,2 0 0 0,-3-2 0 16,0 0-1-16,0 0 1 0,-2-1 0 16,0-1 0-16,2 0 0 0,-4-1 0 15,2 2 1-15,3-7-1 0,-2 5 0 16,5-7 0-16,-1 3 0 0,2-1 0 0,4-3 1 15,0 0 0-15,0 0 0 16,0 0-1-16,-4 0 1 0,3 0-4 16,-2 0 3-16,1 0 0 0,-1 0 0 15,-6 0 1-15,2 0-1 0,-1 0-2 0,2 0 2 16,6 0-2-16,-3 0 1 0,3 0 3 16,-2 0-3-16,-1 0 1 0,2 0-1 15,-2 0-1-15,1 0 2 0,-1-3-1 16,3 3 0-16,-1-4 0 0,1 4 1 15,-5-1 0-15,5 1 0 0,0-3-1 0,0 3 1 16,0-2-2-16,0-1 1 0,0 1 0 16,0-4-1-16,9 1 1 0,2-3 1 15,3 1-1-15,-1 3 2 16,2-1-2-16,1 3 1 0,2 0 1 0,0 0-2 16,0-1 1-16,-1 3 0 0,1 0 0 15,1 0 0-15,3 0 2 0,-10 5-2 16,11 1 0-16,-3 1-1 0,-8 0 0 15,8 1 1-15,-10-1-1 0,0 2 1 16,5 1 0-16,-11-7 0 0,8 7-1 0,-7-6 0 16,-3 0 0-16,7 8 1 0,-8-6 0 15,2 1 0-15,2 5-1 0,-5-2 1 16,0-2-1-16,0 9 1 0,0-4 0 16,-8 7 0-16,-4 4 0 0,-5-3 0 15,-2-4 0-15,-6 2 0 0,-2-2 0 16,-3-4 1-16,-2 2-1 0,-3-5 0 15,1 6 0-15,-2-8 0 0,12-2 1 16,-4 0 0-16,12-5-1 0,6-1 1 16,-8 0 2-16,12 0-2 0,-3 0 0 0,1 0-1 15,8 0-3-15,0 0 2 0,0 0-2 16,-6 0-7-16,0 0-19 0,-1-4-33 16,2-1-66-16,5 5-172 0,0-1 4 15</inkml:trace>
  <inkml:trace contextRef="#ctx0" brushRef="#br0" timeOffset="640">989 729 336 0,'0'0'53'0,"0"0"-9"16,0 0-4-16,0 0 1 0,0 0-7 16,0 0-7-16,0 0 1 0,0 0-4 0,0 0 2 15,0 0-2-15,-9-17-6 0,9 14-2 16,0 1-4-16,0-1-2 0,0 2-1 16,0-1 0-16,0-1-3 0,0 3-1 15,0-2-2-15,0 2 3 0,0 0-4 16,0 0 5-16,0 0-2 0,0 13 2 0,9 10 2 15,-3 3 0-15,-1 3 2 0,2-1 1 16,-2 2 0-16,-4-8-2 16,4 0-2-16,-1 4-2 0,-2-11 0 15,3 0-1-15,-2-1 0 0,-2-6-3 0,2-2 2 16,-1 2-4-16,-2-8 0 0,0 0 0 16,0 0-2-16,0 3-2 0,3-3-11 15,-3 2-56-15,0-2-223 0,0 0-37 16</inkml:trace>
  <inkml:trace contextRef="#ctx0" brushRef="#br0" timeOffset="3535">1355 222 228 0,'0'0'56'0,"0"0"-6"0,0 0-5 16,0 0-3-16,0 0-1 0,0 0-6 16,0 0-3-16,0 0-5 0,0 0-5 15,-21-56-3-15,21 56-1 0,-2-2-4 16,2 2 1-16,0-2-3 0,0 0 0 0,0-1-2 15,0 1-1-15,0 0 1 0,0 0-2 16,0 0 0-16,-4 2 0 0,4-3 0 16,0 3-1-16,0-2-1 0,0 2-2 15,0-2-2-15,0 2-1 0,0 0-1 16,0 0 0-16,0 0-1 0,0 0 1 16,0 0-1-16,0 0 1 0,0 0 1 15,0 0-1-15,0 7 1 0,6 8 0 16,-2 5 1-16,1-6-1 0,3 8 0 15,-2-3 0-15,-2-3 1 0,1 3 0 0,-1-2-1 16,1-1 2-16,-1 10 0 0,1-11 1 16,1 13-2-16,-1-5 2 15,-2-5-1-15,-2 8 0 0,5-5-1 0,-3-2 0 16,2 3 1-16,-4-7 0 0,-1-8-2 16,3 0 1-16,-3-7-1 0,0 0 1 15,0 0 1-15,2 3 0 0,-2-2 0 16,0 1 0-16,3 1-1 0,-3-1 1 15,0 1 0-15,1-2 0 0,-1 4-1 16,0-2 0-16,3-3 1 0,-3 0-2 0,0 0 1 16,2 3 0-16,-2-3 1 0,0 0 0 15,0 2 0-15,0-2 0 0,3 0 0 16,-3 0-1-16,2 0-1 0,2 0-1 16,-2-5 1-16,7-9 0 0,3-3-1 15,-6 7 0-15,5-7 1 0,2-2-1 16,-1 2 1-16,1-6-1 0,0 0 1 0,1-1-1 15,-3 0 2-15,-4 7-2 16,2-4 0-16,-3 7 0 0,0 1 0 16,2 0 0-16,-7 7 0 0,7-5 0 0,-6 5-2 15,1-2 4-15,1 3-2 0,-4 5 0 16,2-6 0-16,-2 1 0 0,4-1 0 16,1 1 1-16,-5 5-2 0,0-2 2 15,0 2-1-15,1-3 0 0,2 2 1 16,-1-1-1-16,-2-1 0 0,3 1 0 0,-3 2 1 15,1-3-1-15,-1 3 1 0,3-1-1 16,-3 1 1-16,2-2 0 16,-2 2-1-16,3-4 0 0,-3 4-1 15,2 0 0-15,-2 0 0 0,3 0 0 0,-3 0 0 16,1 0 1-16,5 0-1 0,2 0 1 16,1 12 0-16,5 4 0 0,-2-2 1 15,1 8-2-15,3 2 2 0,-3-2-1 16,-1 2 0-16,1 1 0 0,-1 2 0 15,-2 0 0-15,1 0 0 0,-2-8 0 0,0 3 0 16,-4-10 0-16,-1 1 1 0,2 0-1 16,-3-8 0-16,-1 1 0 15,-2-6 0-15,0 0 0 0,0 0 1 16,3 3-1-16,-3-1 2 0,0 1-1 0,1-2 1 16,-1 4 0-16,0-2 0 0,4-3-1 15,-4 0 0-15,0 0 0 0,0 0 1 16,0 3 0-16,0-3 1 0,1 0-1 15,-1 2 1-15,0-2 0 0,0 0 0 16,0 0 0-16,0 0-1 0,0 0-1 0,0 0 0 16,0-5 0-16,0-7-1 0,3-6 0 15,2-8 0-15,-1-1-1 0,-2-7 1 16,7 1-1-16,0 2 0 0,0-1 1 16,2-3-1-16,-1 5 0 0,2 0 0 15,-2 8 1-15,-3 1 0 0,1 10 0 0,1-3-1 16,1-3 0-16,1 6 1 0,3-2-2 15,-2 3 1-15,0 4 1 16,2-2 0-16,-1 5-1 0,3 0 0 16,-3 3 0-16,15 0 1 0,-4 15 0 0,5 13 1 15,-5 5 2-15,-1 6-1 0,-6 4 0 16,-1 3-2-16,-1 1 2 0,-4-2-1 16,1-6-1-16,-3-4 1 0,-3-10-1 15,0-1-2-15,-1-10 1 0,-2-8-6 16,-1 5-14-16,-2-11-40 0,0 0-119 0,0 0-133 15</inkml:trace>
  <inkml:trace contextRef="#ctx0" brushRef="#br0" timeOffset="4376">2737 595 209 0,'0'0'45'0,"0"0"-4"0,0 0-6 15,0 0-2-15,0 0-6 0,0 0 0 0,0 0 2 16,0 0 0-16,0 0 0 0,0 0-1 16,-24 0-3-16,21-2-2 0,-2-5-3 15,-1 1-1-15,2 1 1 0,-1 1-4 16,5-2 1-16,-1-2-2 0,-3 0-1 15,3 2 3-15,-2-3-3 0,1 2 0 0,-1 0-1 16,3 1-3-16,0 6-1 0,-1-2-2 16,1 2 0-16,0-3-3 0,0 2-1 15,0-2-1-15,0 1-2 0,0 0 0 16,0 2-2-16,0-2-1 0,0 2 0 16,0 0 2-16,1 13 1 0,4 12 0 15,3 12 1-15,-7 0 0 0,8 3 5 16,-3 5-4-16,2 1 5 0,-2 2-4 15,3-6 0-15,0-2 0 0,0-2 1 16,0-7-1-16,-3-10 0 0,5-2 1 0,-3-5 0 16,2-6-1-16,1 2 0 0,-7-7-2 15,4 2-1-15,1-5 1 0,8 0-4 16,4-8-5-16,8-8-16 0,-4-3-33 16,0-7-75-16,-3 4-162 0,-2-4-7 15</inkml:trace>
  <inkml:trace contextRef="#ctx0" brushRef="#br0" timeOffset="4716">2632 791 513 0,'0'0'75'0,"0"0"-26"0,0 0-17 16,0 0-12-16,0 0-7 0,0 0 0 15,0 0-2-15,0 0 0 0,0 0 0 0,0 0-5 16,57 10-5-16,-24-13-1 0,0-4-5 16,-2 1-4-16,1 4-17 0,-11-1-54 15,5 3-151-15,-1-3-61 0</inkml:trace>
  <inkml:trace contextRef="#ctx0" brushRef="#br0" timeOffset="5262">3314 794 198 0,'0'0'63'0,"0"0"-2"15,0 0-1-15,0 0-5 0,0 0-5 16,0 0-6-16,0 0-7 0,0 0-11 16,0 0-3-16,0 0-4 0,-34 11-1 15,31-9-1-15,3-2-4 0,-1 2 3 16,1-2 0-16,0 0 0 0,1 3 0 15,19-3-2-15,-2 0-3 0,10 0-3 0,-3 0 0 16,-6 0-4-16,-4 0-2 0,-6 0 1 16,-9 0-2-16,0 0 0 0,0 0 0 15,3 0-1-15,-2 0-1 16,2 0 0-16,-1 0-4 0,-2 0-5 0,0 0-7 16,3-3-13-16,-3 3-21 0,0-2-41 15,0 2-147-15,0-2-38 0</inkml:trace>
  <inkml:trace contextRef="#ctx0" brushRef="#br0" timeOffset="5675">3800 606 450 0,'0'0'70'16,"0"0"-14"-16,0 0-10 0,0 0-7 0,0 0-6 15,0 0-11-15,0 0-10 0,0 0-6 16,0 0-6-16,0 0-1 0,-14-28 1 16,14 30 1-16,0 13 5 15,0 12 4-15,9 9 6 0,-3 2 0 0,2 2 4 16,-2 3-6-16,0 1-2 0,-2-2-3 16,1-3-4-16,0-2-1 0,-2-9-3 15,1-2 1-15,-2-7-2 0,-2-1 0 16,0 1-2-16,0-13 0 0,4 3-3 15,-4-9-13-15,0 0-62 0,6 0-212 0,2-13-32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16:23.86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59 361 317 0,'0'0'66'0,"0"0"-9"16,0 0-5-16,0 0-7 0,0 0-8 15,0 0-7-15,0 0-3 0,0 0-7 16,0 0-1-16,-21 0-7 0,18 0-1 0,2 0-2 16,-2 0 1-16,1 0-1 0,-1 0 0 15,1 0 1-15,-1 0 0 0,2 0-1 16,-2 0 1-16,1 0 0 0,-1 0 1 16,2 0 0-16,-2 0 0 0,1 0 0 15,1 0-2-15,1 0-1 0,-3 0-1 0,3 0-2 16,-2 0 1-16,2 0-3 15,-3 0 0-15,3 0-1 0,0 0-1 16,0 0 0-16,0 0 0 0,0 0 0 16,0 0 0-16,0 0 0 0,0 0 0 0,0 0 1 15,11 0 0-15,12 0 2 0,8 0 1 16,13-9 2-16,8 6 2 0,7-5 0 16,7 2-1-16,4-4-2 0,-8 4-3 15,-12-1-2-15,-14 6 1 0,-16-2-1 16,-11 3 0-16,-9 0 0 0,0 0 0 0,0 0-2 15,2 0 1-15,1 0-1 0,-2 0 1 16,2 0 0-16,-1 0-2 0,1 0-1 16,-2 0 0-16,-1 0-4 15,0 0 0-15,3 0-4 0,-3-2-4 0,0 2-3 16,0 0-5-16,0 0-11 0,0-2-12 16,-13-1-31-16,-1 1-69 0,-6-2-140 15</inkml:trace>
  <inkml:trace contextRef="#ctx0" brushRef="#br0" timeOffset="508">216 22 297 0,'0'0'74'0,"0"0"-11"16,0 0-8-16,0 0-9 0,0 0-8 16,0 0-5-16,0 0-5 0,0 0-2 15,0 0 1-15,0 0-5 0,-24-18-5 16,24 18-4-16,-4 0-4 0,4 0-1 0,-1 0-2 15,1 0-2-15,0 0 0 16,0 0-2-16,0 0-1 0,0 0 0 16,0 0 2-16,0 0 0 0,0 3 2 0,0 3 2 15,1 9-1-15,9 9 1 0,-1-4 0 16,1 9-1-16,3 3 2 0,-4 1-2 16,0 4 1-16,-3 0 0 0,3 6 1 15,0 1-3-15,-3 2 2 0,3-2-2 16,-4 1 1-16,-1-2 4 0,1 0-3 0,-4-5 2 15,2-10-3-15,-3-1 0 0,2-5-1 16,-2-3 0-16,0-2 0 0,0-11-2 16,0 3 1-16,0-9 0 0,0 0-2 15,0 0 0-15,0 2-1 0,3 0 0 16,-3 1-1-16,0-3-3 0,0 0-10 16,0 0-27-16,-5-11-69 0,-8-11-207 15,-2-3-24-15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16:26.75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88 355 219 0,'0'0'58'0,"0"0"-9"0,0 0-10 16,0 0 0-16,0 0-3 0,0 0 0 0,0 0-6 15,0 0-6-15,0 0-7 0,3-26-5 16,3 14 0-16,8-5-4 0,1 4 2 16,3-3 0-16,0 4 1 0,2 1 0 15,-2 3 2-15,-4-2-3 0,6 2 0 16,-7 0-1-16,0 2-1 0,8-5-2 0,-11 7 0 15,10-6-2-15,-9 4 2 0,-4 4-1 16,4-5 2-16,-3 5 2 0,-4 1 3 16,2-2-4-16,-6 3 2 0,0-3-2 15,0 3-1-15,2 0-2 0,-2-2 0 16,3 2-1-16,-3 0 0 0,1-3-1 16,-1 3-1-16,3 0 0 0,-3 0 0 15,0-1-1-15,2 1 1 0,-2 0 1 16,0 0-1-16,3 0-1 0,-3 0 1 15,0 0 0-15,0 0 0 0,0 0 0 0,0 0-1 16,0 0 1-16,0 0-2 0,-8 0 1 16,-2 0 0-16,5 1-1 0,-5 7 1 15,5-5 0-15,-3-2 2 0,4 4-1 16,-2-3 0-16,0 0 0 0,-2 0-1 16,-6 4 1-16,11-3 1 0,-4-1-3 15,2 3 2-15,-1-4-1 0,2 5-1 16,-4-5 2-16,-3 6-2 0,7-3 0 15,-5 6 1-15,0-3-1 0,1 2 1 16,-1-3 0-16,-3 3-1 0,3 0 2 0,1 0-1 16,-9 7 1-16,8-5-1 0,-3 6-1 15,0 1 0-15,6-4 0 0,-8 6 0 16,5 2 2-16,0-9-2 16,-2 8 1-16,2 3-1 0,0-4 1 0,-1 1 0 15,3 1 1-15,-2 0-1 0,2 2 0 16,-2 7 1-16,3-2-1 0,1 1 1 15,0-1 1-15,4 4-1 0,1 0 0 16,0 7 2-16,4-4 1 0,7 4 5 16,4 3-5-16,5-3 3 0,6 2-4 0,0-2 0 15,7 1 0-15,4-6-2 0,2-1 0 16,4-3-1-16,4-1-1 0,4-9-3 16,-2-1-1-16,2-5-11 0,3-5-33 15,-1-7-138-15,0 2-134 0,-1-5-13 16</inkml:trace>
  <inkml:trace contextRef="#ctx0" brushRef="#br0" timeOffset="688">601 643 316 0,'0'0'68'0,"0"0"-13"0,0 0-6 16,0 0-4-16,0 0-5 0,0 0-5 16,0 0-2-16,0 0 0 0,0 0-7 0,0 0-3 15,0-104-9-15,0 104-6 0,0-3-3 16,2 1-2-16,-2 2-2 0,0-2-1 16,3 2-1-16,-3 0-1 0,1 0 0 15,-1 0 1-15,3 0 1 0,-1 15 3 16,2 7 1-16,0 3 0 0,0-1 3 0,-2 4-2 15,2-2 2-15,1 7 0 0,1-4 1 16,3 0-2-16,-1-1-1 16,1-4 0-16,-2 4 0 0,1-11 0 15,-2 5 1-15,1 0-2 0,-2-6 0 0,1 9 4 16,-1-8-6-16,-1-2 6 0,-2 4-6 16,1-12 0-16,-2 1 1 0,-1-8-3 15,0 0 2-15,0 0 0 0,3 3-3 16,-3-2 2-16,0 2 0 0,2-1-2 15,-2 0 2-15,0-2-1 0,3 3-1 0,-3-3-2 16,0 0-5-16,0 2-16 0,0-2-19 16,0 0-45-16,0 0-127 0,0-2-89 15</inkml:trace>
  <inkml:trace contextRef="#ctx0" brushRef="#br0" timeOffset="1077">1030 817 425 0,'0'0'75'0,"0"0"-22"16,0 0-18-16,0 0-9 15,0 0-1-15,0 0-3 0,0 0 1 16,0 0-4-16,0 0 1 0,-14 7-2 16,14-5-2-16,0-2 1 0,0 0 1 0,6 1-1 15,17-1-1-15,10 0 1 0,13 0-3 16,2 0-1-16,4-3-2 0,-2-4-4 16,-3 0 1-16,-15 3-2 0,-6 2-2 15,-8 0 0-15,-12-1-2 0,3 3-2 16,-9 0 0-16,0 0 0 0,0 0-1 0,3 0 1 15,-1 0-1-15,1 0-2 0,-2 0 0 16,-1-1-2-16,0 1 0 0,3 0-5 16,-3-3-8-16,0 3-20 15,0-3-41-15,0-5-149 0,0-2-90 0</inkml:trace>
  <inkml:trace contextRef="#ctx0" brushRef="#br0" timeOffset="2741">1970 993 421 0,'0'0'68'0,"0"0"-17"0,0 0-16 15,0 0-7-15,0 0-7 0,0 0-4 16,0 0-5-16,0 0-1 0,0 0-1 16,0 0-1-16,-12 21 1 0,8-20-3 15,4 2 2-15,0-1-3 0,0 0-1 16,-1 7-1-16,1-1 0 0,0 1 0 15,0 1 1-15,0-10 0 0,0 0 1 0,-3 0 0 16,3 3 1-16,0-1 0 0,0 1 1 16,-2-2 2-16,2 1 0 0,0-2-1 15,-3 3-1-15,3-3-1 0,0 0 1 16,0 2-2-16,-1-2 0 0,1 0-1 16,0 0-1-16,-3 0-1 0,3 0 0 15,0 0 0-15,-2 0-2 0,-1 0 3 16,-1-2-2-16,-2-4 1 0,1 1-1 15,-1-8-1-15,3 9 2 0,1-4 0 16,-2-8-1-16,1 7 0 0,-2-9 0 0,1 2-6 16,1-1 4-16,-2-1-5 0,1-2 4 15,-1 2 1-15,0 0 0 0,1 0 1 16,-1 1-1-16,1-1 1 0,-1 2-1 16,4-2 0-16,-2 3 0 0,-2-1 0 15,4 0 0-15,-2 3 1 0,1-4-1 16,-1 0 0-16,1-2-1 0,-1 1 1 15,2-2-1-15,-2-1 1 0,1 1 1 16,-1 0-1-16,2 2-1 0,1-1 1 16,-2 9 0-16,2 4 0 0,0 6 1 0,0-9-1 15,0 0 0-15,0 0 0 0,0-11 0 16,0 10 1-16,0-7-1 0,0 2 0 16,0 5 0-16,2-5 1 0,-1 8-1 15,4-8 0-15,-1 2 0 0,1 2-1 16,3-2 1-16,-2 2 0 0,3 1 0 0,0 0 1 15,2 2-1-15,1-1 0 0,-2 0 0 16,1 0 0-16,3 1 0 0,-1 2 1 16,2-2 0-16,1 3 1 15,0-1-1-15,0 1-1 0,-1 1 0 0,0-1 1 16,2 4-2-16,-8 1 1 0,7 0 0 16,-3 0 0-16,3 0 0 0,3 0-1 15,-4 0 1-15,1 0-1 0,-2 0 0 16,-2 4 0-16,-4-2 0 0,1 4 0 15,-4-1 0-15,1 6 1 0,0 2-1 0,-2 2 0 16,-1-1 0-16,-3 2 0 0,0 0 1 16,0 0-1-16,0-1 1 15,0 0-1-15,-3 1 1 0,-3-4-1 16,-3 12 2-16,4-13-1 0,-5 7 0 0,-4-1-1 16,5-11 1-16,-6 9 0 0,6-6 0 15,-2 0 0-15,2 1 1 0,1-5-2 16,-2 1 2-16,5-3-1 0,-1-1 0 15,2 2 0-15,4-4 0 0,0 0 1 16,0 0-1-16,0 0 0 0,-3 0-1 0,1 0 1 16,-1 0 0-16,1 0-1 0,-1 0 0 15,2 0 0-15,-2 0 0 0,1 0 1 16,-1 0-1-16,2 0 2 0,-1 0-1 16,-1 0 0-16,2 0 1 0,-2 0-2 15,1 0 0-15,-1 0 1 0,2 0-1 0,-2 0-1 16,3-1 2-16,-2 1-2 15,2-3 1-15,-3 3 1 0,3-2-2 16,0 2 2-16,0-3 0 0,0 3 2 16,0-2-4-16,0 1 2 0,0-4 0 0,8-1-1 15,5-1 1-15,-1 0 0 0,2 3 0 16,1-1 0-16,2 1 1 0,0 2-1 16,1-1 0-16,0 3 0 0,0 0 0 15,2 0 0-15,-5 0-1 0,4 0 1 16,-6 0 0-16,1 5-1 0,-2-1-1 0,0 1 2 15,2 2 0-15,-4-1-1 0,1 2 3 16,1 1-3-16,-4-2 1 0,4 4-1 16,-7-8 1-16,1 6 0 0,-3-3-1 15,-2 1 1-15,1 6 0 0,-2-4 0 16,0 7-1-16,-6 4 1 0,-5-2 0 16,-6 4-1-16,5-9 3 0,-5 1-2 15,1-3 0-15,-6 0 0 0,-6 2 1 16,-3-4-1-16,-1 1 2 0,-1-2-1 15,9-8-1-15,-4 3 1 0,2-3-1 0,8 0-1 16,-9 0 1-16,12 0 0 0,6 0 1 16,3 0 0-16,6 0 1 0,0 0-2 15,0 0 0-15,0 0-3 0,-3 0 0 16,1 0-3-16,0 0-4 0,-1 0-16 16,2 0-25-16,1 0-58 0,0 0-186 15,0 0-5-15</inkml:trace>
  <inkml:trace contextRef="#ctx0" brushRef="#br0" timeOffset="3517">2597 833 338 0,'0'0'56'0,"0"0"-7"0,0 0-8 16,0 0-1-16,0 0-8 0,0 0-6 0,0 0-2 15,0 0-3-15,0 0-2 16,-5-20-4-16,5 17-1 0,0 2-3 15,0 1 0-15,0-3 0 0,0 3 0 16,0-2-1-16,0 2 1 0,0-2-1 0,0 2-1 16,0-3-1-16,0 3-1 0,0 0-1 15,0 0-2-15,0 0-1 0,0 0 0 16,0 0 0-16,0 0-1 0,0 0 0 16,0 0-1-16,2 5 2 0,1 10 2 15,3 9 3-15,3 6 7 0,-1-2-5 0,-1 2 3 16,2-1-6-16,0-7-1 0,-1-1-1 15,-2-6-1-15,-4 0 1 16,2 2 0-16,-1-9-1 0,-1 8 0 16,1-10 0-16,-2 1-1 0,2 2-1 0,-3-9 1 15,0 0-1-15,0 0-1 0,0 2 2 16,2 1-3-16,-2-1 0 0,0-1 0 16,0 2 0-16,3-1-2 0,-3 1 0 15,0-2-5-15,0 3-14 0,0-4-32 16,0 0-63-16,-14-4-193 0,1-5-10 0</inkml:trace>
  <inkml:trace contextRef="#ctx0" brushRef="#br0" timeOffset="3937">2735 0 502 0,'0'0'49'0,"0"0"-11"15,0 0-11-15,0 0 0 0,0 0 3 16,149 43-1-16,-97-11 0 0,1 10-4 16,-2 12-6-16,-7 10 0 0,-3 16-7 15,-7 14 1-15,-8 7-4 0,-5 7 1 0,-4 2 1 16,-4-3-5-16,-5-4 0 15,-4-10-4-15,-2-6-3 0,-2-8 0 16,0-6-1-16,-11-8-3 0,-13-6-16 16,-12-10-59-16,-13-10-217 0,-4-8-33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16:34.96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186 337 336 0,'0'0'64'0,"0"0"-13"0,0 0-9 16,0 0-2-16,0 0-6 0,0 0-3 15,0 0-2-15,0 0-6 0,0 0-1 0,20-3-6 16,-10-5-3-16,-1 1 0 0,0 1-1 16,4-3-2-16,-10 2 1 0,6-1 1 15,-5 4-2-15,5-7-1 0,0 0-1 16,-4 4 0-16,1-6-2 0,-3 5-1 16,-1 2 0-16,1-11-2 0,-3-1 1 15,0 2-1-15,0-12-2 0,-5 9 1 0,-2 6 0 16,-1-9 0-16,-4 3 1 15,3 9-2-15,-3-8 0 0,2 9-1 16,-2-3-1-16,2 4 1 0,-4 0 1 0,3 2-1 16,4 4 0-16,-5 0-1 0,2 2 1 15,-6 0-1-15,-9 0 0 0,6 10 1 16,-9 5-1-16,12-3 1 0,-3-2-1 16,6 3 0-16,4-4 0 0,-2 2 1 15,6 0-2-15,5-1 2 0,0 5 0 0,0 5 2 16,4 0-1-16,8 2 1 0,0-6 0 15,3-5 1-15,5-3-1 0,-7 0 2 16,12-4 0-16,-1-4 0 16,-7 0 0-16,9 0 0 0,-2-3-1 0,-1-6-1 15,4-3 1-15,-6-2-2 0,-3-1-1 16,1-3 0-16,-4-2 0 0,-4 5 0 16,1-2 0-16,-3 9 1 0,-3-3 0 15,3 0-1-15,-8 4 0 0,4 2 1 16,-5 5 0-16,0-2 1 0,0 2 0 0,3-3 0 15,-3 2 1-15,2-2-1 0,-2 1 0 16,0 0-1-16,3 0 0 0,-3 0-1 16,0 2 0-16,1-3 1 0,-1 3-1 15,0-2 0-15,0 2-1 0,3-1-1 16,-3 1 1-16,0 0 0 0,0 0 1 16,2 0 1-16,-2 0-1 0,0 0 1 15,0 0-1-15,0 0 1 0,0 0-1 16,0 0 0-16,0 0-1 0,0 3 2 15,0 4-2-15,-2 8 2 0,-2-2-1 0,-1 2 0 16,1-3 1-16,-1 5-1 0,0-2-1 16,2 4 0-16,2-2 1 0,-1 0-1 15,-1 1 1-15,3-1 0 0,0 11 0 16,0-11 1-16,0 11 0 0,0-1-1 16,0-13 1-16,0 15-2 0,0-15 2 15,0 2-1-15,0 0 1 0,3-2 0 16,-3 2-1-16,2 1 0 0,-1-2 0 15,2 2 0-15,-1 0 1 0,2 2 0 16,1 6 0-16,-2-10 0 0,2 10-1 0,-1-10 2 16,-2 3-2-16,1 0 0 0,-2-2 0 15,4 2 0-15,-4-3 1 0,2 2 0 16,-1 1 0-16,2-4 0 0,-1 2 4 16,-1 0-4-16,1 1 4 0,-1-1-4 15,1 0-1-15,-2-1 0 0,-1-8 0 0,3 8 1 16,-3-5-2-16,0-3 1 0,2 1 1 15,-2-8-2-15,0 7 1 16,0 2 0-16,0-3-1 0,0 5 2 16,0-11-1-16,0 4 1 0,0 6-1 0,0-2 0 15,0 0-1-15,-2-4 1 0,-1 3 0 16,2-3 0-16,-2 3 2 0,3-7-1 16,-2 0-1-16,2 0 0 0,-8 7-1 15,4-3 1-15,-1 1 2 0,-5 1-3 16,4-3 2-16,-7 0-1 0,1 5 0 0,5-6 1 15,2 1-1-15,5-3 1 0,-9 0 0 16,0 0 0-16,1 0 0 16,-8 0 0-16,7 0 0 0,-7 0 0 15,3-5 0-15,1-3-1 0,-2 2 1 0,6 5 0 16,-2-7-1-16,5 3 2 0,1 2-1 16,-6-7-1-16,6 6 2 0,-1 0-2 15,1-7 1-15,2 5 0 0,-1-2-1 16,2-12-1-16,1 0 1 0,0-12-2 15,6-8-3-15,7 5 5 0,6-1-6 0,0 0 4 16,4 3 0-16,0 0-3 0,-2 1 0 16,2 4-4-16,0 1-8 0,-3 0-14 15,-1 0-37-15,6 5-75 16,2-5-164-16,6 6-6 0</inkml:trace>
  <inkml:trace contextRef="#ctx0" brushRef="#br0" timeOffset="781">766 698 386 0,'0'0'64'0,"0"0"-8"16,0 0-10-16,0 0-4 0,0 0-5 16,0 0-4-16,0 0-6 0,8-116-5 15,-5 100-7-15,-2-1-4 0,2 1-3 16,-3-1-2-16,2-2 0 0,-2 1-1 16,3 0-2-16,-3 0-1 0,0-1-1 15,0 9 0-15,0-7 2 0,0 8 1 0,0 0 1 16,0 0-1-16,0 9 2 15,0-3-2-15,0 3-1 0,0 0 2 16,0-5-4-16,0 4-1 0,0 1-1 0,0-2-2 16,0 2 0-16,0 0 1 0,0 0-2 15,0 0-2-15,0 0 3 0,1 2-1 16,-1 18 3-16,0 7 1 0,0 8 0 16,0-1 2-16,0 3-2 0,0-1 0 15,0 4 0-15,3-2 1 0,-1 0-1 16,1 3 1-16,1-1 6 0,1 3-4 15,1-2 3-15,0 3-3 0,3-6-1 16,-1 3 0-16,1-4 1 0,-3-2 1 16,0-4 0-16,-1-9 0 0,4 0 0 0,0-4-1 15,4-2 1-15,3 0-2 0,3-7 0 16,4-7 0-16,5-2-7 0,2 0-12 16,-6-13-28-16,-1-6-60 0,-5-7-191 15,-4-2-12-15</inkml:trace>
  <inkml:trace contextRef="#ctx0" brushRef="#br0" timeOffset="1013">824 700 551 0,'0'0'49'0,"0"0"4"16,0 0-10-16,0 0-15 0,0 0-9 15,126 1-13-15,-61-15-9 16,5-7-11-16,1-1-45 0,2-4-216 0,-1 1-26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16:44.69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1470 757 491 0,'0'0'53'0,"0"0"-22"0,0 0-12 0,0 0 1 15,0 0 0-15,0 0 2 0,0 0 1 16,0 0-3-16,0 0 0 0,-13-3-2 16,13-3-3-16,0-4-2 0,10-1 0 15,-1 1-1-15,-1-2-2 0,1 1 0 16,-3 0-3-16,0 0-2 0,-3 3-2 0,2-4-1 15,-4 3-1-15,-1-9 1 0,0-8-1 16,0 12 0-16,-1-10 0 0,-11 4 0 16,-3-1 0-16,-8-1-1 15,-2 2 0-15,-5 3 2 0,-3 5-1 0,-8 3 0 16,-3 4 0-16,-5 5 0 0,-3 0-1 16,1 3 0-16,-1 8 0 0,2 5-1 15,3 1 1-15,1 3 0 0,8 3 0 16,5 2 0-16,4-4 0 0,8 1-1 15,7-3 1-15,4 1 0 0,5-5 0 0,5 2 0 16,0 11 1-16,6-6 1 0,9 7 1 16,5-9 0-16,6-2 1 0,3-7 0 15,4-4-1-15,5-6 1 16,0-1-1-16,0 0-1 0,2-6 0 0,-3-5 0 16,3-2-2-16,-2-3 1 0,-5 0-1 15,1-1 0-15,-5-1 0 0,-2 1 1 16,-3 0 0-16,-1-2-1 0,-8 8 0 15,0-3 0-15,4 1 0 0,-1 0 1 16,0-1-1-16,-3 0 0 0,-4 8 0 0,-4 2 0 16,0-1 1-16,-7 5 1 0,0-3-1 15,0 3 0-15,3 0 0 0,-2-1-1 16,2 1 1-16,-1-2-1 0,-1 2 1 16,-1-3-1-16,3 3 2 0,-3-2-2 15,2 2 1-15,-2 0-1 0,3 0 0 0,-3 0 0 16,1 0 1-16,-1 0-1 0,0 0 1 15,3 0-1-15,-3 0 0 16,0 0 2-16,0 0-1 0,0 7 1 16,0 2 0-16,0 0 0 0,0 9-1 0,0-10 0 15,0 13 1-15,0-2 0 0,0 1-1 16,0 10 1-16,0-13-1 0,0 9 0 16,2-1 1-16,2 0 0 0,1 6-1 15,0-1 1-15,-1 0 0 0,2 0 0 16,2 0 2-16,-2 0-4 0,-2-1 2 0,1-9-1 15,0 4 0-15,-1-1 0 0,1-8 1 16,1 10-1-16,-2-9 0 0,1 1 0 16,2 4-1-16,-2-5 0 15,1 5 1-15,-1 1 0 0,-1-8 0 0,1 8-2 16,-1-8 1-16,-2 1 0 0,1 0 0 16,1 1 0-16,1 6 1 0,-4-6 4 15,4 8-4-15,-3-10 4 0,1 0-5 16,-2 1 0-16,-1-9-1 0,3 13 1 15,-1-11 0-15,1 9 0 0,-2 0 1 0,2 1-2 16,2 7 1-16,-4-10 0 0,4 10 1 16,-4-7-2-16,-1-3 2 15,3 3-2-15,-3-10 1 0,0 9 0 16,0-9 1-16,0 8-1 0,0 0 1 0,-3-5-1 16,0 2 1-16,-4-1-1 0,2-1 0 15,1-6 0-15,-2 5 1 0,1-3-1 16,-6 2 1-16,2 2-2 0,-4-4 2 15,2 1-2-15,-6-3 1 0,4 0 0 16,-3-3 0-16,1 0 2 0,-5-2-1 0,-7-2 2 16,3-10-2-16,-5-2 0 0,9 3 0 15,-1-2-1-15,4 0 0 0,5 4 1 16,-3-5 1-16,6 4-2 0,4 5 2 16,1-8-2-16,2 4-1 0,2-13 1 15,0-12-1-15,0-1 1 0,14-12-2 16,1-3-2-16,5 1 1 0,3 5-3 15,-4 4 4-15,1 5 0 0,-2 5 0 16,0 6-7-16,-2 0-11 0,2 4-14 16,3 6-33-16,5-1-84 0,9 3-161 0,1-1-6 15</inkml:trace>
  <inkml:trace contextRef="#ctx0" brushRef="#br0" timeOffset="681">2041 1544 334 0,'0'0'78'0,"0"0"-11"0,0 0-8 16,0 0-10-16,0 0-12 0,0 0-3 15,0 0-3-15,0 0-3 0,0 0-6 16,0 0-4-16,-54-65-4 0,51 50-4 15,0-3 1-15,1-1-3 0,2 2-1 16,-3-1-6-16,3 10 4 0,0-9-5 16,0 11 5-16,0-4 2 0,0 4-2 0,0 6 1 15,0-2-2-15,0 2-1 0,0 0 0 16,0-2-3-16,0 2-1 0,0 0-2 16,0 0-2-16,0 0 1 0,0 0 2 15,8 13 5-15,-1 14-2 0,5 11 3 16,-1 4-4-16,-2 5-1 0,0 0 2 0,0 2-2 15,1-1 2-15,-4 0-1 16,0-1 1-16,3-2-1 0,0-3 0 0,0-6 1 16,0-4-1-16,0-10 0 15,0-3 1-15,-3-8-1 0,5-1 0 0,-2-2 0 16,6-5 0-16,7-2-3 0,-1-1-7 16,8-9-16-16,-2-5-24 0,0-10-56 15,-1-4-130-15,-1-3-59 0</inkml:trace>
  <inkml:trace contextRef="#ctx0" brushRef="#br0" timeOffset="905">2005 1772 620 0,'0'0'52'0,"0"0"-5"0,0 0-14 0,0 0-14 16,0 0-6-16,0 0-3 0,0 0-5 15,0 0-4-15,0 0-7 0,128-49-15 16,-75 26-46-16,7-1-217 0,3 2-24 16</inkml:trace>
  <inkml:trace contextRef="#ctx0" brushRef="#br0" timeOffset="1473">3697 895 420 0,'0'0'91'0,"0"0"-17"16,0 0-14-16,0 0-7 0,0 0-5 0,0 0-10 16,0 0-9-16,0 0-13 0,0 0-10 15,0 0-8-15,-12-65-1 0,12 68 0 16,0 19 2-16,0 15 1 0,6 6 0 16,0 6-1-16,-2-2 1 0,4-3-2 15,-3 2 2-15,-1-5-3 0,1-5 1 0,-1-10-3 16,-2-9-4-16,2-2-16 15,-2-8-22-15,1-1-44 0,-2 1-127 16,4-7-69-16</inkml:trace>
  <inkml:trace contextRef="#ctx0" brushRef="#br0" timeOffset="1632">3662 392 543 0,'0'0'7'0,"0"0"-3"0,0 0-6 15,0 0-4-15,0 0 1 16,0 0 3-16,0 0 0 0,0 0 1 0,0 0-6 16,0 26-2-16,9-9-31 15,5 6-70-15,-4 1-125 0</inkml:trace>
  <inkml:trace contextRef="#ctx0" brushRef="#br0" timeOffset="2240">4210 1062 407 0,'0'0'74'0,"0"0"-15"0,0 0-10 0,0 0-7 16,0 0-6-16,0 0-5 0,0 0-7 15,0 0-7-15,0 0-5 0,0 0-6 0,-11 2-3 16,8-2-1-16,3 0 1 15,-1 0-1-15,1 0 1 0,0 0 0 16,0 0 1-16,0 0 0 0,0 0 2 16,0 0 1-16,0 0-1 0,0-2-2 0,1-11 0 15,12-5-2-15,-1-4-1 0,4-3 1 16,1 4-2-16,6-4 1 0,0-3 1 16,0 2-2-16,-2-3 2 0,-1 2-1 15,-4 9 0-15,-5-2 0 0,-5 9 3 16,-3 4-4-16,-2 1 1 0,-1 6-2 0,0-3-2 15,0 3 2-15,0-1-1 0,4-2-1 16,-4 1-1-16,0-1-1 0,0 2-1 16,0 1 1-16,0-2 1 15,0 2-1-15,0 2 3 0,0 17 1 0,1 16 1 16,11 9 1-16,3 3 3 0,8-1 1 16,1 2 0-16,1-1 2 0,2-9-1 15,-6 0-2-15,-2-6 0 0,-6-10-3 16,-4-1 1-16,-4-8 0 0,-5 4-2 15,-8 2 2-15,-11-2-1 0,-9 3-2 0,-2-2-12 16,-4-4-24-16,3-3-58 0,9-4-200 16,-4-6-13-16</inkml:trace>
  <inkml:trace contextRef="#ctx0" brushRef="#br0" timeOffset="4325">4057 1057 357 0,'0'0'76'0,"0"0"-14"16,0 0-15-16,0 0-14 0,0 0-9 15,0 0-2-15,0 0-5 0,0 0-4 16,0 0-1-16,0 0-3 0,-8 3 1 15,8-1 1-15,0-2 1 0,0 0 3 0,0 2-1 16,0-2 1-16,0 0 1 0,0 0-1 16,0 0-1-16,9 0-2 0,-1 0-3 15,4-4-2-15,11-7 0 0,-3-2-2 16,8-3 0-16,-2 0 0 0,0-2-1 16,-2 1-1-16,-1-3-1 0,0-1-1 15,-9 6 1-15,1 0 0 0,-6 6-1 16,1-4 0-16,0 5 1 0,-1-3-2 15,1 0 1-15,-2 0-1 0,0 3 0 16,-4 3 1-16,5-7 1 0,-4 9-2 0,2-10 2 16,1 2-1-16,0 0-1 0,-2 2 0 15,-3 3 1-15,1 2 0 0,-2-3-1 16,1-1 2-16,-2 2-1 0,4-8-1 16,-4 8 1-16,2-1-1 0,-1 1 0 15,-2-3 1-15,0 0 0 0,0 0-1 16,3 1 0-16,-3 0-1 0,0-1 1 15,0 1 1-15,0 1 0 0,0 7-1 16,0-7 0-16,0 0 0 0,0 1 0 16,-3 0-1-16,3 6 2 0,0-2-1 0,-5-3 0 15,4-3 0-15,-4 5 0 0,4-3 1 16,-7 2-2-16,4 0 1 0,-1 0 0 16,0 1-1-16,-4 1 0 0,3 0 0 15,0 0-1-15,-1 2 2 0,-2 0-1 16,1 0 1-16,-1 0 0 0,-5 0 0 0,7 0 0 15,0 0-1-15,1 0 0 16,-1 2 0-16,1 2 0 0,-2-1 1 0,-2 3 0 16,5-2 0-16,-6 4 0 15,-1 0 0-15,9-5 0 0,-9 5 0 0,7-3 0 16,1 0 1-16,-1 1-2 0,5-6 1 16,-4 5 0-16,2-1-1 0,-2 0 1 15,2 3 1-15,2-7-1 0,-3 0 0 16,3 0 1-16,0 2-1 0,-1 0 1 15,1 1-1-15,0-1 0 0,0-1 0 0,0 2 0 16,0 5 1-16,0 1-1 0,0-1 1 16,0 8-1-16,0-10 1 0,6 5-1 15,-2 2 0-15,-2-8 1 16,5 6-1-16,-2-3 0 0,-4-2 0 0,4 0 0 16,-2-1 0-16,2 2 0 0,-1-3 2 15,2 7-2-15,-1-7 1 0,4 5-1 16,-3 4 0-16,3-5 1 0,-3 1 0 15,3-1 0-15,-1 2 0 0,-4-6 0 16,6 3 0-16,-7-4 0 0,6 6 0 0,3-2-1 16,-8-3 1-16,4 3 0 0,-3-1-1 15,-1-2 1-15,5 4-1 0,-4-3 0 16,4 2-1-16,0 1 1 0,-4-5 0 16,4 3 0-16,-5-1 1 0,5 1-1 15,-1 4 0-15,1-4 0 0,0 2 1 16,0-2-1-16,0 0 0 0,0 0 0 15,1 2 0-15,-3-2 2 0,2 0-4 16,-4-3 2-16,7 4 2 0,-6-2-2 16,-1-1 0-16,1 1 0 0,-2-2 0 0,1 0 0 15,-1 2-2-15,5 1 2 0,-4-2-1 16,0 1 1-16,1 4 1 0,-2-5-1 16,5 7 0-16,-1-1-1 0,-2 1 0 15,0-3 1-15,2 4-1 0,-4-3 1 16,-2-6 0-16,5 8 0 0,-2-3-1 0,-4-4 1 15,4 3 0-15,-4-2 0 0,3 1 2 16,-3 0-2-16,2-1 0 0,-3-5-1 16,0 7 0-16,2-1 1 15,1 2 1-15,-2 0-1 0,-1-8 0 0,0 0 1 16,0 8-3-16,0-1 2 0,0 3 0 16,0 6-1-16,0-9 2 0,-6 3-1 15,-8 6 0-15,4-5 0 0,-7 3 0 16,0-1 6-16,-1 0-6 0,-6 3 5 15,6-4-5-15,-2-4-1 0,-3 2 1 0,9-6 0 16,-7 3 0-16,9-3 2 0,6-2 1 16,-2 0 1-16,1-2 0 0,-1 0-1 15,-1 0 0-15,-6-2-2 16,9 0 0-16,-2-1-1 0,2 2 0 0,-1-4 0 16,0 3 0-16,1-2-6 0,2 1 3 15,4 3-5-15,-3 0-12 0,-3-4-26 16,-2-1-69-16,2 1-195 0,1 2-11 15</inkml:trace>
  <inkml:trace contextRef="#ctx0" brushRef="#br0" timeOffset="4881">5738 494 540 0,'0'0'54'0,"0"0"-1"0,0 0-11 0,0 0-9 16,0 0-4-16,0 0-6 0,0 0-4 16,0 0-8-16,0 0-9 0,-9-29-4 15,9 25-2-15,0 4 1 0,1 15 2 16,11 9 1-16,1 17 3 0,0 3-1 16,-1 6 2-16,1 5 0 0,-4 1 1 15,0-2-2-15,0 1 2 0,-3-4-2 16,-1-8-2-16,2-6 0 0,-5-11 1 15,2 1-1-15,-1-15-2 0,-1-6-1 16,1 3 0-16,-3-9-2 0,0 0-2 0,0 0-13 16,0 2-28-16,1-2-68 0,-1 0-137 15,0 0-48-15</inkml:trace>
  <inkml:trace contextRef="#ctx0" brushRef="#br0" timeOffset="5664">5454 874 365 0,'0'0'58'16,"0"0"-6"-16,0 0-14 0,0 0-7 16,0 0-6-16,0 0-4 0,0 0-1 15,0 0-3-15,0 0 2 0,0 0-2 16,146-50-4-16,-102 37-2 0,3 1-3 15,4 1-2-15,3-5-3 0,2 3-1 0,-3-3 0 16,-1 0-2-16,-4 1 1 0,-1 2-1 16,-7-3 1-16,-2 2-1 0,-14 1 0 15,-1 2 1-15,-9 5 0 0,-4-4 1 16,1 2 0-16,-2-3-1 0,0 0 1 16,-4 8-1-16,2-11-1 0,-5 8 1 15,-1-9 0-15,4-1 0 0,-5 7 2 16,3-7-3-16,-3 7 3 0,0 0 0 15,1 3 1-15,-1 6 1 0,0-8 3 16,0 0 2-16,0-1-1 0,0 3 1 0,0 6-1 16,0-4-2-16,0 4-4 0,0-1-2 15,0 1-2-15,0-2-1 0,0 2-1 16,0 0 0-16,0 0 0 0,0 0 2 16,-6 11-1-16,2 11 2 0,-2 7 0 15,1 4 1-15,0 2 0 0,1 6 1 0,-1 3 1 16,2 4 0-16,3 1 1 0,0 3-1 15,0-1 0-15,0-5-1 16,0 0-1-16,0-9 1 0,0-10-1 16,0-3 1-16,0-11 1 0,0-5-2 0,3 0 2 15,-3-8 0-15,0 0 2 0,0 0 3 16,0 3 4-16,2-3 1 0,1 0-3 16,1-11-3-16,3-16-4 0,3-8-4 15,4 1 1-15,3-3 0 0,-1 9 2 16,4 4-1-16,-6 8 0 0,2 2 0 15,-5 7-1-15,-6 6 1 0,10-2-2 0,0 3 1 16,6 0-1-16,5 11 0 16,-2 3 1-16,-2 5-1 0,-6-2-1 15,3 2 0-15,-1 2-1 0,-8-7 0 0,6 1-3 16,-7-4-9-16,4-2-24 0,7 2-38 16,-6-5-93-16,-1 1-138 0</inkml:trace>
  <inkml:trace contextRef="#ctx0" brushRef="#br0" timeOffset="6296">6973 808 373 0,'0'0'60'0,"0"0"-15"0,0 0-12 16,0 0-11-16,0 0-8 0,0 0 0 0,0 0-2 15,0 0 5-15,0 0 4 0,-20 10 1 16,20-9-1-16,0 2 1 0,0-1-2 16,0 1 3-16,0-2-2 0,0 1 1 15,1 1-4-15,18-3-2 0,3 0-5 16,9 0-3-16,1-9-3 0,-2-5-2 0,7 1 0 15,-4-3-2-15,2-3 1 0,-2-5-1 16,-4 3 0-16,-3-2 1 0,-5 1-1 16,-7 3 1-16,-5 1 0 15,-3 4-1-15,-3-1 0 0,-1-3-1 0,-2 8 0 16,0-5 0-16,0 8 0 0,0-2 0 16,0 3 2-16,-2 1-4 0,-2 0 1 15,-1 0-1-15,-9 2 1 0,-1 3 0 16,-5 0 1-16,-8 11 0 0,2 7 0 15,4 4 3-15,0 8 0 0,2 5 4 0,2 6 1 16,7 2 4-16,3 2-1 0,8 3 1 16,0-7-2-16,17 2 0 0,9-5-2 15,7-10-2-15,13-3-2 16,4-12-3-16,14-11-3 0,3-2-7 0,0-20-22 16,4-11-50-16,-4-14-228 0,-5-2-31 15</inkml:trace>
  <inkml:trace contextRef="#ctx0" brushRef="#br0" timeOffset="17397">3220 6086 491 0,'0'0'79'0,"0"0"-18"16,0 0-13-16,0 0-4 0,0 0-6 16,0 0-5-16,0 0-8 0,0 0-8 15,0 0-9-15,0 0-5 0,-6-108-4 16,6 108-2-16,0 0 1 0,0 18 0 15,0 14 1-15,0 12 2 0,0 5-2 16,1 5 1-16,-1 0 3 0,0 1-5 0,0-4 3 16,0-4-5-16,0-16-3 0,0-3-8 15,0-11-28-15,0-11-52 0,0 3-201 16,0-9-14-16</inkml:trace>
  <inkml:trace contextRef="#ctx0" brushRef="#br0" timeOffset="17560">3077 5512 559 0,'0'0'4'16,"0"0"0"-16,0 0-4 0,0 0-5 16,0 0-1-16,0 0-4 0,0 0-6 15,0 0-36-15,0 0-77 0,0-7-110 16</inkml:trace>
  <inkml:trace contextRef="#ctx0" brushRef="#br0" timeOffset="18007">3871 5659 531 0,'0'0'70'0,"0"0"-23"0,0 0-15 16,0 0-8-16,0 0-5 0,0 0-8 15,0 0-5-15,0 0-6 0,0 0-4 16,-10-20 2-16,10 40 2 0,0 16 1 16,4 13 2-16,4 8 1 0,1 8 0 15,3 9 4-15,-1 4-1 0,-2 3 2 0,0-3 2 16,0-5-5-16,-1-3 3 0,-1-11-6 15,2-5-3-15,1-9 1 16,-6-16 0-16,-1-11-2 0,0-9-1 16,-3-9-1-16,0 0-2 0,0 0-13 0,0 0-54 15,0 0-106-15,0-24-128 0</inkml:trace>
  <inkml:trace contextRef="#ctx0" brushRef="#br0" timeOffset="18236">3776 6119 537 0,'0'0'55'0,"0"0"-1"15,0 0-10-15,0 0-14 0,0 0-10 16,0 0-6-16,0 0-4 0,129-17-3 15,-91 1-6-15,4 2-4 0,2-4-9 0,3-2-26 16,5-1-82-16,-3-3-166 0,-2 2-16 16</inkml:trace>
  <inkml:trace contextRef="#ctx0" brushRef="#br0" timeOffset="18901">4400 6229 402 0,'0'0'58'0,"0"0"-15"16,0 0-14-16,0 0-8 0,0 0-2 16,0 0 3-16,0 0 2 0,0 0 3 15,0 0 0-15,0 0-4 0,-14 9-3 16,19-9-6-16,15 0 2 0,7-8-7 15,8-8 1-15,1-4-3 0,2-4-4 0,0-3-2 16,0-2 0-16,0-2 0 0,-3-5-2 16,-3 2 2-16,-8-1-2 0,-4-3 2 15,-5 2-1-15,-7-2 0 0,-4 3-2 16,-4 9 1-16,0 1 0 0,0 9-1 16,-4 4 1-16,-4 0-3 0,4 7 0 15,-8 5 1-15,-2 1-1 0,-4 23 4 16,-5 14 1-16,3 6 3 0,5 10 1 15,4-2 1-15,4 2 2 0,7-5-1 16,0-6 1-16,9-5-2 0,9-3 0 0,8-10-1 16,6-5-1-16,7-7 3 0,7-9-7 15,2-4-5-15,9-10-20 0,0-12-66 16,4-5-203-16,-8-9-21 0</inkml:trace>
  <inkml:trace contextRef="#ctx0" brushRef="#br0" timeOffset="7976">1996 2936 359 0,'0'0'54'0,"0"0"-4"16,0 0-7-16,0 0-5 0,0 0-7 16,83-124-2-16,-77 112 0 0,-1-3-5 15,1 1-4-15,-3 4-7 16,-3-7-6-16,0 0 0 0,0 1 0 0,-4-9-2 16,-7 7 2-16,-6 2-1 0,4 2 0 15,-3 3-2-15,-3 0-2 0,5 3-2 16,0 1 0-16,-1 5 0 0,-5 2 0 15,-7 2 0-15,-3 8 0 0,1 7-1 16,5 3 1-16,-2 6 1 0,4 6 0 0,1 3 0 16,4 2 1-16,4 4 1 0,4-4 1 15,7 0 0-15,2-1 0 0,0-4-1 16,8-8 2-16,1-6 0 0,5-3 1 16,1-2 0-16,-2-9 3 0,7 4-1 15,1-8 0-15,1 0 0 0,7-4-1 0,-2-12 1 16,-3-2-5-16,-1-4-1 0,0-3 0 15,-2-1-5-15,-1-3 4 16,-2-3 0-16,0 5 0 0,0 2 1 16,-7 4-2-16,0 3 2 0,-4 6-2 0,-2 5 2 15,1-4-1-15,-2 7 1 0,-2-1 0 16,3 2 2-16,-5 3-1 0,0-3 0 16,0 3 0-16,3 0-1 0,-3-2-1 15,1 2-1-15,-1 0 0 0,3 0 0 16,-3 0-2-16,0 0 2 0,2 0-1 0,-2 0 0 15,0 0 1-15,3 0 0 16,-3 0-1-16,0 0 1 0,0 0 0 0,1 6 0 16,2 10 1-16,-1 0-1 15,2 8 0-15,1 0 1 0,-1 1-1 0,2 6 0 16,4 3 0-16,-1-1 0 0,1 4 2 16,2-1 0-16,2 3-1 0,-2-2 0 15,2 6-1-15,0-4-1 0,-1 5 2 16,-2-1-1-16,3-2 1 0,-5 2 3 15,1-3-4-15,-2 1 4 0,0-7-2 0,1 2-1 16,-2-3 1-16,-2-9-2 0,-1-2 1 16,1-3 0-16,-5-5-1 0,1 4 0 15,-1-9 0-15,0 8-2 16,0-9 3-16,0 10 0 0,0-3-1 0,-1-4 2 16,-13 4-2-16,1-1-1 0,-7 2 1 15,-3-3-1-15,-1 1 1 0,-4-3 0 16,0 0-1-16,-1-2 0 0,-2 0 0 15,9-2 1-15,-1-3 0 0,5-2 2 16,1-2-2-16,-1 0 0 0,-1 0 1 0,-2-9-2 16,3-4 1-16,3 1 0 0,1-7-1 15,2 1 1-15,6 2-1 0,-3-9 2 16,3 3-1-16,1 5 1 0,1-12 0 16,4-1-1-16,0-2 0 0,13-9 0 15,8-4 0-15,8-3 1 0,12-3-2 0,8-8-4 16,7-4 2-16,6 3-8 15,-4-3-6-15,-5 4-22 0,-6 5-56 16,-6 2-202-16,-6 11-23 0</inkml:trace>
  <inkml:trace contextRef="#ctx0" brushRef="#br0" timeOffset="8669">2489 2618 490 0,'0'0'50'0,"0"0"-12"0,0 0-13 16,0 0-3-16,143-21-3 0,-100 31-7 0,-1 5-2 15,-1 7-5-15,-3 2-2 0,-4 6-1 16,-2 0-1-16,-10 3 0 0,-2 1 0 16,-6-2 0-16,-8-8 0 0,-3-1 0 15,-3-9 0-15,0 2-1 0,0-2 1 16,-5-7 1-16,2 0 3 0,3-7 1 0,-6 0 1 15,-6-5 0-15,0-15-3 0,-5-10-1 16,13-7 0-16,4-3-2 16,0-5 3-16,9 5 0 0,6-1 1 15,8 5-1-15,-1-1-2 0,4 6-3 0,2 4-4 16,-1 2-6-16,2 8-9 0,1 4-17 16,-1 5-57-16,3 1-122 0,-8 6-61 15</inkml:trace>
  <inkml:trace contextRef="#ctx0" brushRef="#br0" timeOffset="9207">3689 2711 424 0,'0'0'51'0,"0"0"-13"0,0 0-10 15,0 0-7-15,0 0-4 0,0-117-2 0,-7 100-1 16,2 2-1-16,-4 1 3 15,3 0-2-15,1 8-2 0,-4-1-5 16,3 4-4-16,-11 3-2 0,-4 0-2 16,1 10 1-16,-8 11 0 0,0 7 1 0,1 5 0 15,3 8 2-15,4 3 0 0,0 7 3 16,6 1 0-16,5-1 2 0,8-2-1 16,1-7 1-16,0-3-2 0,12-9 2 15,5-5 2-15,-5-11 3 0,6-6 2 16,2-8 0-16,3 0-1 0,4-13-3 0,-1-10-3 15,-2-7-2-15,3-7-1 16,1-4-1-16,1-4-1 0,-1 5 1 16,-3 2 2-16,-7 14 0 0,-3 3 3 15,-4 12-1-15,-7 4-1 0,1 2-2 0,-5 3-4 16,0 0-3-16,0 0-1 0,7 0 0 16,4 1 1-16,4 15 0 0,5 8-2 15,3 3-1-15,0 5-4 0,-1-1-7 16,-6-9-25-16,3-1-49 0,1-8-194 15,3-2-31-15</inkml:trace>
  <inkml:trace contextRef="#ctx0" brushRef="#br0" timeOffset="10141">4652 2622 471 0,'0'0'57'0,"0"0"-12"16,0 0-11-16,0 0-7 0,0 0-4 15,0 0-7-15,0 0-6 0,-105-114-3 16,87 105-4-16,3 2-1 0,-8 1 1 0,8 3-2 15,-5 3 0-15,-7 0 1 0,3 3-1 16,-5 8 2-16,6 4 0 0,3 1 0 16,5 4 0-16,-2 2-1 0,7 5 0 15,4 3-1-15,1 0 0 0,2 0 1 16,3 3 1-16,0-3 2 0,11 2 2 16,2-3 0-16,4-6 1 0,0 1 1 15,-4-11 1-15,6-2 3 0,-9-5 1 16,4-6-1-16,9 0 0 0,-4 0-6 15,9-13-2-15,-4-9-1 0,-3-1-3 0,2-5 0 16,-5 1 0-16,0-4-1 0,-2-2-1 16,-3-5 1-16,0-5-1 15,0-4 0-15,-4-4-1 0,2-6 0 0,-3 0-1 16,1-5-3-16,-3-1 1 0,-2 1-3 16,-1 4 2-16,-1 4 0 0,-2 17 2 15,0 3 2-15,0 16 0 0,0 10 2 16,0-2-2-16,0 10-4 0,0-1 2 15,-5 1-2-15,-1 11 2 0,-3 15 4 16,-3 14 1-16,6 13 1 0,1 1 3 0,5 9 6 16,0-1-5-16,0 3 4 0,9 0-2 15,5-5-4-15,4-4 1 0,4-4-1 16,2-8-2-16,3-6 0 0,1-8 0 16,-4-3-1-16,-4-10 0 0,-1-6 0 15,-4-7-2-15,2-4 1 0,4 0-1 16,1-3-2-16,2-9 1 0,-3-5-4 0,-2-2-7 15,-1-6-6-15,0-2-8 16,-1-4 0-16,1 3 3 0,0-2 8 16,0 3 7-16,-1 3 6 0,0 1 2 0,-5 5 2 15,2 4 1-15,-7 3 0 0,-1-5 0 16,2 4 2-16,-7 5 0 0,4 1 0 16,-5 6 4-16,0-3-2 0,0 3-2 15,1 0-1-15,2-2-2 0,4 2 1 16,2 9 3-16,1 9 2 0,2 9-2 0,-2-1-2 15,-6-3 1-15,1 2-4 0,-4-1 1 16,1-7-2-16,-2-1-1 16,3 0-3-16,-2-7-1 0,-1-2-10 15,5 5-26-15,-2-5-54 0,-2-1-130 0,8-6-58 16</inkml:trace>
  <inkml:trace contextRef="#ctx0" brushRef="#br0" timeOffset="10301">5214 2093 709 0,'0'0'38'0,"0"0"-3"0,0 0-14 15,0 0-14-15,0 0-3 0,0 0-4 16,0 0-2-16,0 0-4 0,0 0-7 16,0 0-14-16,-18-11-40 0,18 11-123 15,0 0-107-15</inkml:trace>
  <inkml:trace contextRef="#ctx0" brushRef="#br0" timeOffset="10900">5588 2526 289 0,'0'0'46'0,"0"0"0"0,0 0 4 15,0 0 2-15,0 0-2 0,0 0-4 16,0 0-5-16,0 0-6 0,0 0-3 15,0 0-8-15,-2 12-7 0,17-12-5 0,5-6-4 16,6-8-2-16,-2-3-4 0,-4-3 1 16,3-3-3-16,-7-1 0 0,3-3 2 15,-4-2-2-15,-6-2-4 16,-2 7 2-16,-5-3-3 0,-2 10 4 0,0-1 0 16,-5 4-1-16,1 7-1 0,2 1 1 15,-7 6 1-15,-4 0 0 0,-7 18 2 16,0 15 0-16,3 8 5 0,7 11-2 15,4 2 5-15,6 2-3 0,0-6 1 16,7-2-2-16,10-6-2 0,4-5 1 0,7-4-4 16,3-11 1-16,3-9-1 0,4-7-4 15,0-6-9-15,1-1-23 0,1-17-52 16,1-4-128-16,-6-13-80 0</inkml:trace>
  <inkml:trace contextRef="#ctx0" brushRef="#br0" timeOffset="11465">6014 2586 360 0,'0'0'65'15,"0"0"-7"-15,0 0-13 0,0 0-9 16,0 0-2-16,0 0-1 0,0 0-3 16,0 0-2-16,0 0-1 15,-12 25-3-15,11-25 1 0,1 0 0 0,0 5-3 16,0-5-7-16,0 0-5 0,0 0-5 16,0-19-4-16,0-3 0 0,6-10 0 15,7 3-1-15,3 1 1 0,2-2 0 16,5 6 0-16,1 2 2 0,3 1-3 15,-1 3 5-15,3 3-1 0,-8 1 1 0,0 6-2 16,-7 3-1-16,0 5-2 0,6 0 1 16,-2 5 4-16,1 11-5 0,0 5 5 15,-6 4-4-15,0 2 0 0,-4 0-1 16,-2-8 0-16,-1 4 0 0,-3-7-1 16,-1-10 1-16,-1 3-1 0,-1-9 1 15,0 0 0-15,0 0 2 0,0 3 2 16,3-1 0-16,-3-2 1 0,0 1-3 15,2-1-1-15,2-15-2 0,6-7 0 16,2-7 0-16,3 2 2 0,3 2-2 0,2 1-2 16,1 4 3-16,2 3-4 0,-5 4 4 15,5 7-1-15,1 1 1 0,-2 5-1 16,9 0 0-16,-3 8 6 0,-4 3-8 16,-3 2 6-16,2 3-6 0,-9-5 1 15,1 3-2-15,0-2-2 0,-3-2-6 0,3 5-15 16,-5-6-16-16,-6-4-31 15,2-1-49-15,-6-4-124 0,0 0-39 16</inkml:trace>
  <inkml:trace contextRef="#ctx0" brushRef="#br0" timeOffset="11987">7042 1709 346 0,'0'0'38'0,"0"0"2"0,0 0 4 0,0 0 6 16,0 0 2-16,42 146-6 0,-26-88-5 15,-1 7-4-15,1 0-7 0,2-2-11 16,0-3-3-16,-3-3-5 0,0-4-6 16,-1-6 2-16,-3-5-5 0,-4-11-3 15,-2-4 2-15,-1-11-2 0,-4-8 0 16,2 1 1-16,-2-9-3 0,0 0 0 15,0 0-2-15,0 2-7 0,0 1-16 16,0-3-31-16,0 0-55 0,0-5-101 16,-5-17-59-16</inkml:trace>
  <inkml:trace contextRef="#ctx0" brushRef="#br0" timeOffset="12110">7144 2113 484 0,'0'0'44'0,"0"0"-14"0,138-42-17 0,-77 27-13 16,6-6-46-16,0 1-199 16,-3-4-9-16</inkml:trace>
  <inkml:trace contextRef="#ctx0" brushRef="#br0" timeOffset="13416">3065 4613 237 0,'0'0'79'0,"0"0"-1"0,0 0-10 16,0 0-13-16,0 0-14 0,0 0-9 0,0 0-8 15,0 0-4-15,0 0-3 0,-12-20-2 16,15 7-3-16,8-7 0 0,-5 6 1 16,3-5 1-16,-2 5-1 0,-2-4-4 15,-1 2 0-15,-2 0-4 0,-1-1-1 16,-1 0-1-16,0-7 0 0,-1 9-1 0,-8-5-1 15,-2 3 0-15,2 4-3 16,-6 1 0-16,3 3-4 0,-3 4 4 0,-10 3 0 16,1 2 1-16,-9 9 4 15,4 10-4-15,0 7 1 0,2 2 0 0,2 5 0 16,1 3 0-16,6 4-1 0,3-2 2 16,2 1-2-16,7 1 1 0,6-4-2 15,0-4 3-15,2-2 0 0,10-6 1 16,-1-5 5-16,2-7-2 0,-4-2 1 15,-3-8 3-15,10 1-1 0,0-3 2 0,4-3 0 16,9-10-2-16,-5-6-1 0,4-8-2 16,-3-1-1-16,3-10-1 15,-1-2-1-15,-3-6-1 0,2-4 0 16,-3 0-1-16,0 5-2 0,-7 0 3 0,1 6-4 16,-8 15 4-16,-3 8 1 0,-4 10 1 15,-2 6-1-15,0-2 0 0,0 2-3 16,3 0-2-16,-3 0-1 0,4 0 0 15,6 11 7-15,-1 10-3 0,1 14 5 16,4 0-3-16,0 4-1 0,1-4 0 0,3 1-1 16,2-4 1-16,4-2 0 0,3-8-1 15,-1-2-1-15,-3-10-1 0,6-2-4 16,-2-8-11-16,-1 0-31 0,10-14-56 16,-10-8-193-16,-1-5-14 0</inkml:trace>
  <inkml:trace contextRef="#ctx0" brushRef="#br0" timeOffset="13788">3882 3873 404 0,'0'0'25'0,"0"0"-2"15,0 0 4-15,0 0-1 0,18 141 0 16,-7-86-3-16,1 7-1 0,-1 3 2 15,-2 2-5-15,0-4 0 0,0-3-6 0,0-7-6 16,-1-6 1-16,1-6-5 0,-2-16-1 16,3-1 0-16,-4-11-1 0,3-5 1 15,1 1-3-15,4-6-3 0,6-3-11 16,3-7-16-16,10-9-36 0,-3-9-79 16,1-1-114-16</inkml:trace>
  <inkml:trace contextRef="#ctx0" brushRef="#br0" timeOffset="13961">4019 4240 509 0,'0'0'48'16,"0"0"4"-16,0 0-11 0,0 0-7 15,0 0-10-15,0 0-10 0,0 0-9 0,130-19-6 16,-83 8-7-16,5-3-36 0,1 0-185 15,2-1-60-15</inkml:trace>
  <inkml:trace contextRef="#ctx0" brushRef="#br0" timeOffset="14721">5659 3879 359 0,'0'0'63'16,"0"0"-15"-16,0 0-5 0,0 0-11 16,8-118-4-16,-8 94-4 0,0 5-1 0,0 1 0 15,-3 1 0-15,1 9-2 0,-1-11-3 16,3 11-1-16,0-2-4 0,0 3-1 16,0 7 0-16,0-8-2 0,0-1 2 15,0 0 0-15,0 3-2 0,0 6-2 16,0-3-3-16,0 3-1 0,0 0-3 0,0-2-5 15,0 2 0-15,0 0-2 16,0 5 1-16,0 21 2 0,0 13 0 16,0 15 2-16,0 9 2 0,0 4-2 15,0 4 4-15,0 0-2 0,0-3 2 0,3-4-1 16,-1-4 3-16,2-5 3 0,5-9-4 16,2-6 3-16,6-9-4 0,4-4 0 15,2-7-1-15,5-10 0 0,4-2-1 16,-1-8-4-16,2 0-4 0,-1-11-16 15,1-5-31-15,-7-6-69 0,2 0-146 0,-6-7-34 16</inkml:trace>
  <inkml:trace contextRef="#ctx0" brushRef="#br0" timeOffset="14978">5516 4040 510 0,'0'0'40'0,"0"0"4"0,0 0-11 15,0 0-3-15,0 0-8 0,0 0-13 0,146-15-6 16,-94-1-3-16,1 1-3 0,0-3-4 15,-1-5-20-15,4 0-57 0,-6-3-181 16,5 4-16-16</inkml:trace>
  <inkml:trace contextRef="#ctx0" brushRef="#br0" timeOffset="15401">6359 3925 388 0,'0'0'69'16,"0"0"-12"-16,0 0-13 0,0 0-6 16,0 0-3-16,0 0-5 0,0 0-1 15,0 0-4-15,0 0-3 0,0 0 0 16,-20 11-2-16,19-11 0 0,1 0-2 16,0 5 0-16,0-5-2 0,0 0-1 15,0 0-2-15,15-5-5 0,8-6 0 16,-3 3-4-16,-1-4-2 0,-5 8 0 15,-8 0-3-15,6-3 1 0,-6 5 0 16,-1 1 0-16,1-2-2 0,-6 3 1 0,0-2-1 16,0 2 0-16,3 0-1 0,-3 0-6 15,1 0-9-15,-1 0-18 0,3 0-43 16,4 0-131-16,-3 0-104 0</inkml:trace>
  <inkml:trace contextRef="#ctx0" brushRef="#br0" timeOffset="15827">7073 3368 619 0,'0'0'60'0,"0"0"-10"15,0 0-18-15,0 0-16 0,0 0-10 0,0 0-5 16,0 0-3-16,0 0 1 0,0 0 2 16,0 47 1-16,11 1 7 0,1 1-3 15,-3 5 2-15,0 3-4 0,-3 1 0 16,-1-2-3-16,1 1 0 0,-2-5-2 16,1-5 1-16,-2-7-1 0,1-13-1 15,-4-11-3-15,2-8-3 0,-2-8-21 16,0 0-33-16,0 0-155 0,0 0-91 15</inkml:trace>
  <inkml:trace contextRef="#ctx0" brushRef="#br0" timeOffset="16549">6834 3670 320 0,'0'0'71'0,"0"0"-6"0,0 0-10 16,0 0-5-16,0 0-5 15,0 0-8-15,0 0-7 0,0 0-7 0,0 0-4 16,0 0-6-16,148-6-4 0,-106-7-1 16,1 2-2-16,1 1-2 0,-2-2 0 15,-2-3-2-15,2-2 0 0,-1 0-2 16,-1 0 2-16,-2-1-3 0,-2 1 0 15,-5-5 0-15,-4 5 0 0,-10 4-1 0,-1-4 2 16,-2 0-3-16,-8 5 3 0,3-6 0 16,-4 2 0-16,-4-1 0 0,2 2-2 15,-3 6 3-15,0-7-2 0,0 7 3 16,0 1 1-16,0 2 0 0,0 6 2 16,0-4 0-16,0 4-2 0,0-1-1 15,0-2-4-15,0 3-2 0,0-2 1 16,0 2 0-16,0 2 6 0,0 20-3 15,0 12 7-15,-3 11-3 0,2 0 4 16,-2 3 1-16,-2 3 0 0,4 3 0 0,1 5-4 16,0-1 1-16,0 4-3 0,0-5-2 15,0-2 0-15,0-7 0 0,0-14-3 16,0-8 2-16,0-7 1 0,0-10-1 16,1-1 1-16,-1-8 1 0,0 0 2 15,0 0 4-15,0 0 2 0,0 0-3 0,3-15-1 16,2-14-5-16,5-14-2 15,6-4 0-15,2-2 1 0,6 6-1 0,0 2 4 16,2 12-1-16,-9 10-1 16,1 8 0-16,-4 5-2 0,1 6 0 0,5 0 0 15,1 4-1-15,5 14 0 0,-3 4 0 16,1 5-2-16,-1 1 0 0,1 6-6 16,0 2-15-16,1 0-46 0,3-4-154 15,1-4-92-15</inkml:trace>
  <inkml:trace contextRef="#ctx0" brushRef="#br0" timeOffset="20260">5173 5693 381 0,'0'0'59'0,"0"0"-16"0,0 0-9 0,0 0-9 16,0 0-2-16,0 0 4 0,0 0 0 15,0 0-2-15,0 0-4 0,-29-26-5 16,28 22-4-16,1 4-3 0,0-2 2 16,-3 2-1-16,3-2 0 0,-2 2-3 15,2-2-1-15,0 2-1 0,0-3-2 0,0 3 2 16,0 0-3-16,0 0 2 0,0-2 1 15,0 2 0-15,6-2-1 16,3 2-1-16,9-2 1 0,7 2 0 16,-10 0 1-16,9 0-3 0,2 2 1 0,-11 0-1 15,8 5-2-15,-2 1 2 0,-6-5-1 16,8 6-1-16,-9-4 0 0,1 1 0 16,2-1 2-16,-5 1-2 0,5 1 0 15,-7 0-1-15,4 0 0 0,-3 1 1 16,4 6-1-16,-3-5 1 0,2 4 0 0,-8-2 0 15,3 0-1-15,0 2 0 16,0 2 1-16,-1-3 0 0,-1 0 0 16,2 1 1-16,-3-3-2 0,4 6 0 15,-4-8 1-15,1 4-1 0,-2-2 2 0,1 1-2 16,1 0 0-16,-4 0 0 0,0-5 0 16,2 9 0-16,-3-9 1 0,1 1 0 15,-2 2 1-15,-1-2-1 0,3-1-1 16,-3 0 1-16,2 3 0 0,-2-9 0 15,0 0 1-15,0 0-1 0,0 9-1 0,0-2 1 16,-2 7 0-16,-5-3 1 0,2-7-2 16,-1 7 2-16,1-6 0 0,1-1-1 15,-1 4 3-15,5-8-1 0,-6 0-1 16,2 6 1-16,-4-4 0 0,3 3 1 16,5-5 1-16,-1 0-2 0,1 0 1 15,-2 0-1-15,-1 3-2 0,2-3 1 16,-7 0 1-16,-1 0-2 0,3-3 0 15,-5-4 0-15,7 6-2 0,-4-4 2 16,4 2 2-16,4 3-1 0,-6-5 1 0,1 1-1 16,1-1-1-16,-1 3 0 0,5 2 0 15,-5-6 1-15,1-1-1 0,-2-4 1 16,-2 0 0-16,7 5 0 0,-5-10 0 16,3 8 0-16,-2-7-2 0,0 0 3 15,4 6-2-15,-4-7 1 0,5 6 1 0,-3-7-2 16,2-1 0-16,1-2 0 15,0 1-1-15,0 1 1 0,0-10 1 16,0 10 0-16,1-10-1 0,4 1 0 16,-2 11-1-16,3-11 2 0,2 5 0 0,-1 2 0 15,5-6 0-15,-3 8 0 0,1 0-2 16,0-1 2-16,-1 9 0 0,5-10 0 16,1 4 4-16,0 0-4 0,10-1 0 15,-3-1 1-15,3 4-2 0,-1 2 3 16,3-1-3-16,-1 5 1 0,5 1 0 0,-10 1 1 15,6 3 0-15,2 3-1 0,1 0-2 16,7 7 1-16,-4 6-1 16,-4 5 0-16,-2 3 2 0,-2 1-3 15,-5 0 0-15,-7-8 1 0,-4 8-4 0,-3-9 2 16,-6 5 1-16,0 9 0 0,-6-5 1 16,-10 8-2-16,-6-10 0 0,-2-8 0 15,-5 0 1-15,8-6-1 0,-5-4 4 16,2-2 0-16,1-4 0 0,0-5 1 15,8-4-2-15,4-10 0 0,7-1-1 16,4-7-2-16,0-3-1 0,11 4 1 0,11 0-6 16,4 3-8-16,6 3-29 0,6 1-90 15,1 3-161-15,2 3-13 16</inkml:trace>
  <inkml:trace contextRef="#ctx0" brushRef="#br0" timeOffset="21059">6563 5740 489 0,'0'0'59'0,"0"0"-21"0,0 0-11 15,0 0 1-15,0 0-1 0,0 0-4 0,0 0-5 16,0 0-5-16,0 0-4 0,0 0 0 16,-3-5 0-16,12-6 1 0,0 0 1 15,-2-3-1-15,1 3 2 0,0-4-7 16,1-10 0-16,-3 1-2 0,1-2-1 15,-4 3 0-15,0 5 0 0,-3-4-1 0,0-3 0 16,0 4 0-16,0-6 0 0,-4 6-1 16,-1 5 0-16,-4-4-1 0,3 9 1 15,-3 0-1-15,0 2-1 16,4 4 0-16,1 3-2 0,-5 2 1 0,-7 0 2 16,-3 4-1-16,-6 11 1 0,4 6 0 15,4 6-1-15,-1 9 2 0,3 4 0 16,-2 7 3-16,10 1 0 0,-1 4 0 15,7-3 0-15,1 0 1 0,0-6 0 16,9-3 0-16,1-4 2 0,6-8-3 0,-1-3 1 16,-3-7 0-16,-3-8-3 0,0-4 2 15,-6-4-1-15,2 0 1 0,2 2 0 16,-2-4 1-16,6-4 2 16,4-14-5-16,6-9 1 0,-4-8-1 0,4-8-1 15,-1-4-1-15,4-4 0 0,0 0-1 0,1 4 2 16,-3 9 0-16,-6 11 2 15,-7 11 0-15,-5 12 1 0,-4 4 1 16,0-2-1-16,0 2-2 0,2 0-1 16,1 0-1-16,3 0 1 0,6 11 0 0,0 8 2 15,5 7-2-15,-2 0 0 0,-4 1 1 16,2 0-3-16,1-3 1 0,0 3-3 16,-5-9 0-16,1-1-8 0,1 1-23 15,-2-3-64-15,6-2-203 0,2-12-22 16</inkml:trace>
  <inkml:trace contextRef="#ctx0" brushRef="#br0" timeOffset="21424">7240 5057 602 0,'0'0'41'16,"0"0"-6"-16,0 0-18 0,0 0-11 0,0 0-1 15,0 0 2-15,0 0 3 16,18 127 1-16,-7-74 5 0,2 5-4 15,3 3 3-15,-3-1-6 0,1-1-3 16,0-5-2-16,-4 0-4 0,-1-4 1 0,1-5-1 16,-6-8 0-16,1-8-1 0,-4-13 0 15,2-7-1-15,-3-9 1 0,0 0-5 16,0 0-3-16,0 2-13 0,0 0-25 16,0 0-58-16,0-2-131 0,0 0-52 15</inkml:trace>
  <inkml:trace contextRef="#ctx0" brushRef="#br0" timeOffset="21977">7173 5385 463 0,'0'0'53'0,"0"0"-7"15,0 0-25-15,0 0-12 0,0 0 3 0,0 0 4 16,0 0 6-16,0 0 1 0,0 0-5 16,79 40-4-16,-44-35-2 0,1-5-4 15,1 0-2-15,1 0-2 16,0-5-2-16,-2-2-1 0,-2-4-1 0,-5 1 1 16,-2-1 0-16,-7 2 1 0,-2-1-1 0,-3-1 2 15,-4 3-1-15,2-6 1 16,-4 4 0-16,1-2 1 0,-4 1 1 15,1-1-6-15,1-1 6 0,-4 2-4 16,4 0 6-16,-6 4 1 0,2 2 0 0,-4 5 1 16,0-3-4-16,0 3-1 0,3 0-2 15,-1 0-3-15,1 0 1 0,3 0 5 16,0 21-4-16,6 10 7 0,2 12-4 16,-4 3 1-16,-1 1-1 0,0 1-2 15,-1-2 0-15,0-3-1 0,-2-2-1 0,-2-11-2 16,1-4 0-16,-2-9-3 15,-3-8-4-15,1-1-26 0,-1-8-35 16,0 0-154-16,0 0-88 0</inkml:trace>
  <inkml:trace contextRef="#ctx0" brushRef="#br0" timeOffset="22119">7645 4842 668 0,'0'0'32'0,"0"0"-4"0,0 0-15 15,0 0-16-15,0 0-7 0,0 0-5 16,0 0-22-16,0 0-75 0,0 0-164 16,5 19-12-16</inkml:trace>
  <inkml:trace contextRef="#ctx0" brushRef="#br0" timeOffset="23124">8382 5151 328 0,'0'0'56'0,"0"0"-15"0,0 0-11 15,0 0-5-15,0 0-2 0,0 0-2 16,0 0-2-16,0 0-1 0,-125 56 2 15,98-19-2-15,0 8 3 0,2 2-4 16,9-3-4-16,-1-1 1 0,6-7-3 16,4-6-3-16,7-5-2 0,0-4 0 0,3-5 1 15,8 1 2-15,7-7 1 0,-3-5 1 16,9-2-3-16,2-3-3 0,0-10-2 16,3-5-3-16,-2-6 0 0,-7-7-1 15,-5-3-2-15,-3-5-5 0,-6-4-4 16,-6-7-11-16,0-2-13 0,-10 0-5 0,-9 0-4 15,0 6 9-15,-1 8 17 0,2 13 10 16,-1 6 13-16,9 7 5 0,2 5 1 16,2 1-2-16,6 3 0 15,-1 0-1-15,1 0-1 0,0 0 3 0,0 0 5 16,0 3 3-16,0 3 3 0,3 6 1 16,4-1 0-16,4-3-2 0,1 0-3 15,0-4 1-15,5 1-3 0,-2-4-1 16,0 2-1-16,3-3 0 0,10 0-3 15,-4-3-1-15,5-6-2 0,0-2-4 0,-3 0 2 16,1 0-1-16,0-2 1 0,2 2 1 16,0-3-2-16,-9 4 0 0,0 1 0 15,-7 3 1-15,-5 4 0 16,-2-1 1-16,-6 3-1 0,0 0-1 0,0-2-2 16,1 2-1-16,2 0 0 0,-1 0-2 15,1 0 1-15,-2 0-2 0,-1 0 1 16,5 0 2-16,3 18-2 0,-2 10 3 15,3 12-1-15,-5 4 1 0,1 8 6 16,-4 4-3-16,-1-4 2 0,0 2-5 0,0-7-1 16,0-4 1-16,0-14-1 0,0-3 0 15,0-8 0-15,0-9 0 0,0 3 0 16,0-6 0-16,0 3 0 0,0-2 4 16,0 1-2-16,0-8 4 0,0 0 2 15,0 0 2-15,0 0-2 0,0 0-2 16,3-2-1-16,2-20-4 0,4-8 0 0,2-11-1 15,4-6-2-15,3-1 0 16,5-6-5-16,1-2 5 0,5-1-3 16,5 8 4-16,-1 8 1 0,2 6 2 0,-2 11 1 15,-10 9-1-15,-8 7 1 0,2 8-4 16,-2 3 1-16,5 17 1 0,4 14 0 16,-1 8 4-16,-5 9 1 0,-1 8-3 15,1 2 3-15,0 0-4 0,1-1-1 16,-3-9 0-16,3-4-1 0,-1-9 0 0,-3-10 0 15,-1-7-1-15,-5-12 0 16,4-9 0-16,4-2-5 0,10-20-12 0,5-15-36 16,-1-6-119-16,-4-15-151 0,-3-7-10 15</inkml:trace>
  <inkml:trace contextRef="#ctx0" brushRef="#br0" timeOffset="25241">0 27 294 0,'0'0'46'15,"0"0"1"-15,0 0-4 0,0 0-5 0,0 0-4 16,0 0-3-16,0 0-6 15,0 0-4-15,0 0-4 0,0 0-5 16,0-24-4-16,0 24-5 0,0-2-2 16,0 2-1-16,0-2-1 0,0 2-1 0,0 0 3 15,0 0 0-15,0 2 3 0,0 16 4 16,5 8 0-16,2 7 0 0,0-1 2 16,2 1-1-16,-3 2 0 0,1 2-3 15,2 0 0-15,1 6 4 0,-3 0-7 16,1 3 5-16,1 1-7 0,-3 2 1 0,1 2 0 15,1 3 0-15,0 0 3 0,1 4-2 16,0-1 1-16,2 7 0 16,-1-1 2-16,4 6-2 0,1 3 3 15,3-1-2-15,0 2-1 0,1-4 5 0,-3 4-6 16,3-2 3-16,-1-1-2 0,0 1-3 16,-3-1 2-16,3 0-1 0,-2 1 0 15,-1 3 0-15,-1 2 1 0,-1-3-2 16,1 3 0-16,-4-2-1 0,0-1 2 15,-1-1 3-15,-3 2-3 0,0-1 4 0,-2 0-3 16,4 1-2-16,-2 2 2 0,2 3-2 16,-2 1 2-16,3 2-1 15,0 0 2-15,2 0-2 0,-1 2 2 16,-1-2 1-16,0-1-4 0,-1-1 3 0,-5 0-6 16,2-2 2-16,-1-1 1 0,-1 4-2 15,-1 0 3-15,-2-1-3 0,3 0 1 16,1 0-1-16,1-4 2 0,-1 1-2 15,1-8 2-15,1 7 2 0,-1-5-2 16,1-1 2-16,-2 1-4 0,4-1 0 0,-7 0 1 16,4 1 0-16,-5 0 1 0,1 3-2 15,-1-1 1-15,0 2-1 0,0-4 1 16,4 3 4-16,0-6-4 0,2 4 4 16,2-3-3-16,1-2-1 0,1-2 0 15,1 0 0-15,-2 1 0 0,0 2-1 16,0-2 2-16,1 2-1 0,-1 2 0 15,-2-3 0-15,2 1 0 0,-1-8-1 16,1 3 1-16,-1 0 5 0,-1-2-5 16,2-6 4-16,0 2-3 0,1-8-1 0,-3 4 1 15,2-4-1-15,0 3 1 0,2-3 1 16,-2 5 0-16,-1 3-2 0,1-2 2 16,-3 2-3-16,0-5 2 0,2 2-2 15,-2-5 2-15,1 1-1 0,-1-6 1 16,-1 0 2-16,1-1-4 0,-1-3 6 15,-2 1-4-15,1 0 1 0,1 0 0 16,-1-3-2-16,1 2 1 0,-4-3 0 16,4 2 0-16,-4-6-1 0,2-6 0 15,-1-2 0-15,3-2-1 0,-2-6 1 0,1 7 1 16,-2-9-4-16,2-1 4 0,1 2-1 16,1-3 0-16,-2 3 4 0,4-5-4 15,-3 1 0-15,1 1 2 0,-2-2-5 16,-1-7 3-16,3 7 0 0,-4-5-1 15,5 7 1-15,-1-2 1 0,-3-7-2 0,7 4 2 16,-7-3 0-16,9 1 1 0,1 1-1 16,3-7 1-16,11 3 1 0,-1-3-2 15,10 0 0-15,-1-5 0 0,-1 0-2 16,-1-1 1-16,3 1 1 0,2 2-1 16,2-2 0-16,4-3 0 0,6 5 0 15,5-5 0-15,7 2 0 0,6-3 0 16,5 0 1-16,3-2-1 0,6 2 0 15,2-1 0-15,-1 2-1 0,5-1 1 16,-1 0 2-16,-1-2-2 0,4-1 0 0,3 0-1 16,1-1-1-16,5 2 1 0,-2-1 1 15,-2 3 1-15,3-2 0 0,-6 3-2 16,-2-5 1-16,-4 2 1 0,0 2-1 16,-6 1 0-16,0 2 1 0,-4-1-2 15,-1 0 1-15,-1 0 1 0,-2 1-1 16,-4 0 0-16,2-2 0 0,1 3-1 15,2-3 1-15,2-1 1 0,0-2 1 16,1-1-3-16,-3 1 1 0,3-1 1 16,-3-1-2-16,-1 0 1 0,2 0 2 0,-3 0-3 15,-2 4 1-15,2-3 0 0,-1 4-1 16,-2-2 1-16,2-1 1 0,-2-1 0 16,4 0-1-16,2-5 0 0,2 5-1 15,5-4 1-15,2-2 0 0,7 1 1 16,1-4-4-16,5-1 3 0,4 1-3 15,5 0 3-15,7-3 1 0,6 2 0 0,8-4-1 16,13 0-1-16,6-2 2 16,12 0-1-16,10-1 1 0,11-2-1 15,8 0 1-15,13-3-1 0,6 1 1 0,5-1 1 16,3 1 1-16,-4 1 0 0,-7 4 0 16,-10 4 1-16,-12 0 0 0,-14 5 3 15,-19 3-1-15,-18 4 0 0,-15 1-2 16,-18-2-2-16,-19 4-2 0,-16 3-2 15,-22 0 1-15,-16 0-1 0,-14 6-3 0,-9 0-7 16,2-6-16-16,2 1-41 0,0-2-155 16,-4-4-106-16</inkml:trace>
  <inkml:trace contextRef="#ctx0" brushRef="#br0" timeOffset="26901">3156 5499 366 0,'0'0'48'0,"0"0"-10"0,0 0-7 16,0 0-3-16,0 0-8 0,0 0-3 16,0 0-3-16,0 0-1 0,0 0 0 15,-23 6-1-15,22-6 2 0,-2 0 0 16,1 0 1-16,2 0-3 0,-3 0 0 16,3 0-3-16,0 0 1 0,0 0 1 15,0 0 2-15,0 0-2 0,0 0-4 16,0 0-3-16,0 0-3 0,0 0-1 15,3 0-1-15,-1 0-2 0,-2 0 1 0,0 0 1 16,0 0-1-16,0 0 0 0,0 0 2 16,-6 0-1-16,-6 7 0 0,-1-1 1 15,6-3 0-15,2-1 2 0,5-2 0 16,-1 0 2-16,1 0-2 0,-3 0 1 16,1 0-1-16,2 0 2 0,-3 0 2 15,3 0 3-15,0-2 1 0,0-1 1 16,0 1-2-16,0 0-1 0,0 0-4 15,0 0-3-15,0 2 0 0,0-3-1 16,0 3 0-16,0 0 1 0,0 0-1 0,0 0 0 16,0 0-1-16,0 0 2 0,0 0-2 15,0 0 0-15,0 0-6 0,0 0-52 16,0-2-224-16,3 2-35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0:57:29.7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519 1252 141 0,'0'0'36'0,"0"0"0"0,0 0 5 16,0 0 6-16,0 0 8 0,0 0 1 15,0 0-1-15,0 0-8 0,0 0-10 16,0 0-10-16,-104-94-6 0,93 71-5 0,2 1-4 16,0-2-4-16,-2-8-2 0,2 10 0 15,4-2 1-15,-1-1 3 0,2 7-1 16,-5-4 2-16,4 10 1 0,1 4 2 15,4 0-1-15,-5 2-2 0,4 0-2 16,-4-1-1-16,2 2 0 0,3 5-4 16,-2-1 1-16,2 1-3 0,0 0-1 15,-3-3-1-15,3 3 0 0,0-2-2 16,0 2 3-16,0 0-2 0,0 0 2 16,0 0 1-16,0 0 0 0,0 0 2 0,0 0-1 15,0 0 1-15,0 2 3 0,5 5-4 16,-2-3 1-16,3 7 0 0,-1-5 0 15,-1 10-1-15,5-4-1 0,-4-1 0 16,1 2 0-16,-2 0 0 0,1 0 0 16,0-1 0-16,1 2-1 0,-2-1 2 0,1 0-1 15,-1 3 1-15,1 9 1 0,-1-5-2 16,1 1-1-16,4 3 1 16,-3-3 0-16,-1-5-1 0,4 9 2 15,-5-3-2-15,2-6 1 0,4 6-1 0,-3-2 1 16,-1-5-1-16,3 5 2 0,-4-5-1 15,1 0 0-15,-1 0 0 0,2 1-1 16,-1 8 1-16,-1-1-1 16,4-1 3-16,-3 2-4 0,-1-3 4 0,-1-8-3 15,4 9-1-15,-2-1 1 0,-2-8-1 16,5 7-1-16,1 0 2 0,-4-8 0 16,3 10-1-16,0-4 1 0,-5-5-1 15,5 4 0-15,-7-3 0 0,3 0 1 16,5 7-2-16,-5-7 3 0,2 8-2 0,-1-1 0 15,4-2 1-15,-1 6-3 0,1 0 2 16,-2-10 1-16,-2 6-2 0,5-2 2 16,-2 1-1-16,0 7 0 0,1-2 0 15,-2-7 0-15,-2 4 0 0,2 0 0 16,-2 1-1-16,4 6 1 0,0-3 0 0,-1-1 0 16,-5-6 0-16,5 2 1 0,0-1-1 15,1 2 0-15,-4 5 0 16,4-9 0-16,-2 2 0 0,-2 2-1 15,-2-8 2-15,4 7-1 0,-2 1 0 0,-1-6 2 16,4 5-3-16,0 1 2 0,-3 0 4 16,9 7-5-16,-1-4 4 0,-1 0-3 15,-2-1-1-15,3 1 0 0,-1-3 1 16,-2 0 0-16,1 4-1 0,-1-7 1 16,0 3-1-16,-2-6 1 0,0 3-2 0,1-2 1 15,-1 3 0-15,1 6 0 16,3-1 0-16,-2-3 1 0,1 4-2 0,-6-2 1 15,8-1-1-15,-1 6 1 16,-2 1 1-16,3 2-1 0,-4-2 0 0,4-2 0 16,-3 5 0-16,2-4 0 0,1 0-1 15,0-3 2-15,-4 3-1 0,5-1 1 16,-1-2-1-16,-3 1 1 0,2 2-2 16,1-3 2-16,-3 1-2 0,1 0 1 15,-1 0 4-15,-1 1-4 0,2 1 4 0,-1-4-4 16,0 2-1-16,1-5 1 0,-3-3-2 15,-3 0 2-15,8 0 0 0,-4 5 0 16,4 2 0-16,0 0 0 0,-1 1-1 16,-1 3 1-16,1-1 0 0,-3 0 0 15,1 0 0-15,1 0 0 0,-3 3 0 0,-3-4 0 16,8 2-1-16,-5 5 1 16,2-5 0-16,-1 1-1 0,2 1 1 15,-1-2 0-15,3 3-3 0,-4-2 4 16,4 0-1-16,0 1 1 0,1-3-1 0,-2 2 1 15,3-2-2-15,-3 0 1 0,2 0 4 16,-1 0-3-16,1-1 4 0,4 2-4 16,-4-4-1-16,3 2 0 0,0 0 0 15,0-2 0-15,-1 2-1 0,1 1 2 16,2 1-2-16,1 0 2 0,1-2 1 0,0 4-3 16,1-3 0-16,-2 1 1 15,2 0-2-15,0 2 2 0,1 1 0 0,-4 0 0 16,7-1 0-16,-5-1 0 15,0-2-1-15,1 0 1 0,-3 0-1 0,0-3 1 16,-1 2 0-16,0-4 0 0,0 0-2 16,0 1 3-16,3 0-1 0,-2-1 0 15,3 0 3-15,-2-3-3 0,2-4 0 16,0 3 0-16,-2 1 2 0,2-1-3 16,-3 2 4-16,-2-2-3 0,2 0 0 0,-5 1 0 15,3-3 0-15,-3-2-1 0,-3-1 1 16,2-2 0-16,1 1 0 0,0 2 0 15,4 1 0-15,0-2-1 0,-1-1 1 16,2-2 0-16,0 3-2 0,3-2 2 16,0-2 0-16,-8 0 0 0,4-2 0 15,1 2 0-15,3-1-1 0,4 2 2 16,-5-1-1-16,0 0 0 0,3 0 0 16,-1-1 0-16,0 1 0 0,2 0-1 15,-5 0 0-15,4 0 2 0,-3 3-1 0,3-1 1 16,-1 0-2-16,3 1 0 0,1 1-2 15,1 1 3-15,-1-1 0 0,-2 1 0 16,2 1 1-16,-1-3-2 0,-3 4 1 16,2-1-1-16,1 0 0 0,-2 0 2 15,-3 0-1-15,-3-6 1 0,-3 0-1 16,6 0-1-16,-10-2-1 0,9 2 2 16,-1 0-1-16,0-2 1 0,4 3 0 15,0 3 1-15,-1-3 1 0,0-2-2 16,-2-2 0-16,2 2 0 0,-4-1-2 0,4-3 2 15,2-1 1-15,-1 1-2 0,9 2 1 16,-1-2 0-16,-1 1-2 0,-4 0 2 16,-4-3-1-16,-4 2 2 0,1 2 0 15,-5-5-2-15,8 5 0 0,-3-1 1 16,0 2 0-16,1-1 0 0,-1 1 2 0,-1-1-2 16,1 2 1-16,-2-4-2 0,7 2-1 15,-6-2 3-15,-2-1 0 16,4 1-1-16,-7-4 1 0,1 3-1 15,8-1 0-15,-8 1-1 0,8 1 5 0,-9-1-4 16,1-1 2-16,-2 1-2 0,1-1-5 16,1 1 6-16,-1-2-1 0,0 2 0 15,-4-2 4-15,5 2-5 0,2-4 1 16,-2 4 0-16,4-5 0 0,5 0 0 16,-9 0-2-16,17 0 3 0,-15 0-1 0,1 0 0 15,6 0 2-15,-4 0-3 0,1 0 1 16,-4 0-1-16,4 0 0 0,-13 0 1 15,8 0 1-15,-6 0-1 0,-4 0 0 16,13 0 1-16,0 0-2 0,8 0 0 16,8-5 2-16,-3 0-1 0,-2-1-4 15,2 0 5-15,-3 1 0 0,-9 1-1 16,7-1 0-16,-3 1 0 0,-9-1-5 16,14 1 5-16,-4-1 0 0,-7 1 0 15,9 2 0-15,-1-3 1 0,3 2-3 0,7-5 3 16,-1-1-2-16,2-1 2 0,1 4 2 15,0-2-4-15,-3 1 1 0,1 1 0 16,-1-2-1-16,-2 1 1 16,1 2 2-16,-2-2-2 0,1-1 0 0,-3 5 1 15,2-5-3-15,-3 4 2 0,5-2 1 16,-3-1-2-16,3 0 3 0,1-2-1 16,1-2-2-16,-1 1 1 0,3-2 0 15,0-2 1-15,-3 2 1 0,1-2-2 16,-2-2 0-16,-1-1-1 0,1 3 1 0,-2 1 0 15,1-2 0-15,0 3 0 0,-2-2 0 16,1 0 0-16,-3 2 1 0,-4-2-2 16,3 3 1-16,-10 2 0 0,-3-2 1 15,8-1-2-15,-8 1 4 0,12-1-3 16,-7-6 0-16,0 6 1 0,0-4-4 0,2 1 3 16,-6 4 0-16,-3-1 0 0,2 5 1 15,-1-2 0-15,4-4-2 16,-7 7 1-16,7-7 0 0,-9 4 0 15,2-4 1-15,4-1-2 0,-6 4 1 0,9-5-1 16,-2 2 1-16,2 0 0 0,0 2 1 16,2-1 0-16,0 1-1 0,-1 0 0 15,7-2 0-15,-9 2-1 0,0-2 1 16,-1 2 0-16,-4 3 0 0,5-2 0 16,-8 0 1-16,3 1-1 0,-2 3 1 0,0-5 0 15,4-3 1-15,-5 3-2 0,3-4 0 16,5-3-1-16,-5 0 0 0,9-5 1 15,-4 3-1-15,0 1 0 16,-1-1-2-16,1 2 4 0,-6 1-2 0,2 3 2 16,1-3 0-16,-8 6-2 0,8-6 1 15,-1 0 0-15,3 1 0 0,3-5 0 16,0 1 0-16,-1-1 1 0,-2-1-2 16,1 3 1-16,-2-5 0 0,4 4 0 15,-4 1 1-15,-5 3-1 0,3 2 0 0,-3-5 0 16,4-2 0-16,-3 4 0 0,-2-1 1 15,4-2 0-15,-2 2 0 0,3-8-1 16,-1 1-1-16,1 0 2 0,-2 2-1 16,2-3 0-16,-1 4 0 0,3 0 0 15,-3 0-1-15,2-1 1 0,-5 5 1 16,2 0-1-16,-2 2 0 0,-1 5 1 16,2-8-1-16,-3 13 0 0,-1-9 0 15,1 4 0-15,1-2-1 0,2-5 2 16,-5 5-1-16,6-7 1 0,-2 2 0 0,4-4-1 15,0-3 0-15,1 0 0 0,-1 4 0 16,-5 5 0-16,1-2-3 0,1 0 4 16,3-3-4-16,-1-4 5 0,1 4-1 15,0-4-1-15,-4 3 0 0,4-3-1 16,0 4 2-16,-4-5-1 0,4 0 1 0,-3 0-1 16,2 1 0-16,-2-2-1 0,1 0 1 15,0 3 0-15,0 0 0 16,-1 2 1-16,-2 5 0 0,0-3-3 15,0-1 4-15,-3-3-2 0,5-4 0 0,1 0 1 16,-3 4-1-16,2-5 0 0,0 2 1 16,2-2-1-16,1 1 0 0,0 3 1 15,-4 1-1-15,5 0 0 0,-1 3 0 16,-5 4-2-16,2-2 2 0,1 1 1 16,-1-2-1-16,7-2 1 0,-5-1-1 0,3 1 1 15,-3 2-1-15,-1-5 1 0,2 3-5 16,0-2 4-16,-1-1-4 15,-2 7 4-15,1 0 1 0,-1-2-1 16,3 0 0-16,-4 0 0 0,1 0 0 0,1-1 1 16,-6 9 0-16,3-9 1 0,5 2-2 15,-5-3 0-15,2-5 1 0,2 1-1 16,-2 4 1-16,1-2-1 0,-1-1 0 16,-1-1 0-16,2 2 1 0,-1-3-1 15,0-1 1-15,-2 2 0 0,0 7-1 0,-3 0-1 16,3 0 2-16,3-1-2 0,-4-1 2 15,1 1 0-15,0 0-1 0,-1 6 1 16,2-8 0-16,-1 2 0 0,-4 7 2 16,4-11-1-16,-3 3-1 0,-1 6-2 15,4-9 2-15,-3 9 0 0,1 0 0 16,3-6 1-16,-4 9-2 0,3-9 1 16,-3 10-2-16,1-2 1 0,0-7-4 15,2 6 5-15,0-6-3 0,0 3 2 16,-3 2 1-16,3-5 0 0,2 0 0 0,-2 2-1 15,1-4-1-15,0 3 0 0,2-2 1 16,-6 8 0-16,4-7 2 0,-1 2-2 16,-1 7-1-16,3-9 2 0,-2 1-1 15,-3 7 0-15,3-8 4 0,-1 0-3 16,-4 7-1-16,4-8 1 0,1-1-2 0,0 0 1 16,2-7 2-16,-2 2-2 0,3 1 0 15,-1 0 0-15,-2 0-1 0,-3 8 2 16,1-5-1-16,-2 11 0 15,-1-5 0-15,-2 1 0 0,4 3 0 0,2 0 0 16,-4 0 1-16,1 0 0 0,-4-3 0 16,4 2 0-16,-1-1 0 0,1-10-1 15,-1 9 1-15,3-8-1 0,0 2 0 16,-2 7 0-16,1-9-1 0,-2 11 1 16,1 0 1-16,-1 1-1 0,-2 4 1 0,2-6 0 15,0 8 0-15,0-7 0 0,2 0 2 16,-3-3-2-16,-1 2-4 0,4-4 3 15,1-8-6-15,-1 0 7 0,2 3-1 16,-2-1 0-16,0 0 0 0,-1 9-1 16,4-8 3-16,-5 11-2 0,1-3 2 15,3 2-2-15,-7 6 1 0,4-5-1 16,-4 3 1-16,4-7 1 0,2-6 0 16,-2 6-1-16,1-6 1 0,-2 0-1 15,1 6 0-15,1-8-1 0,-1 0 1 0,-1 9-1 16,4-7 0-16,-7 7 0 0,4-2 2 15,-2 0-2-15,0 1 0 0,0 1 0 16,2 0 1-16,-4 0-2 0,2 6 1 16,-1-6 1-16,1 6-1 0,1-6 0 15,1-2 0-15,-1 0 0 0,-2 1 0 16,4 2 0-16,-1-1 1 0,-2 9-1 16,1-10 2-16,-2 9-2 0,1-5 2 15,1-5-2-15,-2 11 1 0,1-10 1 16,-2 9-1-16,4-11 1 0,-1-3 0 0,-2 5-1 15,6-9 0-15,-2 4-1 0,-2 2 1 16,4-3-2-16,-5 6 2 0,0 9 1 16,3-5 0-16,-3 6 0 0,-2-2 0 15,2 4-1-15,-3 4 1 0,0-4 0 16,0 4-1-16,2-2 1 0,-2 1-5 0,3-9 3 16,-1 4 0-16,1 0 0 0,-2-1 0 15,2 0 3-15,-1 0-7 16,-2 1 4-16,4 1 1 0,-4 5-1 0,0-1 0 15,0 1 0-15,0-2-2 0,2 2 2 16,-2-5-1-16,0 5 0 0,0-1-1 16,0 1-1-16,0-2-1 0,3 2-5 15,-3 0-10-15,0 0-17 0,1 0-60 16,7 0-215-16,-2 0-30 0</inkml:trace>
  <inkml:trace contextRef="#ctx0" brushRef="#br0" timeOffset="2332">150 310 233 0,'0'0'64'0,"0"0"-11"0,0 0-6 15,0 0-6-15,0 0-3 0,0 0-4 16,0 0-3-16,0 0-4 0,0 0-6 16,0 0 0-16,-60-109-3 0,54 96 1 0,1-3-3 15,-4-4-3-15,1 4-2 16,2-6-2-16,0 9-1 0,2-1 2 16,-4 0-2-16,6 8 2 0,-5-9-2 15,5 7 1-15,-2 2 1 0,-1 0-5 0,5 6 2 16,-1-7 1-16,-2 3-4 0,-2-3 2 15,4 2-2-15,1 5-3 0,-3-2 2 16,3 2-2-16,0-3 0 0,-2 3 1 16,2-1-2-16,-3 1-2 0,3-3 2 15,0 3-1-15,-2 0-1 0,2 0 3 0,0 0-4 16,0 0 1-16,0 0 0 0,0 0 1 16,0 0-1-16,0 9 2 15,2 7 2-15,3-3-2 0,2 3 1 16,-1 1-2-16,3-3 1 0,2 3 0 0,-3-5 1 15,-4 1 1-15,2 1-1 0,-1-1 1 16,-1 0-1-16,-2 3 1 0,2-3-1 16,1 3-2-16,0-2 3 0,-2 0-1 15,-2 1 0-15,4 0 0 0,-1-2-1 16,1 2-1-16,-1-3 2 0,1-1-2 16,-1 3 2-16,2-3 1 0,-1-1-2 0,0 6 1 15,1-5-1-15,-3-5-1 16,3 5 2-16,-3-5 1 0,-2-1-1 15,4 1-1-15,-2-2 1 0,-2 4-3 0,-1-5 2 16,10 10 0-16,-9-7 1 0,2 0-1 16,2 8 0-16,-1-7 4 0,1 6-5 15,1-1 4-15,-6-4-3 0,9 6 0 16,-4-8 1-16,-1 5 1 0,2 2-1 16,-3-8 1-16,3 6-1 0,-3-5 0 0,-1 0 1 15,2 0-1-15,-4 0 0 0,5 0 2 16,-4-2-1-16,4 3-1 0,-5-7 0 15,0 0-1-15,3 6 0 16,-1-1 1-16,2 2 0 0,-1-1-1 0,-3-6 1 16,2 5-1-16,1 1 1 0,-2 0 0 15,-1 1 1-15,0-7-2 0,5 5 1 16,-5 1-1-16,4 1 1 0,-2 0-1 16,-2-7 1-16,0 0 0 0,3 7 0 15,-2-1 0-15,2 1-1 0,-1 0 1 0,-2-1 0 16,3 1 0-16,-1 1 1 0,1 1 0 15,-2-4-2-15,2 2 2 0,-1 4 0 16,7 2-2-16,-5 0 2 0,1 2-2 16,-1-3 2-16,2 11 1 0,2-6-1 15,-2 5 1-15,5-3-1 0,-2 0-1 16,0 9 2-16,0-6 0 0,0 2 1 16,0 1 0-16,-3 2 0 0,4-1 0 15,-4 2 0-15,1-2-1 0,-2-4 0 16,1-1-1-16,-2 1-1 0,2-7 0 0,2 9-2 15,-2-7-1-15,2-6-4 0,-4-1-12 16,-2-2-42-16,-2-8-237 0,9 0-39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17:37.74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7 434 355 0,'0'0'62'15,"0"0"-8"-15,0 0-6 0,0 0-11 16,0 0-4-16,0 0-1 0,0 0 0 16,0 0 1-16,0 0-4 15,0 0-5-15,-11 77-3 0,11-70-3 0,0 1-1 16,0 1-4-16,0-9-2 0,0 0 0 16,0 0-2-16,0 2 2 0,5 0 0 15,-5-2-1-15,0 0 2 0,0 2-1 16,1-2-2-16,-1 0 0 0,0 0-3 15,3 0-2-15,-3-4 1 0,0-7-3 0,0-10 1 16,2-8 0-16,-2 12-2 0,0-13 1 16,3 13-1-16,-3-1-1 0,0-1 1 15,0 10 0-15,0-8 1 0,0 8-1 16,1-8 0-16,2 0 0 0,-3 10 0 16,2 1 0-16,-2 6 1 0,0-9-2 15,3 2 0-15,-2-1 0 0,4-6-1 16,-2 8 2-16,-1-1 0 0,2-7-2 15,1 8 1-15,4-5 0 0,-3 0-1 16,-2 6 2-16,1 0 0 0,-5 5-2 0,5-3 3 16,-1-2-1-16,1 1-1 0,-1-2 4 15,1 2-4-15,-1-1-2 0,1 2 2 16,7-3-2-16,-4 4 2 0,5-2 1 16,-1 2-1-16,5-1 0 0,-2 2 1 15,-9-2-1-15,13 3 0 0,-10 0 0 16,6 0 0-16,3 0-1 0,-12 0 1 15,11 0-1-15,-8 0 0 0,3 0 1 16,5 3-1-16,-6 1 2 0,2 2-2 16,1 2 1-16,-3-1-1 0,-1-2 0 0,2 2 1 15,-6 3-1-15,5-4 1 0,-6-1-1 16,2 3 1-16,-2-3 1 0,1 4-1 16,3 2 0-16,-8-8-1 0,7 10 1 15,-6-7 0-15,1 1-1 0,-2 6 1 16,2-4-1-16,-3 0 1 0,2 8-1 0,-2 2 1 15,0 1 0-15,0 6-1 0,0 1 2 16,-5-11-1-16,-1 11-1 16,3-11 1-16,-2 1 0 0,-1-1 0 15,2 1 0-15,2-1 0 0,-1 0 0 0,2 0-1 16,-2-10 1-16,3 3 0 0,-2-2 1 16,2 3-1-16,-3-6 0 0,3 13 0 15,0-8-2-15,0-2 2 0,0 11 0 16,0-10 0-16,0 8-1 0,5 2 1 15,-1-5 0-15,1 3-1 0,-1-5 2 0,1 2-1 16,-4-8-2-16,4 7 2 0,0-6 0 16,2 3-1-16,-1 2 2 0,3-2 0 15,0 1-2-15,2-2 1 0,7 3 0 16,-7-5 1-16,7 6 2 0,-4-6-2 16,-1-2-1-16,0 4 0 0,-1-5 3 15,1 5-2-15,-6-6-2 0,-1 1 1 16,1-3-4-16,2 0 5 0,-3 0 0 15,13 0 0-15,-10 0 0 0,-3 0 0 16,9 0 0-16,-6 0 0 0,5 0 0 0,1-3-1 16,-1 1 0-16,-1-2 1 0,-7 0-1 15,8 1 1-15,-9 0 0 0,10-6 0 16,3-2 2-16,-3 0-3 0,2 0 0 16,-2-2 0-16,0 0 0 0,-6 5 0 15,11-7 3-15,-3 2-3 0,-7 3 1 0,6-3-1 16,-7 7-1-16,0-4 2 0,0 1 0 15,0 0 0-15,-3 3 1 16,3-6-2-16,0 4 0 0,-4 4 2 16,1-7-2-16,-1 4 1 0,-1-4 1 0,1-3-1 15,4 4 0-15,-5-6-1 0,1 5 2 16,1-1-3-16,-3 5 0 0,-1-6 2 16,2 7 0-16,1-11 0 0,-1 1 2 15,1 3-3-15,-4-2 1 0,2 2 0 16,2-3-1-16,-4 0 0 0,2 0 1 0,-3-1-2 15,2 1 2-15,-2 8-1 16,0-11-2-16,0 10 3 0,0 1 1 0,0-10-2 16,0 9 1-16,0-1-2 15,0-7-1-15,0 8 2 0,0 0 0 0,0-8 0 16,0 8 1-16,0 1-1 0,0-14 1 16,0 14-1-16,0-2 0 0,0 2 0 15,0-2 0-15,0 3 1 0,0-2-1 16,0 2 0-16,0-3-2 0,-2 3 2 15,-1 1 0-15,-3-7-1 0,3 6 2 0,-1-4-1 16,-2 0 0-16,1 3 0 0,1-2 0 16,2 5 0-16,-3-1-2 0,2 1 3 15,-1-2-1-15,-1 3 0 16,1 0 0-16,-2-1 0 0,1 0-2 0,1 1 2 16,-1 1 0-16,0-1-1 0,-1 0 0 15,2 2 1-15,-5-4-1 0,4 5 1 16,5 1 0-16,0-2-1 0,0 2 4 15,-4-2-4-15,-6-1 1 0,4 1 0 16,-3 0-1-16,3 2 1 0,-3 0-1 0,0 0 1 16,-6 0-1-16,7 2 1 0,-5 5-1 15,-3 6 1-15,7-4-1 0,-4 5 1 16,7-3 0-16,-1 0-1 0,0 2 2 16,2 3-1-16,4 1-1 0,-2 2 1 15,1-2-2-15,2 4 2 0,0 8 1 16,0-12-1-16,0 11 0 0,0 0 0 15,0-11-1-15,2 8 1 0,2-2 0 16,1-8 0-16,2 7 1 0,0-1-1 16,6-5 0-16,2 3 0 0,4-5-2 0,5-6 2 15,5-2 1-15,4-4-2 0,5-2-1 16,5 0-4-16,-5 0-13 0,0 0-19 16,-14 0-46-16,5 0-148 0,-6 0-96 15</inkml:trace>
  <inkml:trace contextRef="#ctx0" brushRef="#br0" timeOffset="839">1568 719 439 0,'0'0'62'16,"0"0"-9"-16,0 0-9 0,0 0-5 15,0 0-5-15,0 0-1 0,0 0-2 16,0 0-3-16,0 0-5 0,-61-35-3 16,57 30-5-16,-2-9-4 0,1 8-2 0,4-10-2 15,-4 1-3-15,0-1-1 0,1-2 0 16,1 0 0-16,-2 3 0 0,4-5 0 16,-4 1 0-16,5 2 0 0,-4-1 1 15,4 9 1-15,0 3 2 0,0 6-1 16,-2-2 1-16,2 2 0 0,0-3-2 0,0 1-1 15,0 1-2-15,0-2 0 0,0 1 0 16,0 2-2-16,0-3 0 0,0 3 0 16,0-3-2-16,0 3 2 15,0 0-1-15,0 0 1 0,0 0 0 0,0-5 0 16,0 5-2-16,0 0 1 0,0 0 0 16,0 0 0-16,0 0-1 0,0 0 1 15,0 0 0-15,0 5 1 0,0 6 0 16,0 6-1-16,0 1 1 0,0-1 0 15,0 2-1-15,0-2 2 0,0 1-2 0,0-1 1 16,0 10-1-16,0-2 1 0,0 9 0 16,0-14 0-16,-4 4 0 0,-1 0 0 15,1 1 0-15,-1 2 1 16,0-3-2-16,2 0 1 0,2-6 5 0,-4 10-5 16,5-4 6-16,0-7-5 0,0 8-2 15,6-3 1-15,-1-9-1 0,4 11 1 16,-1-13 1-16,-2-1 0 0,4 2 0 15,2-4-2-15,-1 1 1 0,0-4-2 16,2 1-1-16,1-1 0 0,10 3-3 0,-10-6-7 16,15-2-14-16,4 0-27 0,1 0-63 15,8-11-183-15,1-4-16 0</inkml:trace>
  <inkml:trace contextRef="#ctx0" brushRef="#br0" timeOffset="1551">1403 793 203 0,'0'0'72'16,"0"0"-3"-16,0 0-3 0,0 0-14 0,0 0-2 15,0 0-7-15,0 0-3 0,0 0-2 16,0 0-4-16,0 0-3 0,-22 0-1 16,22 0-3-16,0 2-2 0,2-2-3 15,21 0-7-15,5 0-4 0,10-2-5 16,0-4-5-16,-3 0-5 0,2 1-4 0,1 4-19 15,-3-6-91-15,6 3-179 0,-3-8-21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17:39.92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1064 582 0,'0'0'60'0,"0"0"-18"0,0 0-10 15,0 0-10-15,0 0-7 0,0 0-5 0,0 0 1 16,0 0 1-16,0 0 1 0,-5-12 0 16,25 7-4-16,4 1-3 0,4 0-2 15,-4 1-4-15,5-1 0 0,-2 2-2 16,6-3-1-16,1 3-4 0,-10 0-5 15,3 0-19-15,2 2-26 0,0-2-70 0,6 0-165 16,-11-1 2-16</inkml:trace>
  <inkml:trace contextRef="#ctx0" brushRef="#br0" timeOffset="393">67 1403 476 0,'0'0'69'0,"0"0"-15"0,0 0-15 16,0 0-11-16,0 0-9 0,0 0-6 15,0 0 3-15,0 0 1 0,0 0 3 16,0 0-1-16,-5 11-4 0,34-6-4 0,4-5-4 15,16 0-4-15,-2 0-3 0,0 0-6 16,2-4-22-16,-2-3-105 16,0-3-165-16,-9-6-15 0</inkml:trace>
  <inkml:trace contextRef="#ctx0" brushRef="#br0" timeOffset="3643">1005 1713 437 0,'0'0'54'0,"0"0"1"16,0 0-9-16,0 0-11 0,0 0-8 15,0 0-5-15,0 0-3 16,0 0-2-16,0 0 1 0,15 51-1 0,-15-51-1 16,0 0 0-16,0 3 0 0,3-1-2 15,-3-1-2-15,0 2-1 0,0-1 0 16,0-2-3-16,0 3 2 0,0-3-1 15,0 0-1-15,0 1-2 0,0-1-1 16,0 0 0-16,0 0-1 0,0 0 1 0,0 0-2 16,0-4 0-16,0-4-1 0,-4-11 0 15,1 3 1-15,-2-2-2 0,-1-7 0 16,2 10-1-16,-1-11 1 0,0-1 0 16,-1-2-5-16,-3-8 5 0,0 3-6 15,5 0 5-15,2 12 0 0,-1-4-1 16,-2 1 2-16,4 6 0 0,-2-9-1 15,-2 1 2-15,5 9 0 0,-4-11-2 16,2 1 3-16,-1 3-4 0,-3-12 3 16,6 7-2-16,-4-3 0 0,-1-2 1 0,4 11-2 15,-3-4 1-15,0 3 0 0,4 4 1 16,-2-7 1-16,2 7-4 0,-3 2 4 16,3-5-2-16,0 5 1 0,0-1-1 15,0 1 0-15,0-3-1 0,0 5 1 16,0 2 1-16,0 6-2 0,0-7 1 0,0 9 0 15,0-9 0-15,3 3 1 16,2 1-2-16,0-4 1 0,-4 12 0 16,7-12 0-16,-7 11 0 0,8-8 1 15,-3-1-1-15,3 3 0 0,5-5 0 0,-5 7-1 16,9-6 1-16,-1 1-6 0,6 3 6 16,9-4-5-16,-2 3 6 0,4 3-1 15,2 2 0-15,-1 1 0 0,-2 1 0 16,-5 3 2-16,-4 1-3 0,0 1 3 15,1 0-2-15,-3 3-1 0,-2 7 1 0,-2 1-3 16,1 2 2-16,-3 4 5 0,-2-3-5 16,-5 4 4-16,0 2-4 0,-4-7-1 15,-1 12 2-15,-2-9-1 0,-2 5 0 16,0 7 0-16,0-4 0 0,-6 8 0 16,-8-8 1-16,5-1-2 0,-6-1 2 15,-3-4 1-15,7-3-1 0,-7-2-1 16,9-5 1-16,-2 1-2 0,-3 1 2 15,8-7 1-15,2 1-1 0,4-4 1 16,0 0 0-16,0 0-1 0,0 0 1 0,-3 0 0 16,1 0 0-16,-1 0 0 0,2 0 0 15,-2 2-1-15,1-2-1 0,-1 0 0 16,1 0 1-16,-2 0-1 0,4 0 0 16,-2 0 1-16,-1 0-1 0,2 0 2 15,-2 0-2-15,1 0 0 0,-1 0 1 16,2 0-1-16,-2 0 1 0,1 0 0 0,-1 0-1 15,2 0 1-15,-2 0-1 16,1-2-1-16,-3 0 2 0,5 0 0 16,0-1 0-16,0 1 1 0,-4 1-1 0,4-2-1 15,0-1 1-15,0 3 0 0,0-1 0 16,0-6 0-16,0-1 0 0,4-1 0 16,6-1-1-16,-1 2 1 0,0 3 1 15,1-1-1-15,1 1 0 0,3 1 0 16,-1 1 0-16,1-3 0 0,-3 4-1 0,7 3 1 15,-3-3 0-15,3 3 0 16,1 0 0-16,-4 0 2 0,3 0-2 16,-3 6-1-16,3-3 1 0,-5 2-3 15,3-1 3-15,-5 3-1 0,4 1 1 0,-3 0 0 16,-1 1-1-16,-1 0 0 0,0 0 1 16,-1 2-1-16,1-2 1 0,-2 2 1 15,-2 0-2-15,-3-6 0 0,2 8 0 16,-4-6 0-16,-1 8 1 0,0 10 2 15,0-3-2-15,-1 7-1 0,-12-4 1 0,-2-3-1 16,2-3 0-16,-6 0 1 0,0-3 0 16,-3-3-1-16,-5 0 1 0,0-2 0 15,-4 0 0-15,-1-5 0 0,-1-2 1 16,0-4 1-16,-2 0 0 0,-2-4-1 16,7-5 0-16,3-1 1 0,8 4 0 15,9-2-1-15,4 6 1 0,1 1-1 16,5 1 1-16,0 0 0 0,0 0-3 15,0 0 0-15,-3-3-3 0,1 1-3 16,-1 2-9-16,2-2-18 0,1 2-32 0,0-3-81 16,0 3-163-16,0-4 3 0</inkml:trace>
  <inkml:trace contextRef="#ctx0" brushRef="#br0" timeOffset="4679">1910 1380 406 0,'0'0'64'0,"0"0"-9"16,0 0-13-16,0 0-10 0,0 0-7 15,0 0-3-15,0 0-3 0,0 0-4 16,0 0-2-16,-13 0-3 0,13 0 0 16,0 0-2-16,-2 0 0 0,2 0 1 0,0 0 1 15,-3 0 1-15,3 0-1 0,0 0 0 16,-2 0-3-16,2 0-1 0,-3 0-2 16,3 0-3-16,0 0-1 0,-1-2 1 15,1-1-1-15,-3 2 1 0,1-8 0 16,-1 1-1-16,2 2 0 0,-4 0 1 0,5-1 0 15,-1-1 0-15,-2 2 0 0,1-1 0 16,2 7 0-16,-3-1 1 16,3 1 0-16,0-3 0 0,0 0 1 15,0 2 0-15,0-2-1 0,0 1 1 0,0-7-1 16,0 3 1-16,0 0-1 0,0-2-1 16,0 8 1-16,5-3 0 0,-1-4 0 15,11 3-1-15,-1-2 0 0,-9 4 0 16,13-3 0-16,-9 5 0 0,6 0-1 15,3 0 1-15,-2 0-2 0,-1 0 1 0,-2 5 0 16,-2-1-1-16,-2 7 0 0,0 2 0 16,-4 1 0-16,-1 8 1 0,1-5-1 15,-4 9 0-15,-1-2 0 16,0 3 1-16,-6 7-1 0,-3-5 1 0,-4 0 4 16,-3-1-4-16,3 2 5 0,-7-1-5 15,2-4 1-15,-3 4-1 0,-1-7 0 16,3-3 0-16,3-4-1 0,3-1 1 15,4-4 0-15,4-6 0 0,0 0 1 16,5-4 0-16,0 0 4 0,0 2 0 0,22 3 1 16,7-1 1-16,10-4-4 0,4 0-1 15,4 0-4-15,-5-9-5 0,1-4-23 16,-4-2-67-16,4-6-204 0,-1-1-28 16</inkml:trace>
  <inkml:trace contextRef="#ctx0" brushRef="#br0" timeOffset="6503">2252 762 274 0,'0'0'89'0,"0"0"-13"16,0 0-18-16,0 0-14 0,0 0-8 0,0 0-5 15,0 0-3-15,0 0-3 0,0 0-3 16,0 0-6-16,-43-4-1 0,43 4-2 16,-3 0-1-16,3 0 2 0,-1 0 0 15,1 0 0-15,-3 0-1 0,3 0-3 16,0 0-2-16,0-3-2 0,0 3 1 0,0 0-3 15,0-2 2-15,0 0-2 0,0 0-1 16,0-5-1-16,0-2-1 16,4-2 0-16,1-1 1 0,3-1-1 15,-2 0-2-15,0 0 2 0,1 1-2 0,2 1 1 16,-3-2 0-16,4 2 1 0,-1-1 0 16,0 4-4-16,0-1 5 0,2 0-4 15,-2 0 4-15,1-1-1 0,1 4 1 16,1-2-1-16,-1 1 0 0,2 0 0 15,1 0 0-15,1 4-1 0,0 0 0 0,2 1 0 16,-2 2 0-16,0 0 0 0,8 0 2 16,-9 2-2-16,7 7 0 15,-4-1 2-15,-5 6-3 0,5 0 5 16,-7 1-2-16,-1 1-3 0,-2-3 1 0,2 4-1 16,-2 3-1-16,-5-5 2 0,7 7 0 15,-8-9 0-15,2 6 0 0,2-2 0 16,-3 0 0-16,1 1-1 0,-2-2 1 15,2 2-1-15,-1-2 2 0,1-1-1 16,-3-9 0-16,1 10 1 0,-1-6-1 0,5-4 0 16,-4 10 0-16,2-8 0 0,-3-2-1 15,2 11 1-15,1-7 1 0,-3-2-1 16,1 1 1-16,-1-3-1 0,3 1-1 16,-1 0 1-16,1 5 2 0,-2-4-3 15,4 6 2-15,0 1-1 0,-1-2-4 0,1 0 4 16,-1 2 0-16,1-3 1 0,1-1 1 15,1 0-1-15,-2-6 0 16,3 4 0-16,-1-5 0 0,-2 0-1 16,1 1 2-16,-2-5 0 0,1 2-1 0,4 1 0 15,-3-2 0-15,-6-1 0 0,0 0 0 16,9 0-1-16,-1 2 2 0,-1-2-1 16,10 0 2-16,-11 0-2 0,8 0 0 15,1 0-1-15,-3-3-1 0,0-2 2 16,-2-1-1-16,2 1 1 0,-2-4 1 0,-1 2 1 15,1-1-1-15,-1 2-1 0,-8 1 2 16,8-6-2-16,-4 3 1 16,4-3-1-16,2-6-2 0,-5 6 1 15,7-5 0-15,1 2 0 0,-5 3 3 0,5-4-3 16,-7 6 0-16,-3 4 1 0,1-6-2 16,1 8 2-16,-3-5 0 0,2 5-1 15,-4-5 1-15,2 0-1 0,-1 2 0 16,5-6 1-16,-5 5-2 0,1 0 1 15,-2-7-2-15,4 7 2 0,-4 2-1 0,7-10 2 16,-6 9-1-16,1-1 0 0,-2 1 0 16,-1-3 1-16,3 2 0 0,-1-1 0 15,1 2 0-15,-3-2 0 16,1 0-2-16,2-1 1 0,-1 3 0 0,-2 6 0 16,0-9 1-16,0 3-1 0,0-1 0 15,4 0 0-15,-4 7 0 0,0-10 0 16,0 2 1-16,0-1-1 0,0 3 0 15,0 6 0-15,0-2-2 0,0 2 2 16,0-3 0-16,0 1 0 0,0 0 1 0,0 0-1 16,0-1 1-16,0 2-1 0,0-2 0 15,0-5 0-15,-4-1-1 0,4 1 2 16,0 1-1-16,0 7 1 0,-2-9-1 16,-1 3-5-16,2-2 5 0,-2-6-4 15,1 7 4-15,-1 1 1 0,2-2-1 0,1 8 0 16,-3 0 0-16,1-8-1 0,-1 0 0 15,1 2 1-15,-1 2 0 16,3 4 1-16,-1-3-1 0,1 3 0 16,-5-1-1-16,5-2 1 0,-1 1-1 0,-2 0-1 15,1-1 2-15,-1 2 0 0,2-2 0 16,-2 1 2-16,-3-5-1 0,1 3-1 16,0-1 1-16,1 2-1 0,4 3 0 15,-6-5 1-15,1 1-2 0,-3-3 2 16,3 6-2-16,-1-1 0 0,-3 1 0 0,4-3 1 15,1 2-1-15,4 2-1 0,-2-2 1 16,2 2-2-16,-9 0 3 0,2 0-2 16,1 0 1-16,-5 2 1 15,6 4-1-15,1-3 6 0,-5 9-5 0,4-4 5 16,4 8-5-16,-7 11 1 0,7-13 0 16,-4 14 0-16,2-2 0 0,3-10-1 15,0 12 1-15,3-7-1 0,11-4 2 16,5 7-2-16,10-9-1 0,5-9 1 15,9-3-5-15,6-3-2 0,2 0-14 0,-2-7-42 16,-2-6-155-16,-9-5-107 0</inkml:trace>
  <inkml:trace contextRef="#ctx0" brushRef="#br0" timeOffset="7312">3501 1166 449 0,'0'0'63'16,"0"0"-17"-16,0 0-12 0,0 0-7 15,0 0-1-15,0 0-3 0,0 0-2 16,0 0 1-16,0 0-4 0,0 0-2 15,-54-32-1-15,52 24-2 0,-2 0-2 0,4 0-1 16,0-1-4-16,-2 1-2 0,-1-10-1 16,3 7 0-16,0 3 0 0,0-1 0 15,0 9-1-15,-2-8 0 16,2-1 1-16,0 0 0 0,0 3 3 0,0 6 0 16,-3-3 0-16,3 3 1 0,0-2-2 15,0-1-1-15,0 2-1 0,0-1 1 16,0-1-2-16,0 1 0 0,0-1-1 15,0 2-1-15,0 1-1 0,0-4-1 16,0 4 0-16,0-1 1 0,0 1 0 0,0 0 1 16,0 0-1-16,0 0 0 0,0 0 1 15,0 6 0-15,0 15 1 0,0 5-1 16,0 11 1-16,-1-5-1 0,-4 2 0 16,2 1 0-16,-1 2 0 0,-1 0-1 15,-1 6 2-15,5-1-1 0,-2 2 1 0,3 2-1 16,0-2 2-16,0-2 4 15,3-3-4-15,3-4 5 0,4-5-4 16,2-6-1-16,-1-7 1 0,3-6-3 16,6 2 0-16,-7-10 0 0,7 2-3 0,-2-2 1 15,-3-3-6-15,13-3-12 0,-7-10-17 16,6-1-27-16,1-2-26 0,-9-3-62 16,1 0-114-16</inkml:trace>
  <inkml:trace contextRef="#ctx0" brushRef="#br0" timeOffset="7633">3280 1404 497 0,'0'0'62'0,"0"0"-7"0,0 0-5 16,0 0-4-16,0 0-10 0,0 0-7 15,0 0-9-15,0 0-7 0,138-4-6 16,-91-4-3-16,4-4-4 0,-3 3-3 15,-1 1-2-15,-9-1-10 0,-3-4-20 16,-11 7-38-16,-1-2-144 0,-10 1-87 0</inkml:trace>
  <inkml:trace contextRef="#ctx0" brushRef="#br0" timeOffset="8152">3969 1419 413 0,'0'0'74'0,"0"0"-14"16,0 0-15-16,0 0-10 0,0 0-2 15,0 0-2-15,0 0-1 0,0 0-2 16,0 0-5-16,0 0-3 0,6 3-4 16,21-3-3-16,13 0-1 0,-13 0-4 15,1-1-4-15,-9-1-2 0,0-2-1 16,-3 4-1-16,-7 0 0 0,1 0-1 15,-10 0-3-15,0 0 2 0,0 0-1 16,3 0-3-16,-2 0-6 0,-1-1-16 0,0 1-28 16,5 0-53-16,-5-3-181 0,0 1-10 15</inkml:trace>
  <inkml:trace contextRef="#ctx0" brushRef="#br0" timeOffset="8600">4499 1127 539 0,'0'0'61'0,"0"0"-19"15,0 0-7-15,0 0-8 0,0 0-4 16,0 0-6-16,0 0-2 0,0 0-5 15,0 0-2-15,-15-19-3 0,15 19 0 0,0 4 1 16,0 18 1-16,0 7-1 0,0 11 2 16,3 1 0-16,-2-1 0 15,4 3 0-15,-3-1 0 0,1-2-2 16,-2 0 0-16,2-4 2 0,-3-9-5 0,2 0 3 16,-2-9-6-16,3-1-1 0,-3 1 0 15,0-9-2-15,1-1-5 0,-1-8-22 16,0 0-47-16,0 0-221 0,0 0-26 15</inkml:trace>
  <inkml:trace contextRef="#ctx0" brushRef="#br0" timeOffset="9524">5178 827 258 0,'0'0'65'0,"0"0"-2"0,0 0-11 15,0 0-9-15,0 0-4 0,0 0-4 0,0 0-3 16,0 0-4-16,0 0-3 0,0 0-5 15,-42-20-3-15,40 20-4 16,-10 0-2-16,5 0 1 0,-2 0-3 16,-10 0 0-16,13 0-1 0,-3 0-1 0,2 0 0 15,7 0-1-15,-2 0 1 0,2 0-1 16,-3 0 3-16,1 0 0 0,-1 0-2 16,2 0 1-16,-2 2-1 0,1-2 0 15,-2 3 1-15,4-3 1 0,0 2-1 16,0-2 2-16,0 2-3 0,0-2 1 0,0 2-1 15,20 3 0-15,4-1 1 16,14 0-2-16,0-2 1 0,7-2-1 0,5 0 0 16,7 0-1-16,0-2 0 15,4-2-1-15,-5 0-1 0,-3-1-1 0,-18 1-1 16,-3 2 1-16,-13-1 0 0,-10 1-1 16,-2 2 0-16,-7 0-1 0,0 0 0 15,0 0 1-15,3 0-2 0,-1 0 2 16,1 0-2-16,-2 0-2 0,2 0 1 15,-3 0 0-15,0 0-2 0,2 0 0 0,-2 0-11 16,0 0-9-16,0 0-17 0,0 0-24 16,-6 0-57-16,-8 0-178 0,-9-4-9 15</inkml:trace>
  <inkml:trace contextRef="#ctx0" brushRef="#br0" timeOffset="10135">5325 470 411 0,'0'0'65'0,"0"0"-9"0,0 0-9 0,0 0-12 15,0 0-6-15,0 0-5 0,0 0-3 16,0 0-1-16,0 0-1 0,0 0-4 16,-13-17 0-16,13 17-2 0,0 0-1 15,0 0-2-15,0 0-3 0,0 0-1 16,0 0-2-16,0 0 1 0,0 0-1 0,0 0-2 15,0 0 1-15,0 0-1 16,0 0-2-16,0 0 2 0,0 0 1 0,0 0 0 16,0 2 1-16,0 4 0 0,6 7 0 15,1-2 0-15,-1 2 0 0,3-2 1 16,-4 1-2-16,4 10 5 0,-3-1-3 16,3 9 4-16,-4-12-3 0,-1 5-1 15,-2 4 0-15,1 2 0 0,-2 7 0 16,-1-1 1-16,4-2 0 0,-4 3-1 15,1 1 1-15,2-5-1 0,-1 4 0 0,2-2-1 16,-2 0 0-16,1-2 0 0,-2-7 0 16,2 2 0-16,-3-10-1 0,2 1 0 15,1 4 0-15,-3-14-1 16,1 1 3-16,-1-9-3 0,0 0-1 0,0 0 1 16,0 1-3-16,3 2 1 0,-3-1 1 15,0 0-1-15,0 1 0 0,0-1-1 16,2 0 0-16,-2 1 1 0,0-2-1 15,0 1-1-15,0 1-1 0,3-1-5 16,-3 1-16-16,0-2-72 0,1-1-226 0,-1-1-34 16</inkml:trace>
  <inkml:trace contextRef="#ctx0" brushRef="#br0" timeOffset="12424">6350 520 168 0,'0'0'41'16,"0"0"2"-16,0 0-3 0,0 0-1 15,0 0 0-15,0 0-2 0,0 0-1 16,98-117-3-16,-73 99-6 0,0 4-6 15,-4-2-3-15,-3 6-2 0,-3-4 0 0,4 2 0 16,-7 2-4-16,4-1 2 0,-3 3-5 16,-7 0 1-16,7 2-1 0,-8 2-2 15,1 1 0-15,-1-1 0 16,-1 0-3-16,1-1 2 0,1 3 0 0,-6 2 0 16,0-2 0-16,0 2 0 0,3 0 0 15,-3-3 1-15,1 3-2 0,-1 0 2 16,0 0-2-16,3 0 0 0,-3 0 0 15,0 0-2-15,0 0 0 0,0 0 0 16,0 0 0-16,0 0 1 0,0 0 0 0,-3 0-1 16,-3 5 2-16,-4 4 0 0,0-3 1 15,-3 3 1-15,2 0 2 0,-3 1-2 16,-4 1 0-16,8-2-1 0,-9 1-3 16,9 0 1-16,-2-2-3 0,1 1 2 15,0 0-1-15,-1 0-1 0,-1 2 1 0,-3 2 0 16,6-6-1-16,-9 7 1 0,10-6 0 15,-1 1 1-15,-4 1-1 16,8 1 0-16,-6-2 0 0,3 1-1 16,1-1 0-16,1 2 1 0,-3-3-2 0,1 3 1 15,-1 6 1-15,-1 1-1 0,-6 5 8 16,5 0-8-16,-1 1 6 0,0 3-4 16,-2 4-1-16,2 4 1 0,0 3 0 15,0 3 0-15,1 7 1 0,4 3 0 16,0 1-1-16,8 3 1 0,0 1 1 0,10 0-1 15,14-1 0-15,3 0 0 16,8-9-3-16,8-4 0 0,5-8 0 16,8-5-2-16,7-6 0 0,2-6-2 15,2-5-2-15,-3-6-9 0,-4-3-26 0,-2-3-57 16,-8-3-211-16,-1-10-30 0</inkml:trace>
  <inkml:trace contextRef="#ctx0" brushRef="#br0" timeOffset="13065">6855 759 455 0,'0'0'64'16,"0"0"-16"-16,0 0-12 0,0 0-5 16,0 0-5-16,0 0-2 0,0 0-2 15,0 0 1-15,0 0-3 0,0 0-3 16,-11-28-1-16,11 27-2 0,0 1-4 0,0-3 1 15,0 3-5-15,0-3-3 0,0 3-1 16,0 0-3-16,0 0 1 0,0 0 1 16,0 0-1-16,5 18 2 0,1 5 1 15,-1-4 0-15,4 6 1 0,-5-1 1 16,2 3-1-16,2 7 2 0,-2-3-2 16,0 0 1-16,2-2-2 0,-4-8 1 15,1 3-1-15,-1-1-1 0,-2-4 1 16,6 8-1-16,-7-11 1 0,1-10-2 15,1 2 0-15,-3-8-1 0,0 0 0 0,0 0 1 16,1 5-2-16,-1-5 1 0,3 3-2 16,-3 0-1-16,0-1-1 0,2 1-2 15,-2-2-7-15,0-1-9 16,0 0-22-16,3 0-54 0,-3 0-199 0,1 0-18 16</inkml:trace>
  <inkml:trace contextRef="#ctx0" brushRef="#br0" timeOffset="13520">7312 933 390 0,'0'0'65'0,"0"0"-17"15,0 0-10-15,0 0-10 0,0 0-9 16,0 0 5-16,0 0 3 0,0 0 1 16,0 0 1-16,0 0-1 0,-14 1-1 15,14 1-1-15,2-2-1 0,7 0-4 16,10 0-4-16,9 0-3 0,1 0-2 0,7 0-2 15,-10 0 0-15,-2 0-1 0,-6 0-2 16,-2 0-1-16,2 0-2 0,-9 0 0 16,0 0 0-16,-9 0-2 15,0 0-2-15,0 0 2 0,2 0-2 0,1 0 1 16,-2 0 2-16,2 0-4 0,-1 0 1 16,1 0 0-16,-2 0-2 0,2 0 2 15,-1 0 1-15,-1 0-2 0,2 0 0 16,-1 0-1-16,1 0-2 0,-2 0 2 15,2 0-2-15,-1 0-1 0,1 0-2 0,-1 0-8 16,1 0-11-16,-2 0-17 0,2 0-37 16,-1 0-118-16,-2 0-111 0</inkml:trace>
  <inkml:trace contextRef="#ctx0" brushRef="#br0" timeOffset="14900">8018 1302 374 0,'0'0'47'0,"0"0"-2"0,0 0-6 16,0 0-8-16,0 0-9 16,0 0-1-16,0 0 1 0,0 0 2 15,0 0-1-15,4 69-3 0,-2-62-3 0,-2-1-1 16,3 2 2-16,-3-8 0 0,0 0-1 16,0 0 0-16,0 1-4 0,0-1 0 15,0 2-5-15,0-2 0 0,0 3-1 16,0-3-1-16,0 0 1 0,0 2-2 15,0-2 0-15,0 0 1 0,0 3 0 0,0-3 1 16,0 0-1-16,0 0-1 0,0 0-1 16,0 0 0-16,0-3-1 0,-5-4 0 15,-2-6-1-15,1 2 1 0,1-1-1 16,-1 0 1-16,2-3 0 0,-1 5-1 16,0-6 0-16,1 4 0 0,2-7-2 15,-2 1 1-15,1-2 1 0,-2-8-1 16,1 2 0-16,-1-7 0 0,1 8-2 15,-1 1 1-15,4 0 1 0,-4 5 0 16,3-9 2-16,-1 12-3 0,3-5 1 0,-1 4-2 16,1-3 1-16,-3 0 1 0,3 0 1 15,-2 0-1-15,-1 0 0 0,3 3-1 16,-1 1 0-16,-2-1 1 0,1 9 1 16,2 1-2-16,-3-2 1 0,3 3-1 15,-1-4 1-15,1 4 0 0,0 6 0 0,0-10 0 16,0 1 0-16,0 1-1 0,0-8-1 15,0 8 1-15,0-2 0 16,0-5 0-16,0 6-1 0,0 0 1 16,0-6 0-16,0 8 0 0,0-3-3 0,1-5 3 15,2 7-5-15,2-9 4 0,-1 5 0 16,2-2 1-16,-1 3 0 0,-5 3 0 16,11-2 0-16,-7 6-1 0,5-7 1 15,3-1 0-15,-1 3 0 0,0 1 0 16,2 0 0-16,7-3-1 0,-6 2 1 0,9 1-1 15,-2-1 1-15,-4 2 0 16,8 1 0-16,-8 1 0 0,3 3-1 16,6 2 1-16,-8 0-1 0,9 0 0 0,-12 0 1 15,-1 0-1-15,1 5 0 0,-1 1 1 16,6 5-2-16,-10-4 1 0,4 6 0 16,-5-2 0-16,-1 1-1 0,-2 4 1 15,-2 1 4-15,-2 8-3 0,-2-7 3 16,0 8-6-16,-5-4 1 0,-2-1 0 15,-6-3 1-15,0-1 2 0,1-4-2 0,-1-2 1 16,-3 3-1-16,-5-3-1 0,1-2 1 16,-8 2 0-16,12-2 0 0,-4-4 1 15,6-2-1-15,5 1 0 16,-6-3 0-16,7-1 1 0,-1 0 0 0,3 3 0 16,6-3 2-16,0 0-1 0,0 0-1 15,0 0 0-15,-3 0 1 0,2 0-2 16,-2 0 1-16,1 0 1 0,2 0-1 15,-1 0 0-15,1-3 0 0,0 2-1 16,0-3 1-16,0 3 0 0,0-6 0 0,0 1 0 16,0-1 0-16,7-2 0 0,1 4-1 15,2-4 0-15,0 4 1 0,3-3 1 16,1 0-1-16,-2 5 0 0,5-4 0 16,-2 3-1-16,3 1 1 0,-3 0 0 15,5 3 0-15,-3 0 0 0,-1 0-1 0,-2 0 1 16,0 3-3-16,0 6 3 15,1 6-1-15,-5-6 1 0,9 5 0 16,-10-3 0-16,0-1-1 0,0 1 1 16,-5-8-1-16,1 5 1 0,-5-1 0 0,0 2 0 15,0 8 0-15,-3 4 0 0,-12 1 0 16,-5 0 1-16,-3-2-1 0,-4 0 0 16,1-4 0-16,-6-1 1 15,3-1 0-15,7-5 0 0,-3-3-1 0,10-4 2 16,-3-2-2-16,0 0 1 0,10 0 0 0,-9 0-2 15,11 0-2-15,-9-5-6 16,-2-1-10-16,5-3-10 0,-1 3-14 16,5 1-20-16,3 1-50 0,5 4-129 15,0 0-49-15</inkml:trace>
  <inkml:trace contextRef="#ctx0" brushRef="#br0" timeOffset="15796">8704 1094 388 0,'0'0'75'0,"0"0"-14"0,0 0-13 16,0 0-11-16,0 0-5 0,0 0-4 15,0 0-6-15,0 0-2 0,0 0-7 0,0 0-2 16,-18-6-3-16,17 6 0 0,1 0 0 16,-3 0 0-16,3 0 0 0,0 0 0 15,0-2 2-15,-2 2 0 0,2 0-1 16,0-3-2-16,0 3-1 0,0-2-1 15,0 1-1-15,0-2 0 0,0 1-1 0,0-1 1 16,0 2 0-16,0-1-1 0,0-3 1 16,0 5-1-16,0-8-1 0,0-1-1 15,0 3 0-15,5-5-1 0,-1 6 0 16,7-3 1-16,1 1 0 0,0 1 1 16,2 1 0-16,1 1 0 0,2 0-1 15,-8 4 1-15,6 0-1 0,-6 0-1 16,5 0 0-16,-2 4-1 0,-3 7 0 15,0 6-1-15,-4 5 1 0,-4 10 0 16,-1-1 0-16,-1 1 0 0,-8-2 1 0,-1 2 0 16,1-6-1-16,3-6 1 0,-3 0-1 15,5-5 0-15,2-9 1 0,-1 0 0 16,3-6 0-16,0 0 1 0,0 0-1 16,0 3 1-16,0 3 0 0,3-1 1 15,11 2 1-15,-4-1 0 0,10-4 0 16,9-2-2-16,0 0 1 0,0 0-2 15,-5 0 0-15,-7-2 2 0,-11 0-4 16,3 2 1-16,-9 0-2 0,0-3-2 16,0 3-1-16,1 0-4 0,2-1-10 0,-1 1-13 15,3-10-21-15,-1 2-37 0,5-6-171 16,3-2-40-16</inkml:trace>
  <inkml:trace contextRef="#ctx0" brushRef="#br0" timeOffset="16167">9062 198 532 0,'0'0'44'16,"0"0"-1"-16,0 0-6 0,157 54 0 15,-103-16 0-15,10 13-7 0,0 7-5 16,-2 7-1-16,-6 6-8 0,-7 6-2 15,-13 4-6-15,-11 5-4 0,-12 3-2 16,-13-1-2-16,-3-1 1 0,-16-1-4 0,-13-2 0 16,-8-11-10-16,1-2-37 0,-11-13-188 15,-4-5-82-15</inkml:trace>
  <inkml:trace contextRef="#ctx0" brushRef="#br0" timeOffset="18957">10573 676 382 0,'0'0'80'0,"0"0"-14"0,0 0-12 16,0 0-13-16,0 0-9 0,0 0-4 15,0 0-5-15,0 0-1 0,0 0-2 16,17 6-5-16,-9-6-2 0,8 0-2 16,-10 0-1-16,2-2-1 0,0-5-2 15,-4 3-2-15,1 0-2 0,-1-10-1 0,-1 8-2 16,-3-13 2-16,0-5-7 15,0-1 5-15,-9-6-4 0,-4 3 3 16,-6 2 1-16,0 4-2 0,-9 5 2 16,-1-2-2-16,-6 5 3 0,-6 6-2 0,-3 3 0 15,-3 5 1-15,0 0-1 0,2 13 1 16,-2 6-1-16,6 6 1 0,3 3 5 16,4 4-5-16,5 1 6 0,8-1-7 15,3-2 1-15,9-4 1 0,4-2-1 16,5-2 2-16,5 0 0 0,13 6 0 0,3-10 1 15,10-1 2-15,2-6-1 16,2-3 1-16,4-5 0 0,2-3-1 16,-3 0-2-16,2-8-1 0,-2-3 0 15,-2-1-1-15,-2-6 1 0,-4 2 1 0,-1-4-2 16,-3 1 1-16,-6 1 0 0,-7 4-2 16,-1 0 1-16,-4 3 1 0,-3 6 1 15,-1 2 1-15,-4 3-1 0,0-3-1 16,0 3 0-16,2-2-1 0,1-1 0 15,-3 1 1-15,1 1-1 0,-1-2 0 0,2 0 0 16,-2 3-1-16,0-1 1 0,3 1-1 16,-3-3 1-16,1 3 1 0,-1-2-1 15,0 2-1-15,3 0 1 16,-3 0 0-16,0 0-1 0,2 0 3 0,-2 0-1 16,0 0-1-16,0 0 1 0,0 0-1 15,3 9 0-15,-2 0 0 0,2 8-1 16,-1 9 1-16,1-9 1 0,1 9 0 15,-2-1 0-15,1-1 0 0,-1 1-1 16,2 0 1-16,-2 4-1 0,2 1 2 0,1 8-1 16,-1 1 0-16,1 1-2 0,-1 0 1 15,1-1 0-15,1 5 0 0,-1-4-1 16,-1 0 2-16,1-4-2 0,-2 1 1 16,-3-14 0-16,0 6 0 0,0-1-1 15,0 2 2-15,0-1-1 0,0-4 1 0,-5-3 0 16,1-7-1-16,-4 8 0 15,5-10 1-15,-2 1 4 0,-2 1-5 16,2-3 6-16,-1 1-6 0,3-7 0 16,-3 5 0-16,2-6 0 0,-7 4 0 0,2 0 0 15,-5-3 2-15,0 0-2 0,-4-1 0 16,3 1-1-16,-5-6 0 0,2 5 1 16,-2-5 0-16,1 0 0 0,0 0 1 15,1 0 0-15,1 0-2 0,1-5 3 16,1-3 0-16,1 2 0 0,3-8 2 15,-2-4-9-15,3-4 4 0,1 0-4 16,8-7 3-16,1-2 2 0,0-7-1 16,6-11 0-16,11-2 0 0,4 0 1 15,11 2-1-15,7-3 1 0,7 3 0 0,7 3-1 16,2-2 0-16,8 6 0 0,-3-1-4 16,2 2-9-16,-1 5-33 0,-4-3-123 15,0 8-145-15,-9-1-16 0</inkml:trace>
  <inkml:trace contextRef="#ctx0" brushRef="#br0" timeOffset="19775">11191 1415 306 0,'0'0'74'0,"0"0"-5"16,0 0-7-16,0 0-8 16,0 0-9-16,0 0-6 0,0 0-5 0,0 0-3 15,0 0-6-15,0 0-4 0,-65-23-1 16,60 17-3-16,1 2-4 0,-1 0-2 16,-4-7-4-16,7 4 1 0,-1 1 0 15,-1-10-3-15,4 6 0 0,-2 2-1 16,2-8-1-16,0 7 0 0,0 0 0 15,0-1 0-15,0 2-1 0,0 1 1 0,0-3 0 16,0 3-1-16,0 0 2 0,0 1-2 16,0-1 3-16,2 1-4 0,-2 6 0 15,0-2 0-15,0 2-2 16,0-3 2-16,0 0-2 0,3 1 1 0,-2 1-1 16,-1 1 1-16,3-4 2 0,-3 4-3 15,2-1 0-15,-2 1 0 0,3-3-2 16,-3 3 1-16,1 0 2 0,-1 0-2 15,5 0 1-15,0 4 1 0,-1 13-3 16,2 5 3-16,-3-7 0 0,-1 12 0 0,1 2 2 16,-2-1-2-16,2 13-2 0,-3-2 2 15,2 0 0-15,-2 4 0 0,0 4 6 16,3-1-4-16,1 3 4 16,3-1-4-16,-1-2-2 0,3 1 2 0,3-7 0 15,-2-2-1-15,4-5 0 0,0-4 0 16,-4-11-2-16,4-2 2 0,1-3 0 15,-4-4 0-15,12 0-1 0,-1-6-2 16,4-3-3-16,8 0-5 0,-5-13-17 16,4-3-31-16,0-7-77 0,2-3-176 0,-4-6-9 15</inkml:trace>
  <inkml:trace contextRef="#ctx0" brushRef="#br0" timeOffset="20045">11062 1677 661 0,'0'0'38'0,"0"0"6"16,0 0-9-16,0 0-10 0,0 0-11 16,157-22-11-16,-99 6-3 0,4-2-2 15,-1 4-9-15,-7 1-41 0,-1-1-196 16,-6-3-69-16</inkml:trace>
  <inkml:trace contextRef="#ctx0" brushRef="#br0" timeOffset="21192">10958 198 343 0,'0'0'74'0,"0"0"-16"16,0 0-13-16,0 0-11 0,0 0-12 16,0 0-2-16,0 0 0 0,0 0 0 15,0 0 0-15,-16 0-1 0,13 2-4 0,3-2 0 16,0 0-1-16,-1 0 0 15,1 0 0-15,0 0 2 0,-3 0-2 16,3 0-1-16,0 0-3 0,-2 0-4 16,2 0 0-16,-3-9-1 0,3 0-1 0,-1 0 1 15,1 3-2-15,0-2 0 0,0-2 0 16,0 1 0-16,0-6-1 0,0 8 0 16,0-10 1-16,4 5-1 0,2 1 0 15,8-6 1-15,-5 9-3 0,6-3 3 16,4 1 1-16,2-1-1 0,9 3 2 0,-10 0-2 15,4 7-1-15,1-1-1 0,2 2 0 16,-3 0-2-16,-1 2 3 16,-3 9-2-16,-4 6 0 0,6 2 0 15,-7 5-2-15,-5 1 1 0,-2-5 1 0,-3 2-1 16,-4 6 1-16,-1-2-1 0,0 10 2 16,-4-5-3-16,-6-4 2 0,-3 2-1 15,2-3 0-15,-2 0 0 0,2-12 2 16,0 4-2-16,4-7 1 0,2-5 0 15,-4 5-2-15,7-6 3 0,-2-1 0 0,2 4-1 16,2-8 2-16,0 0-1 0,0 0-2 16,0 0 2-16,0 0-1 0,0 0 1 15,0 0 1-15,0 2-1 0,0-2 0 16,0 0 1-16,6 0-1 0,17 0 2 16,8-2-2-16,16-10 2 0,1-4 0 15,8-3 2-15,10-5 1 0,5-4 1 16,7-2 0-16,2 1 1 0,1 2 0 15,-5 2 0-15,-13 3-1 0,-11 6-1 16,-17 5-1-16,-8 2 0 0,-13 5-4 0,-8 1 1 16,2 1-1-16,-8 2 0 0,0-1 0 15,0 1-2-15,1 0-2 0,-1 0-1 16,0 0-6-16,3 0-24 0,-3 3-73 16,0 6-215-16,0 3-34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1:22.03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39 70 264 0,'0'0'63'0,"0"0"-1"16,0 0-5-16,0 0-8 0,0 0-4 0,0 0-6 16,0 0-4-16,0 0-2 0,0 0-3 15,0 0-7-15,-32-55 0 0,30 53-6 16,2 2-2-16,0-4 0 0,-4 3-2 16,4-1 0-16,0 1-2 0,0-4-2 15,0 5-2-15,0-2-2 0,0 2 0 0,0-1-2 16,0 1-1-16,0 0-2 15,0 0 0-15,0 0-1 0,0 0 3 16,0 0-2-16,0 0 1 0,0 0 0 16,0 3 0-16,6 10 2 0,3 4 0 0,-1-4 0 15,2 6-1-15,-1 1 0 0,-3-9 3 16,4 11-3-16,-1-2 1 0,0 3-1 16,1 3-2-16,0-9 3 0,-6 7-1 15,1 0 1-15,4 1-1 0,-5 8 0 16,2-3-2-16,-1 0 2 0,-2-8 0 0,2 2 0 15,-4 3 4-15,-1 0-4 16,5 3 1-16,-5-6 0 0,4-6-2 16,-2 0 2-16,1 2-1 0,-2-5 0 15,2 1-1-15,-3-10 0 0,2 2-2 0,-2-8 2 16,0 0 0-16,0 0 0 0,0 3-1 16,3 1 1-16,-3-3 0 0,0 2 0 15,1-1 1-15,-1 1 0 0,0-1 1 16,0-1 0-16,0-1 0 0,3 3 0 15,-3-3 0-15,2 0-1 0,-2 2-3 0,3-2 3 16,-2 0-1-16,4-5-1 0,1-7 5 16,2-1-5-16,-2 1 0 0,3-8 1 15,2 3-2-15,1-11 2 0,-2 1-1 16,-1 1 0-16,7-2 1 0,-3 2 0 16,1-4-2-16,0 4 1 0,1-2-1 15,3 5 0-15,-3-2 3 0,3 4-2 16,-7 2 1-16,3 1-1 0,-5 7 0 15,-3-3 0-15,3 2-1 0,-3-3 1 16,2 2 1-16,-2 2-1 0,1 0 1 0,-2 8-1 16,1-8-1-16,-1 5 1 0,-1 1 0 15,1 1 1-15,-5 4 0 0,0-2-1 16,0 2 0-16,1-2-1 0,2 2 1 16,-3-3 0-16,2 3 1 0,-2-2-1 15,3 2 0-15,-3-2-1 0,1 2 0 0,-1-2 0 16,0 2 1-16,3-2 0 15,-3 2 0-15,2 0-1 0,-2 0 1 16,0 0-2-16,0 0 2 0,4 0-1 16,-4 0 2-16,11 0-1 0,-3 0 0 0,2 2 0 15,8 9-1-15,-7-5 0 0,7 8 1 16,-2 0 0-16,-3 1 0 0,10 5 0 16,-8-3 0-16,-1 4-1 0,1-1 0 15,-1 3 1-15,-4-1-1 0,4 2 1 16,-3 0 1-16,-4-7-1 0,2 5-1 0,-3-1 1 15,0-4-1-15,4 5 0 16,-6-7 1-16,-1-8 1 0,3 8-1 16,-3-9 0-16,-1 2-1 0,2 0 1 15,-4-8 1-15,0 0-1 0,0 0 2 0,0 2-2 16,0-1 1-16,5 2-1 0,-5-1 0 16,1 0 1-16,-1-2-1 0,0 3 1 15,3-3 0-15,-3 1 0 0,0-1 0 16,2 3-1-16,-2-3 0 0,0 0 0 15,3 2 1-15,-3-2 0 0,0 0 1 0,0 2-1 16,2-2 0-16,-2 0 0 0,0 0-1 16,0 0 2-16,0 0-1 0,3 0 1 15,-3 0 0-15,1 0-4 16,2-4 2-16,-1-5-1 0,2-7 1 0,1 0 1 16,1 1 1-16,3-8-4 0,-1 9 2 15,-2-10 0-15,7 5-1 0,-4-1 0 16,7-6 2-16,-3 3-1 0,1-4 0 15,-3 3 0-15,2-1-1 0,-4 4 1 16,-3 3 0-16,4 7-1 0,-1 0 2 0,-3 0-1 16,-2 5 0-16,1 1 0 0,-2-3 0 15,-2 5-1-15,5 0 0 0,-1-3 1 16,-5 6 0-16,0-2 0 0,0 2-1 16,3-3 1-16,-1 1-1 0,1 0 0 15,-2 0 1-15,-1 2 0 0,3-2 1 16,-3 2-2-16,2-3 1 0,-2 3-1 15,3-2 0-15,-3 2 1 0,1-2 0 16,-1 2 0-16,3-2-1 0,-3 2 1 16,2-2-1-16,-2 2 1 0,0-3 0 0,4 3 0 15,-4-2-1-15,5 2 1 0,-4-2 0 16,2 2 0-16,-1-2 0 0,1 2 0 16,-3-3 1-16,2 3-2 0,-2-1 0 15,3 1 1-15,-3-3-1 0,1 3 0 16,-1 0 1-16,3-2-1 0,-3 2 0 0,2 0 1 15,-2 0 1-15,3-3-1 16,-2 3 1-16,-1 0-1 0,5 0-1 0,-5 0 1 16,4 0 0-16,-2 0-1 15,-2 0 0-15,3 0 0 0,-2 0 0 0,7 0 0 16,1 9 0-16,3 7 1 0,0-1-1 16,-1 2 1-16,-2 2 0 0,5-1 0 15,-4 3 0-15,0-1 1 0,-1-3-2 16,-3-1 1-16,6 5 0 0,-6-1 0 15,-1-8 0-15,4 8 0 0,-3 4 0 0,1-3 0 16,-1 5 0-16,4 1 1 0,-6-6-1 16,2-2 1-16,-1 4-1 0,-1-7 0 15,1 6 0-15,-1-7 0 16,-4-11 0-16,5 4 0 0,-5-8 0 0,0 0-1 16,0 0 1-16,1 2 1 0,-1-1 0 15,3 3 1-15,-3-1-2 0,0-2-1 16,2 1-2-16,-2 1-8 0,0-3-22 15,0 0-58-15,0-14-219 0,0-15-28 16</inkml:trace>
  <inkml:trace contextRef="#ctx0" brushRef="#br0" timeOffset="786">1769 677 247 0,'0'0'65'0,"0"0"-3"16,0 0-5-16,0 0-10 0,0 0-9 15,0 0-10-15,0 0-7 16,0 0-3-16,0 0-2 0,-35-113-1 0,35 94-2 16,0 0-2-16,0 1-3 0,0-4 0 15,0 5-2-15,0-1 4 0,-3 1-2 16,3 1 1-16,-2 8-2 0,-1-9-1 15,2 9-2-15,-2-1 2 0,3 2 0 16,-2-1 0-16,2 2 0 0,-3-4 0 0,3 2 2 16,0 8 0-16,-2-1 1 0,2 1-1 15,0-2 1-15,0-1-1 0,0 0 0 16,0 2-3-16,0-1-2 0,0-1-3 16,0 1-1-16,0 2 0 0,0-2-2 15,0 2 0-15,0 0 3 0,0 0-3 0,0 0 3 16,0 0 0-16,-4 0-2 15,4 4 1-15,0 8 1 0,0 9 1 16,0 7-1-16,0-1 2 0,0 0-5 16,0-1 3-16,0 5 1 0,0 1-1 0,0 9 5 15,6-4-5-15,-3 0 0 0,2 1 1 16,-4 0-1-16,2 2 1 0,-1-1 2 16,2-2-1-16,-1-1 1 0,2-1 4 15,-4 1-5-15,8-4 4 0,1-3-4 16,-1-4 0-16,1-1 2 0,13-4 1 0,3-5 2 15,7-1-2-15,5-8-2 16,8-3-3-16,-2-3-3 0,3 0-5 16,-3-6-19-16,-6 0-51 0,-6 0-182 15,-11-1-57-15</inkml:trace>
  <inkml:trace contextRef="#ctx0" brushRef="#br0" timeOffset="1329">1630 833 509 0,'0'0'69'0,"0"0"-14"15,0 0-15-15,0 0-10 0,0 0-10 16,0 0-9-16,0 0-2 0,0 0-2 16,0 0 2-16,0 0 0 15,14-11-2-15,20 2-1 0,13-2-4 0,1 0-3 16,1-1-3-16,5 4-10 0,-5 0-44 16,-2 6-162-16,-4-2-79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1:24.12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47 9 399 0,'0'0'78'0,"0"0"-10"0,0 0-11 0,0 0-13 16,0 0-7-16,0 0-6 0,0 0-7 15,0 0-6-15,0 0-5 0,0 0-4 16,-44-8-4-16,44 8-4 0,-3 0-2 16,3 0 0-16,0 0 3 0,3 0 4 15,18 0 2-15,11 0 1 0,7 0 0 16,-1 0 0-16,0 1-2 0,-11-1 0 15,-11 0-3-15,2 2 0 0,-9-2-2 16,0 0-1-16,-1 0 0 0,-8 0-1 0,0 0 1 16,0 0 1-16,3 0-1 0,-2 0-2 15,2 0-1-15,-1 0-2 0,1 0-1 16,-3 0-6-16,0 0-10 0,1 0-23 16,-1 0-28-16,3 0-61 0,-1 0-116 15,-2 0-29-15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1:24.56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 65 486 0,'0'0'68'0,"0"0"-18"0,0 0-17 0,0 0-9 16,0 0-10-16,0 0-4 0,0 0-4 16,0 0 1-16,0 0 8 15,-19 9 2-15,43-9 5 0,13 0-1 0,10 0-4 16,10-4-2-16,3-7-1 0,5 3-3 16,2-4 0-16,-7 2-5 0,-3 2-3 15,-13-2 0-15,-14 7-1 0,-15-2 1 16,-6 5 0-16,-9 0-3 0,0-1 0 15,0 1 0-15,3 0-2 0,-2-2-2 16,2 2-8-16,-1 0-17 0,-2 0-44 0,3 0-166 16,-3 0-76-16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1:29.01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18 602 407 0,'0'0'74'0,"0"0"-10"0,0 0-13 0,0 0-7 15,0 0-7-15,0 0-6 0,0 0-6 0,0 0-3 16,0 0 1-16,0 0-2 0,-18 0-2 16,18 0-1-16,0 0-2 0,0 0-1 15,0 0-1-15,0 0 1 0,0 0-2 16,0 0-2-16,0-1-4 0,0 1 0 16,0 0-2-16,0-4-1 0,0 4 1 15,0 0-3-15,0-9 0 0,3-4-1 16,7-6-1-16,6-9 0 0,2 2 2 15,0-2 0-15,2-2-1 0,-1-4 0 16,0-2-1-16,3-2 1 0,-2 2 0 0,3 4-1 16,-6 0 0-16,-1 4 1 15,-5 8 0-15,-2 3 0 0,-4 6 0 16,-4 4 0-16,7-3-1 0,-4 3 1 0,-2 0 0 16,2-4 0-16,1 4-1 0,-5 1 0 15,9-5-1-15,-7 4 1 0,5-4-3 0,-2-1 4 16,-4 6-2-16,4 1 2 15,-5-2 0-15,4 3 0 0,-4-3 0 16,6 3 0-16,-6 4 1 0,0-2 0 16,0 2-1-16,4-3 0 0,-3 1-2 0,-1 0 2 15,3 0-1-15,-1-1 0 0,-2 1 1 16,3 0-1-16,-3 0-1 0,0 2 2 16,1-2-2-16,-1 2 1 0,0-3 0 15,3 3 0-15,-3-1-1 0,0 1 2 16,0-3-1-16,0 3-1 0,2 0 1 0,-2-2-1 15,0 2 0-15,0 0 0 16,3 0 1-16,-3 0-1 0,0 0 0 16,6 0 0-16,7 2 1 0,6 7-1 15,0 6 5-15,1-1-3 0,-2 2 1 0,2-1-2 16,-2 2-2-16,-2 2 2 0,6 1 0 16,0 0 0-16,0 4 1 0,1 2-1 15,1 0 1-15,1 2-1 0,-1-3 0 16,-1 2 0-16,-3 0-1 0,4-2 2 15,-6 1 0-15,0-3 0 0,-2-1 0 0,-1-1 0 16,-2 1 2-16,3 0-1 0,-4-7 0 16,-6 2 0-16,3-4 0 15,-3 0-1-15,2-2 1 0,-7-7 0 0,4 3-2 16,-5-7 2-16,0 0-1 0,0 0 0 16,3 2 0-16,-3-2-1 0,1 2-2 15,-1-2-1-15,0 0-18 0,-9-2-52 16,-15-15-248-16,0-11-37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1:32.09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81 267 371 0,'0'0'72'0,"0"0"-12"0,0 0-17 16,0 0-10-16,0 0-8 0,0 0-2 0,0 0-3 16,0 0-1-16,0 0 1 0,-49-89 0 15,46 81 0-15,2 2-2 0,-2-1-1 16,1 0-2-16,2 7-1 0,-3-6-3 16,2-1-2-16,-2 1-1 0,1-1-3 15,2 7 1-15,-3-9-1 0,3 3 0 16,-2-4 1-16,-2-5-1 0,4 8 3 15,0-2-3-15,0 2 3 0,0-1 0 16,0 2 0-16,-2-2-1 0,2 0-1 16,0 8 0-16,-3-1-1 0,3 1-2 0,0-2-1 15,0-1-1-15,0 1 0 0,0 0-1 16,0 0-1-16,0 2-1 0,0-2 0 16,0 2-1-16,0-3 1 0,0 3 0 15,0 0 1-15,0 0 0 0,0 0 0 16,0 11 1-16,5 12 0 0,4 4 0 0,0 3 0 15,0 2 1-15,-3-1-1 0,5 3 0 16,-2-1-1-16,-1 3 1 0,-2-2 1 16,3 2-1-16,-5-12 1 15,1 1 1-15,-4 1-1 0,2-8 0 0,2 8 0 16,-3-9 0-16,2-5 0 0,-1 5 0 16,-1-11 0-16,-2 0 0 0,0-6 0 15,0 0-1-15,0 0 1 0,4 2 0 16,-4 1 1-16,2-1 0 0,-2 1 1 15,3-2-1-15,-3 3 2 0,1-4 0 0,-1 2-1 16,3-2 2-16,-3 0-1 0,2 1-1 16,-2-1 1-16,3 0-1 0,-2 0-1 15,7 0 1-15,-2-1-1 16,5-11-1-16,2-8 0 0,-4 2-1 0,10-8 0 16,-6-2 0-16,0 3 0 0,0-3 0 15,-1-3 0-15,0 0 1 0,2-3-2 16,0 0 1-16,0 4-1 0,-1 1-1 15,-1 4 2-15,0 5 0 0,-1 5 0 16,-6 2 2-16,-1 7-3 0,1 1 1 0,-5 5 1 16,0-1-2-16,0 1 1 0,1-3 2 15,2 1-3-15,-1-1 1 0,1 2 0 16,-3-1 0-16,1-1 0 16,-1 1 0-16,3-1 0 0,-1 2 0 0,1-2 0 15,-1 1 0-15,1 0 0 0,-2 0 0 16,-1-1 1-16,0 1 0 0,0 0-1 15,5 0 2-15,-5 0-2 0,0 2-1 16,0-3 1-16,0 3-4 0,4-2 2 16,-4 2 0-16,2 0 1 0,-2 0 1 0,7 0 0 15,4 0-1-15,4 11 1 0,8 4-1 16,-3 5 1-16,-2 4 2 0,2-5-2 16,-2 3 1-16,0 2-2 0,-3-3-1 15,-1 4 2-15,1 2 1 0,-6 0-1 16,6 0 0-16,-2 1 0 0,-3-4-1 0,1 3 1 15,-4-9 0-15,3 2 0 16,-9-6 0-16,4-7 0 0,-4-1 0 16,-1-6-2-16,3 6 4 0,-1 0-2 15,1-2 1-15,1 3 0 0,-4-7 2 0,0 0-1 16,0 0 1-16,0 0 0 0,2 1-1 16,-2-1 1-16,0 0 0 0,3 0-1 15,-3 0 0-15,1 0-1 0,2-1-1 16,2-16 0-16,-4 0-1 0,6-10 1 15,-3 0 1-15,1-2-2 0,4-12 1 0,0 0 0 16,1 0-2-16,4 0 2 0,0 0-1 16,-1 4 1-16,3 3 1 15,-1 5-1-15,-3 6-3 0,2 5 3 16,-7 7-1-16,-2 5 1 0,-1 1 0 0,-4 5 0 16,0-1-1-16,0 1 0 0,9 0 0 15,5 0 0-15,6 6 1 0,4 11-1 16,-1 13 1-16,4 8-1 0,-2 9 1 15,-4 2-1-15,2 10 2 0,-4-2-1 16,0-2 1-16,-4-1-1 0,-2-8 1 0,1-6-2 16,-8-11 1-16,3-5-1 0,-4-9-2 15,-2-9-2-15,1 2-11 0,-4-8-24 16,0 0-72-16,0 0-204 16,0-17-30-16</inkml:trace>
  <inkml:trace contextRef="#ctx0" brushRef="#br0" timeOffset="601">1521 300 364 0,'0'0'82'16,"0"0"-12"-16,0 0-14 0,0 0-10 15,0 0-8-15,0 0-4 0,0 0-4 16,0 0-6-16,0 0-2 0,0 0-4 15,-10-78-2-15,10 71-4 0,0 0-2 16,0 1-4-16,0 6-2 0,0-2-3 0,0 2-1 16,3 0-2-16,-3-3-1 0,2 3 0 15,-2 0-1-15,3 3 2 0,-1 21 0 16,1 12 2-16,1 15 0 0,-4 3 3 16,2-1-2-16,1 3 1 0,-2-5 0 15,4-6-2-15,5-3 0 0,3-7 1 16,-3-2-1-16,5-7 1 0,2 0 5 15,0-2-6-15,1-5 5 0,-4-6-6 16,1-2 0-16,-6-5 1 0,11 0-4 16,4-4-3-16,3-2-20 0,11-2-36 0,-4-15-97 15,5 0-144-15</inkml:trace>
  <inkml:trace contextRef="#ctx0" brushRef="#br0" timeOffset="799">1572 546 657 0,'0'0'55'0,"0"0"0"16,0 0-15-16,0 0-15 0,0 0-12 15,0 0-9-15,0 0-4 0,154-64-7 16,-83 41-29-16,8-5-142 0,1 0-129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1:34.11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187 78 261 0,'0'0'55'0,"0"0"-5"0,0 0-3 0,0 0-5 16,0 0-4-16,0 0-3 0,0 0-10 15,0 0-3-15,0 0-6 0,0 0-1 16,-82 0 0-16,67 3-2 0,-2 1-1 15,2 3-1-15,4 0-2 0,-2-1-1 16,-1 2-1-16,9-8 0 0,1 5 0 16,4-5 0-16,-2 0 3 0,2 0-1 0,-3 3 2 15,2 0 1-15,-2-3 0 0,3 0-2 16,-2 0-1-16,2 5-2 0,0-5 0 16,0 1-3-16,0-1-1 0,0 2-1 15,0-2 2-15,0 5 3 0,15 0 3 16,8-1 0-16,8 0 1 0,2-4-1 0,8 0-1 15,1 0 0-15,7-4-1 0,3-5-2 16,-4 2-1-16,5-2-1 0,-2 1-3 16,-6 2 1-16,1 0 0 15,1 1 1-15,1 4-2 0,1-5 0 0,4 2-1 16,-2 0 0-16,2-1 1 0,4 3 1 16,-3-3-1-16,2 1-1 0,-2-1 0 15,2-1-2-15,-5-1 2 0,3 7 0 16,-6-3 0-16,2 3 1 0,-4-3-1 15,1 1 0-15,-2 2 0 0,1-2 1 0,1 2-2 16,5 0 1-16,-1 0 0 0,7-2 0 16,3 2 2-16,3-2-2 0,6-2 0 15,2 1-1-15,3-1 0 16,-2 2 1-16,-1 0 1 0,1-1-2 0,-3 3 1 16,1 0 0-16,-2-2 0 0,-4 0 0 15,2 0 0-15,-2-1 1 0,-10 1-1 16,-5 2 0-16,-15-2 1 0,-16 2-1 15,-2-2 2-15,-11 2 1 0,3 0 1 16,0 0-1-16,-9 0-2 0,0 0 0 0,0 0-1 16,2 0 1-16,1 0-1 0,-1 0 0 15,1 0-2-15,-2 0-3 0,2 0-2 16,-3 0-9-16,0 0-30 0,2 0-86 16,-2 0-179-16,0 0-23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1:34.95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56 564 306 0,'0'0'88'0,"0"0"-13"0,0 0-14 15,0 0-13-15,0 0-9 0,0 0-7 16,0 0-3-16,0 0-3 0,0 0 0 16,0 0-3-16,-50-44 0 0,48 43-4 15,2-2-7-15,-3-1-5 0,3 3-5 16,-1 1-3-16,1-2-2 0,0 2 1 0,0 0 0 15,0 0 2-15,0 10 3 0,4 9 0 16,5 7 0-16,0 6 1 0,-3 5 0 16,5 6 1-16,-3 1 0 15,-4 5-2-15,2 2 0 0,-1 0 0 0,-5 0 0 16,6-4 1-16,-3 0 1 0,-1-5 3 16,-2-1-2-16,0-15 2 0,0 4-2 15,0-11 1-15,0-2-3 0,0 2 0 16,0-11-1-16,0 0-2 0,0-8 0 15,0 0-1-15,0 0 1 0,0 2-1 0,0 0 0 16,0 0-2-16,0-2-4 0,0 3-12 16,0-3-31-16,-5-3-53 0,-1-10-197 15,-3 1-26-15</inkml:trace>
  <inkml:trace contextRef="#ctx0" brushRef="#br0" timeOffset="609">558 932 406 0,'0'0'57'0,"0"0"-10"15,0 0-14-15,0 0-6 0,0 0-6 16,0 0 1-16,0 0 3 0,0 0 0 0,0 0 0 15,0 0-1-15,-21-12-4 16,18 9-1-16,2 3-5 0,-2-2-2 0,1 2-3 16,-1-1-1-16,3 1-2 15,-1 0 0-15,1 0-1 0,-3 0 2 0,3-3 0 16,-2 3 0-16,2 0 2 0,0 0-1 16,0 0-2-16,0 0 1 0,0 0 0 15,0 0-3-15,0 0-1 0,0 0-1 16,0-3-2-16,5 3 3 0,14-4 2 15,15-3 0-15,13-1 2 0,6-2 0 0,9-6 3 16,8 2 0-16,-2-3-2 0,-1 5-2 16,-8 1-2-16,-19-1-1 0,-7 8 0 15,-14 0 0-15,-13 1-1 16,3 3 1-16,-9 0-3 0,0-1 1 0,0 1 0 16,0 0-1-16,4 0 0 0,-4 0-1 15,2 0 1-15,-2 0 0 0,3 0-1 16,-3 0 1-16,0 0 0 0,1 0-3 15,-1 0 1-15,0 0-3 0,0 0-7 16,-4 0-9-16,-11 0-19 0,-1 0-42 0,-11 0-169 16,6 0-74-16</inkml:trace>
  <inkml:trace contextRef="#ctx0" brushRef="#br0" timeOffset="3585">1928 1276 306 0,'0'0'80'15,"0"0"-10"-15,0 0-11 0,0 0-13 0,0 0-11 16,0 0-4-16,0 0-3 0,0 0-2 16,0 0-5-16,0 87-2 0,0-87-4 15,0 3-2-15,0-2-1 0,0 1 0 16,0 1-1-16,0-1 0 0,0 0-1 15,0 0-2-15,0 0 0 0,0-2 0 0,0 3-2 16,0-3 2-16,0 2 0 0,0-2-1 16,0 0 2-16,0 2 0 0,0-2-2 15,0 0 1-15,0 0-5 16,0 0-1-16,0 0 0 0,0-4-1 0,-3-5 1 16,2-7-4-16,-2 4 4 0,1-6-6 15,-1 3 4-15,2-1-1 0,-4 0 1 16,5-1 0-16,-1-1 0 0,1-2 1 15,0-10-1-15,0 11 1 0,0-13-1 16,-3 3 0-16,3 1 1 0,-2-8-3 0,-1 10 3 16,-2-2 0-16,4 1-1 0,-4 10 3 15,1-12-4-15,1 1 1 0,-3 10 0 16,4-9 0-16,-1 13-1 0,2-4 3 16,-4 0-2-16,2-1 0 0,2 1 1 15,-3 1-2-15,3 0 1 0,-2-1 1 16,3 1-1-16,-5-1 0 0,4 3-1 15,-4-1 1-15,1 0-1 0,2 0 1 16,-2 2 0-16,-1-2-1 0,1 2 1 16,-1 0-1-16,0 1 1 0,2 7 0 0,2-1 0 15,-4-2 0-15,5 3 1 0,-1-4 0 16,-2-5-1-16,3 6 1 0,-2 1-1 16,2 0-2-16,-3-1 2 0,3 1 0 15,0-3 0-15,0 6 1 0,0-4-1 16,0 2-5-16,0-8 5 0,3 2-5 0,-1 5 5 15,2 0 0-15,1 4 0 0,-1-3 0 16,6-1 0-16,-6 4 0 0,7-5-2 16,-1 3 2-16,3-1 0 15,0 0 0-15,2 3-1 0,10-3 1 0,-1 2 0 16,0 0 0-16,1 4 0 0,2-1 0 16,-7-1 0-16,9 3 0 0,-8 0 1 15,-1 0-1-15,-1 0-1 0,-1 0 1 16,2 0-1-16,-5 0 1 0,4 5-1 15,-6 1 0-15,3 0 0 0,-6 4 0 0,7 4 0 16,-11-4 6-16,8 7-5 0,-5 5 6 16,-5-7-5-16,1 7-2 0,-4-5 0 15,-1 0 0-15,0 2 1 16,0-4-2-16,0 8 2 0,-4-8 0 0,-2 7 0 16,-6-5-1-16,5-6 1 0,-6 8 0 15,-2-4-1-15,-1-1 2 0,0-1-1 16,1-1-1-16,4-1 2 0,-1-3-3 15,1 1 2-15,5-4 0 0,1-1 1 16,5-4-1-16,0 0 1 0,0 0 2 0,0 0-2 16,-3 0 1-16,2 0-1 0,-2 0-1 15,1 0 0-15,-1 0-1 0,2 0 1 16,-2 0-2-16,1 0 1 0,-2 0-1 16,4 0 2-16,-2 0-1 0,-1 0 1 15,2 0 0-15,-2 0-1 0,1 0 0 0,-1 0 0 16,2 0 0-16,1 0 0 0,-4-2 2 15,4 2-2-15,0-2 0 16,0-1 0-16,0 1-1 0,0 0 2 16,0 0 0-16,0 0-1 0,0-1 0 0,0 0 1 15,5-5-1-15,3 5 1 0,2-5 0 16,-4 5 0-16,8-3 0 0,1 1 0 16,3 1 0-16,7 0 0 0,-9-1 0 15,9 3-1-15,-10 2 0 0,5 0 1 16,-2 0-1-16,0 0 1 0,2 0-1 0,-5 0 1 15,-1 0 1-15,-5 0-2 0,6 4 2 16,-7-1-1-16,-2-2-1 0,4 6 0 16,-2-2 1-16,1 1-1 0,2 0 0 15,-5 5 0-15,3-3 1 0,-2 3-1 16,-1-1 0-16,-1-6 1 0,1 9-2 16,-3-7 2-16,-1 1 0 0,2 10-1 15,-4-9 1-15,0 8 0 0,0 1-1 16,0 1 2-16,-6 6-1 0,-8-2-1 15,-1 3 2-15,-3-5-2 0,0-1 1 0,1-3 1 16,0-5-2-16,-2-1 2 0,-6-4-1 16,-2-1 0-16,-6-4 1 15,-1-1 1-15,4 0 0 0,1 0 0 16,6-6-1-16,0 0-1 0,10 0 0 0,5 5 0 16,-5-3 1-16,5 0 0 0,2 2-1 15,0 1-1-15,6 1-1 0,0 0-2 16,0 0-4-16,0 0-12 0,0 0-26 15,0-10-55-15,0 3-185 0,0 1-26 16</inkml:trace>
  <inkml:trace contextRef="#ctx0" brushRef="#br0" timeOffset="4333">2648 1288 359 0,'0'0'70'0,"0"0"-11"0,0 0-7 16,0 0-11-16,0 0-9 0,0 0-5 15,0 0-3-15,0 0-2 0,0 0 0 16,-4-98-1-16,4 98-2 0,0-1-3 0,0 1-3 15,0 0-3-15,0-2-1 16,0 2-5-16,0 0 0 0,4 0-2 16,-4 0-2-16,2 0 3 0,1 0 0 0,3 22 2 15,3 9 7-15,0 12-3 0,2-1 5 16,-2 4-4-16,-2-5-2 0,3 0 0 16,-7-6-3-16,1-7 0 0,1-4-2 15,-2-7-1-15,-3-9-1 0,1 1-1 16,-1-3-1-16,3 1-3 0,-1 0-9 0,1 1-34 15,-3-8-196-15,0 0-81 0</inkml:trace>
  <inkml:trace contextRef="#ctx0" brushRef="#br0" timeOffset="5505">2864 231 277 0,'0'0'71'0,"0"0"3"0,0 0-7 16,0 0-4-16,0 0-14 0,0 0-9 15,0 0-11-15,0 0-9 16,0 0-7-16,-20-20-5 0,20 18-4 0,-1-1-1 16,1 1 0-16,0 0 0 0,-3-7-1 15,3-2 1-15,0 1 1 0,0 6 1 16,0-7 2-16,0 3 1 0,0-2 2 15,0-7-2-15,0 10 2 0,0-2 1 16,0-10-3-16,0 11 1 0,0-1-1 0,0 1 1 16,0-2-2-16,0 2 0 0,0-1-2 15,0 3-2-15,0 6 0 0,0-4-2 16,0 4-1-16,0-3 0 0,0 2-1 16,0-1 1-16,0-1 1 0,0 1-2 15,0 2 2-15,0-2-1 0,0 2-1 0,0-2 1 16,0 2 0-16,3-2 1 15,-3 2 0-15,0-3 0 0,0 3-1 16,0-1 0-16,0 1 0 0,0 0 0 16,0-3 1-16,0 3-2 0,0 0-1 0,0 0 0 15,0 0-1-15,0 0 0 0,0 0-1 16,0 0 2-16,0 0 1 0,0 0 0 16,0 0 1-16,0 7-1 0,0 1 1 15,0-2 0-15,1 12 0 0,2-12 0 16,-3 0 1-16,2 10-1 0,1-7 0 0,-2 6 0 15,-1 4-2-15,0-3 2 0,5-2-1 16,-5 5 2-16,1-1 1 0,-1-3-1 16,0 3-2-16,0-3 2 0,0 3-1 15,3-1 1-15,-3-1 0 0,2-1-1 16,-2 12 6-16,3-1-6 0,-3 9 5 16,1-5-3-16,2-5 0 0,-1 2 2 15,1-3-4-15,2-7 2 0,-1 9-1 16,-2-13 0-16,4 1 1 0,6 4 1 15,-6-7-1-15,9 5 0 0,6-8-1 0,-5-3-2 16,8-1 0-16,-9 0-2 0,6-4-6 16,-1 3-14-16,-6-3-43 0,1 0-76 15,-4-10-164-15,7-2-3 16</inkml:trace>
  <inkml:trace contextRef="#ctx0" brushRef="#br0" timeOffset="5910">2767 308 554 0,'0'0'64'0,"0"0"-22"16,0 0-5-16,0 0-2 0,0 0-7 15,0 0-6-15,0 0-7 0,0 0-10 0,115-22-2 16,-71 13-5-16,8-1-12 0,4 1-62 16,0 1-215-16,-6-6-24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1:41.54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 0 660 0,'0'0'28'0,"0"0"-1"15,0 0-10-15,0 0-7 0,0 0-4 16,0 0-2-16,0 0-3 0,0 0-1 15,0 0-5-15,58 87-21 0,-65-54-93 16,-18 1-167-16,-5 2-18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0:57:50.02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53 0 235 0,'0'0'-3'0,"0"0"-28"0,0 0-119 0</inkml:trace>
  <inkml:trace contextRef="#ctx0" brushRef="#br0" timeOffset="104">53 0 293 0,'-53'80'-88'0,"53"-80"-94"0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1:45.7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49 467 282 0,'0'0'77'0,"0"0"1"0,0 0-9 0,0 0-13 16,0 0-15-16,0 0-7 0,0 0-5 16,0 0-1-16,0 0-1 0,-44-16-3 15,44 16-2-15,-3 0-2 16,3 0-2-16,-2 0-3 0,2 0-3 0,0 0-2 16,0 0-1-16,0 0-1 0,0 0-2 15,0 0 0-15,0 0-1 0,0 0 0 16,0 0 0-16,0 0 0 0,0 0 1 15,0 0 1-15,2-2 1 0,5-2-1 16,4-5 0-16,4-6-3 0,-1 0-2 16,6-5-1-16,-4-1 0 0,1-2 0 0,1-2-1 15,0-4 2-15,1-4-2 0,-3-2 0 16,1-2 1-16,0 1-2 0,0 2 1 16,-2 5 1-16,-5 9-1 0,3 1-1 15,-7 9 2-15,-2 3-3 0,1 3 2 16,-5 4 0-16,1-5 1 0,4 1 0 15,-1-1-1-15,1 2 1 0,-5 3-1 16,0-3 0-16,0 3-1 0,3 0 1 16,-3-2-1-16,1 2 0 0,-1 0-1 0,8 0 1 15,3 8 0-15,2 13 1 0,7 9 0 16,-2 6 1-16,-1 3 0 0,1 1 1 16,0 4-2-16,1-8 0 0,-4 3-1 15,-1-3 1-15,-1-5 0 0,-1-2 0 16,2-4-3-16,-5-7-1 0,2-3-8 15,-2-4-15-15,-5-4-34 0,1 1-86 0,-5-8-166 16,0 0-14-16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1:44.96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29 571 323 0,'0'0'81'16,"0"0"-8"-16,0 0-15 0,0 0-12 16,0 0-12-16,0 0-5 0,0 0-1 0,0 0 0 15,0 0 1-15,-21 7-1 0,21-6-3 16,-3-1 0-16,3 0-6 0,-2 0-2 16,2 0-2-16,-3 0-6 0,3 0-1 15,0 0-3-15,0 0-1 0,0-4-1 16,0-5 1-16,0-5-2 0,0-4 1 0,0 1-1 15,0-4-1-15,3 4 2 0,4-7-3 16,2 0 1-16,0-1 0 0,4-11-1 16,-2 3 2-16,3 1-2 15,-4 4 1-15,4-1 0 0,-5 11-1 0,2-2 0 16,-2 9 1-16,0-2-2 0,0 0 2 16,0 2-1-16,0 0-1 0,0 0 2 15,-1 3-1-15,4-3 0 0,-3 3 0 16,-4 4 0-16,1 2-2 0,-6 2 1 15,5-5 0-15,1 3 1 0,1 0 2 0,-1 0-3 16,-6 2 1-16,8 0-1 0,-1 0-2 16,10 0 3-16,3 8 0 15,-9-1 0-15,7 3 0 0,-3 6-1 16,2-3-2-16,-1 6 3 0,-2-5-1 0,-3 5 1 16,1-2 0-16,-6-4-1 0,3 9 2 15,0-1-1-15,-4-6 0 0,4 5-1 16,-5-8-3-16,-2 6 4 0,2-3 0 15,1 0 0-15,-1 7 2 0,1-6-3 16,0 8 1-16,-4-7 1 0,2-5-1 0,2 5 0 16,-5-11 1-16,1 7-1 0,2-4 0 15,-3-2 0-15,2 8-1 0,1-6 1 16,-2 7 1-16,1 0-2 0,1-10 1 16,-2 8 0-16,2-5-2 0,-1-3 2 15,1 10 0-15,-1-10 0 0,1 2 1 16,-2-2-1-16,2-2-1 0,-1 3 1 15,1 0 0-15,-2-1 1 0,2-1-1 16,-1 1 0-16,-2 2 0 0,9 5 0 16,-5-7 5-16,3 5-4 0,0 0 2 0,2-1-2 15,-3-2-1-15,3-2 1 0,1 3 1 16,-6-5-1-16,8 2 1 0,-4-3-1 16,5-1-1-16,0 2 1 0,3-2 0 15,-2 3 0-15,-8-5 1 0,9 2 0 16,-6-2 0-16,7 0 1 0,2 0-1 0,-3 0 1 15,2 0 0-15,-2 0-2 0,0-2 0 16,0-3 0-16,8-1-4 16,-9-1 5-16,5-2-3 0,-5 6 3 15,-9-4 1-15,5 3-2 0,-2-2 0 0,3-4 0 16,2 4 1-16,-4-2-2 0,2-2 1 16,0 2-1-16,-2-3-1 0,3 3 1 15,-5 2 0-15,3-3 0 0,-1 0 0 16,-5 5 0-16,4-7 3 0,-5 6-3 15,6-6 1-15,-1 0-1 0,-2-3-3 0,3 3 3 16,-3-2 1-16,1 0-2 0,-1-3 3 16,4-2-2-16,-3 5-1 15,1-8 2-15,-4 10 0 0,4-5-1 16,-4 3 1-16,1-2-2 0,0 2 2 0,-4 5-1 16,1 2 1-16,-2-4-1 0,3 4 1 15,-3-2-1-15,1-8 0 0,-1 9 0 16,0-2 0-16,3-6-1 0,-3 7 2 15,0-11-2-15,0 1 1 0,0 1 0 16,0-2 0-16,0 11 0 0,0-8 0 16,0 9 0-16,0-2-2 0,0 3 2 0,0-1 0 15,-3 1-1-15,2 0 2 0,-2-2-1 16,3 8-2-16,-3-10 2 0,0 4 0 16,1 0-1-16,-6-7 5 0,7 5-5 15,-2 0 1-15,-3-3-1 0,3 8-1 16,-2-4 1-16,4 3 0 0,-4-3 1 15,1 3-1-15,-1-3 2 0,-1-2-1 16,1 5-1-16,1 0 1 0,1-1 0 16,3 5 0-16,-6-8 0 0,4 5 1 0,-2-1-1 15,-1-1 0-15,5 5 0 0,-8-5-1 16,4 1 1-16,-1-1-1 0,1 3 1 16,4 2 0-16,-6-4-1 0,1-1 0 15,-1 1 1-15,2 1-1 0,-4-1 1 16,2 2 2-16,0 0-3 0,1-1 1 0,5 3 0 15,0-2-1-15,0 2 1 0,0 0 1 16,-3-1-2-16,2 1 1 0,-2 0-1 16,-6 0-2-16,-2 0 2 15,5 0-1-15,-8 0 1 0,7 0 2 0,1 0-2 16,-8 3 2-16,9 2-1 0,-5 4-1 16,-1 0 1-16,-1 2-2 0,1 4 2 15,2-1 0-15,5 10 1 0,2 2-1 16,-1 5 1-16,3 6-2 0,0 1 2 15,5-2-1-15,5 0-1 0,7-6 2 0,-2 0-1 16,3-6-1-16,2-1 1 0,3-5-2 16,3-6 2-16,7-2-4 0,8-10-7 15,6-3-24-15,6-19-47 16,7-14-184-16,6-4-67 0</inkml:trace>
  <inkml:trace contextRef="#ctx0" brushRef="#br0" timeOffset="1679">1580 892 446 0,'0'0'57'0,"0"0"-16"15,0 0-7-15,0 0-6 0,0 0-3 0,0 0-1 16,0 0 0-16,0 0-1 0,0 0-1 16,0 0-3-16,-20-3-2 0,20-8-2 15,-3 0-3-15,3 3 0 16,0-10-3-16,0 7-1 0,0-9-1 0,0-1-7 16,0 2 5-16,0-3-6 0,0 5 3 15,0 2 0-15,0 6 0 0,3 3 2 16,-3 6 1-16,0-2 1 0,0 2 0 15,0-3-1-15,2 1 0 0,-2-1-1 0,0 1 0 16,0 1-1-16,1-4-1 0,-1 5 0 16,0 0-2-16,0-3-1 0,0 3 0 15,0-3-1-15,0 3 3 16,3 0-2-16,-3 0 0 0,0 0 0 0,0 0-2 16,0 0 3-16,0 17 0 0,0 7 5 15,0 6-5-15,-3 5 4 0,2-2-4 16,-4 3-1-16,1 3 1 0,-1 0 0 15,0 4 1-15,1 1-1 0,2 1 1 16,2 2-1-16,0-1 1 0,0 4 0 0,2-2 1 16,7-2-1-16,0 2 2 0,5-6 0 15,1-4 0-15,0-6-1 0,3-4 1 16,2-4 0-16,1-5 0 16,4-4-2-16,4-6 0 0,1-6-1 0,6-3-2 15,4-3-2-15,-2-14-6 0,0-4-15 0,0-9-37 16,-6-5-119-16,-4-5-137 15</inkml:trace>
  <inkml:trace contextRef="#ctx0" brushRef="#br0" timeOffset="2030">1358 1113 480 0,'0'0'59'0,"0"0"-15"16,0 0-9-16,0 0 2 0,0 0-2 16,0 0-5-16,0 0-6 0,0 0-6 15,164-34-2-15,-109 19-7 16,6 2-1-16,1-3-6 0,-1 3-4 16,-2 2-8-16,-4-1-30 0,-7 6-136 0,-8-1-125 15</inkml:trace>
  <inkml:trace contextRef="#ctx0" brushRef="#br0" timeOffset="2580">2628 352 483 0,'0'0'75'0,"0"0"-19"0,0 0-14 15,0 0-5-15,0 0-6 0,0 0-2 16,0 0-2-16,0 0 0 0,0 0-4 0,0 0-3 16,120-49-3-16,-64 36-4 0,6-2-2 15,7-4-5-15,0 3-2 16,-5 1-2-16,-3 2-2 0,-9 4-2 0,-19 3-1 16,-3 3-1-16,-11 3-2 0,-10 0 0 15,0 0-6-15,-9 0-6 0,0 0-8 16,0 0-11-16,0 0-5 0,0 3-12 15,0 5-27-15,0 6-86 0,-5-1-110 16</inkml:trace>
  <inkml:trace contextRef="#ctx0" brushRef="#br0" timeOffset="3009">2871 629 363 0,'0'0'82'0,"0"0"-21"0,0 0-9 0,0 0-13 16,0 0-4-16,0 0-7 0,0 0-3 16,0 0-6-16,0 0 1 0,-41 9 0 15,39-7-1-15,-1-2 0 16,3 2 1-16,-1-2-5 0,1 2 1 0,0-2 0 16,0 5-1-16,10-1 1 0,18 1-2 15,11-3-1-15,13 0-1 0,13-2-2 16,6 0-2-16,7-2 0 0,-1-3-3 15,-2 1-2-15,-13 0-2 0,-18 1 0 0,-10 3-1 16,-13-2-1-16,-14 2 2 0,6 0-1 16,-13 0-1-16,0 0-2 0,0 0-6 15,0 0-12-15,1 0-20 16,-1 0-62-16,0 0-212 0,0 0-21 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1:50.35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9 553 493 0,'0'0'66'0,"0"0"-13"15,0 0-12-15,0 0-6 0,0 0-4 16,0 0-6-16,0 0-4 0,0 0-3 0,0 0-1 16,0 0-3-16,-9-14-2 0,9 12-1 15,0 0-2-15,0-1-1 0,0 1 0 16,0 1-6-16,0-8 3 0,0-1-4 16,0 1 2-16,0-7-2 0,2 10 2 15,2-9-2-15,1-2 0 0,-1 5 3 16,5-11-3-16,-4 10 0 0,4-7 0 15,-3 7-1-15,3 1 1 0,3-8 3 16,-4 9-3-16,4-11 0 0,2 8 0 16,-2-2-1-16,0 1 2 0,2-2-1 0,-2 2 0 15,-3 3 1-15,8-6-1 0,-2 5-1 16,-5 2 0-16,9-1 1 0,-9 4 0 16,-2 3 1-16,-2 2-1 15,-1 0-1-15,1 0 0 0,-2 1-1 0,4 0 0 16,-8 2-1-16,6 0 2 0,3 0-1 15,5 0 1-15,5 4 1 0,-8 2-1 16,7 5 0-16,-3 5-1 0,2-2 1 16,-5 0-1-16,2 5 2 0,-5-3-2 0,-1-3 1 15,2 5 0-15,-5-5-3 0,-1 1 3 16,1 4-1-16,-4-3 1 0,4 0 1 16,-2 1-1-16,-1 1-2 0,-2 2 2 15,1-2-1-15,-1 1 1 0,0 4 6 16,0-5-7-16,0 2 5 0,0-10-4 15,0 11 0-15,0-11-1 0,0 0 1 16,3 7 1-16,-1-9-2 0,-2-2 2 16,3 4-1-16,-2-4 0 0,2 1 1 15,-1 2-2-15,2 3 1 0,-1-4 0 16,3 4 1-16,2 0-1 0,-2-1 0 0,3 2 1 16,0-7-2-16,0 5 1 0,-6-8 1 15,11 4-1-15,-6 0 1 0,4-2 0 16,5 2-1-16,-4-4 1 0,-1 3 0 15,-4-5 0-15,10 2 2 0,-10-2-2 0,10 0 0 16,2 0-1-16,-2 0 0 0,6-2 1 16,-7 0 0-16,7-5 0 0,-4 0 1 15,-5 3-1-15,5-5 2 16,1 1-3-16,-10-1 1 0,9-3 1 16,-7 5-2-16,-2-5 1 0,7-1 1 0,-7 3-1 15,7-7 0-15,-3 4 0 0,-6 4-1 16,8-7 2-16,-9 6-3 0,-1-4 4 15,2 1-4-15,-3-1 4 0,2 0-3 16,-5 1 1-16,5-1 1 0,-7-2-1 16,4 2 2-16,-2-3-3 0,1 5 0 0,-2-5 0 15,1 1 0-15,-3 8 0 0,1-9 0 16,-1 7 0-16,0-9 0 16,0 2-1-16,0 2 1 0,0 0 0 0,0-1 0 15,0 0 1-15,-4 0-1 0,-1 0 0 16,1 1 0-16,-1 1-1 0,1-2 1 15,-1 1 0-15,-1 0 0 0,1-1 0 16,4 10 0-16,-7-9 1 0,7 8-1 16,-2 1 0-16,-3-7-2 0,1 6 1 15,-4-4 0-15,3 2 0 0,-6-1 1 0,1 4-2 16,-4 2 0-16,-2 2 0 0,1 2 0 16,-7 0 0-16,0 3 1 0,-1 14 0 15,5-1 1-15,4 4-1 0,5 5 0 16,2 1 2-16,6 3 0 0,-1 4 1 15,3-1 0-15,0 0 0 0,8-1 0 0,3-5-1 16,1 1-1-16,0-5 0 16,6-1 0-16,5-5 0 0,6-5-1 15,6-2 0-15,7-5-4 0,5-4-6 16,2-3-22-16,1-12-44 0,-6-5-169 0,0-3-86 16</inkml:trace>
  <inkml:trace contextRef="#ctx0" brushRef="#br0" timeOffset="631">1473 474 312 0,'0'0'77'15,"0"0"-10"-15,0 0-9 0,0 0-10 0,0 0-9 16,0 0-5-16,0 0-1 0,0 0-5 16,0 0-3-16,0 0-5 0,-12-92-4 15,12 92-1-15,0-11-2 0,0 3 0 16,0-1-4-16,0-9-2 0,0 9-1 15,0 0-1-15,0-8 0 0,0 9 0 0,0 2-1 16,1-1 0-16,-1 7-1 16,0-2 0-16,0 2-1 0,0 0 0 15,0-2-2-15,0 2 0 0,0-3-1 16,0 3 0-16,0 0 0 0,4 0 0 0,-4 0-1 16,0 0 1-16,0 5 1 0,0 15 0 15,0 12 1-15,0 4-1 0,-4 5 0 16,-2 2 3-16,2-1-3 0,-1 1 5 15,1 0-2-15,4-2-1 0,0-1 0 0,0-5 1 16,9-1 0-16,5-6-1 0,1 0 0 16,4-6-1-16,1-5-1 15,-3-4-2-15,3-4-1 0,-7-4-2 16,3-2-3-16,-1-3-10 0,0 0-19 16,8-4-37-16,-1-11-90 0,4-4-139 0</inkml:trace>
  <inkml:trace contextRef="#ctx0" brushRef="#br0" timeOffset="861">1409 652 594 0,'0'0'62'0,"0"0"-8"16,0 0-13-16,0 0-14 0,0 0-7 16,0 0-8-16,123-31-9 0,-63 18-5 0,5-1-7 15,6-5-40-15,-2 1-236 0,0 2-28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1:52.33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251 207 281 0,'0'0'72'16,"0"0"-10"-16,0 0-12 0,0 0-12 0,-126 7-10 16,109-7-5-16,-10 2-2 0,11 0 2 15,-2 1 2-15,0-3 0 0,9 0 0 16,3 2-1-16,6-2-1 0,-2 0-3 15,2 0-1-15,-3 0-6 0,2 0-3 16,-2 0-3-16,1 0-4 0,2 0 0 0,-3 2 0 16,3-2 3-16,0 2 1 0,5 0 1 15,14 0 1-15,9 1-1 0,2-3-1 16,13 0 0-16,-2 0 1 16,1 0-3-16,5 0 0 0,-1 0-1 0,4-5 0 15,-1 3 0-15,2-4-1 0,2 1 1 16,-1 1-2-16,1-3 0 0,3-1-2 15,-3 4 0-15,1-7 1 0,-1 5-4 16,1-4 5-16,-5 2-7 0,0 2 6 16,-2-1-1-16,0 1 0 0,-5 1 0 0,2 0-2 15,0-1 1-15,-1 6 1 0,-1 0-1 16,-1-3 3-16,-1 3-1 0,-2 0-2 16,-2-3 1-16,1 3-1 0,-1-2 1 15,2 2 1-15,0-3-1 0,0 3 0 16,0-3 0-16,2 0 0 0,1 1-1 15,-2 0 2-15,2 0-1 0,0 0 0 16,5-1 1-16,1 1-2 0,-2 0 0 16,7-2 1-16,1 1 0 0,3-1-1 0,5 2 1 15,-2 0 0-15,7-3 0 0,-1 3 0 16,2-2-1-16,1-3 2 0,3 3-1 16,-1-1 1-16,2-3-1 0,-5 5 0 15,-4-2 1-15,-2 1-1 0,-5-3 2 16,-10 3 0-16,-4-1 2 0,-4 1 2 15,-13-1-2-15,-1 3 1 0,-7 0-3 16,-11 2 0-16,3 0-1 0,-9 0-1 16,0 0-2-16,0 0-1 0,3 0-5 15,-2 0-9-15,-1 0-16 0,2 0-43 16,-2 0-222-16,0 0-31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1:54.10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23 656 341 0,'0'0'67'0,"0"0"-7"0,0 0-11 15,0 0-8-15,0 0-8 0,0 0-6 16,0 0-3-16,-18-113 0 0,16 102-2 0,2 3-1 16,0 8-4-16,-3-3-3 0,3 3 1 15,0-2-2-15,0 0 1 0,0 0-1 16,0 0-2-16,0-1-3 0,0 1-1 15,0 0-3-15,0-1-4 0,0 3 0 16,0 0 1-16,0 0 1 0,0 16 1 0,0 14 1 16,8 5-1-16,-2 8 2 0,0 2-1 15,1 2 1-15,-2 4 4 16,0 0-2-16,1 3 4 0,-2 0-4 16,1-3-1-16,-1-1 0 0,2-3 0 0,-3-3 1 15,2-4-3-15,-4-2 0 0,2-11-2 16,-1-2 1-16,1-10-3 0,-3-9 0 15,2 4 0-15,-2-10 0 0,0 0 0 16,0 0 0-16,0 2 0 0,1 0 0 16,-1 1-2-16,0-1-2 0,0-2-6 0,0 0-7 15,0 0-13-15,0 0-16 0,0-7-28 16,0-9-44-16,0 3-130 0,5-4-46 16</inkml:trace>
  <inkml:trace contextRef="#ctx0" brushRef="#br0" timeOffset="397">573 967 495 0,'0'0'79'0,"0"0"-24"0,0 0-16 16,0 0-11-16,0 0-7 0,0 0-5 0,0 0 0 16,0 0 3-16,0 0 5 0,18-2-1 15,24 2-2-15,19-3-2 0,3-3-3 16,6-7-5-16,-3 2-1 0,-4-2-3 15,-3 2-2-15,-12 3 0 0,-14 2-3 16,-6-2 0-16,-9 5-1 0,-13-2-1 0,3 5 0 16,-9 0 0-16,0 0-1 0,0 0-1 15,1 0-2-15,-1 0-2 16,0 0-3-16,3 0-5 0,-3 0-6 16,0 0-21-16,0 0-24 0,0 0-67 0,0 0-166 15,0 0-2-15</inkml:trace>
  <inkml:trace contextRef="#ctx0" brushRef="#br0" timeOffset="1791">1745 1422 456 0,'0'0'55'0,"0"0"-12"0,0 0-11 0,0 0 0 16,0 0-3-16,0 0-1 16,0 0-3-16,0 0 3 0,0 0-1 15,-14 34-1-15,14-32-2 0,0 0-4 16,0-2-4-16,0 3-2 0,0-3-3 0,0 0-3 16,0 3 0-16,0-3-2 0,0 0-1 15,0 0 0-15,-2 0-1 0,2 0-1 16,-3 0 1-16,-1 0-3 0,-2-10 0 15,0 0 0-15,-2-6 0 0,2 5 0 16,-2-1 0-16,5-1 0 0,-1 0 0 0,-1-3 0 16,1-1 0-16,1-2-1 0,-2-13 1 15,4 3 0-15,-2-5-1 16,1-3 0-16,-1 5 0 0,1 2-1 16,1 8 0-16,-4-3 1 0,2 9-1 0,2-5 2 15,-2 3-1-15,1-2 1 0,-1 3-1 16,2-1 0-16,-2 0 0 0,3-1 1 15,-2 4-1-15,2-5 0 0,0 0-4 16,-3-2 3-16,3 1-3 0,0-1 3 16,-1 0 1-16,1 0-1 0,-3 2 4 0,1 2-3 15,2-1 1-15,-2 11-2 0,-1-10-2 16,3 9 2-16,0 1 1 0,0-13 0 16,0 12 2-16,0-7-1 15,0-3-1-15,0 7 0 0,0-2 0 0,3 7-1 16,-1-5 2-16,0 5-1 0,1 1 0 15,-2-2 1-15,2 0-1 0,-1 2 1 16,1 0-1-16,-2 1 0 0,-1 5 0 16,3-6 0-16,2 1 1 0,1-6-2 15,0 1 1-15,6 1 0 0,3-2-1 0,-4 3 1 16,10-1 1-16,-1 1-1 0,-6 3 0 16,7-2 0-16,-4 5-2 0,-11 0 1 15,12 2 1-15,-9 0 0 0,8 0 0 16,1 0-1-16,-3 0-1 0,2 0 2 15,-5 0-1-15,5 0 0 0,-4 6 2 0,4 4-2 16,-3-4 1-16,4 5-2 16,-7-2 1-16,1 1 0 0,0-1-1 15,-3-1 1-15,3 1 0 0,-6 2 0 16,0 2 1-16,-1 0-1 0,-1 1 0 0,-1-7 1 16,-1 8-1-16,-2-5 1 0,0 9-1 15,0 2 1-15,-2-5-2 0,-5 6 2 16,-4-1-3-16,-2-6 3 0,2 2 0 15,-3 0 0-15,4-9 0 0,-4 2 0 16,-4 3-1-16,7-4 1 0,-7 2 4 0,7-5-4 16,-2 2 6-16,-1 0-7 15,8-5 2-15,1 2-1 0,5-5-1 16,0 0 2-16,0 0 0 0,0 0 0 16,-3 0 0-16,2 0-2 0,-2 0-3 0,1 0 2 15,-1 0 2-15,2 0 0 0,-2 0 2 16,1 0-2-16,0 2-4 0,-1-2 4 15,2 0 0-15,-2 0-2 0,3 0 5 16,-2 0-3-16,2 0-5 0,0 0 6 16,0-2-5-16,0-6 4 0,0 0-1 0,5-2 1 15,3 2-1-15,1 1 1 0,3 0 1 16,-2 1-2-16,1-1 1 16,3 1-1-16,-1 3 1 0,-7 0 0 15,8 2 0-15,-5 1 1 0,-3-4-1 0,13 3 1 16,-10 1-2-16,6 0 1 0,3 0 0 15,0 0 0-15,8 0 1 0,-9 0-1 16,9 0 0-16,-2 5 0 0,2-1 0 16,3 3 0-16,-10-1 0 0,1 1 1 15,0 4 3-15,-3 0-4 0,-1 1 5 0,1 0-6 16,-8-1 0-16,-3 1 1 0,3 0 0 16,-4 0 0-16,-1 5 0 0,-2-1 0 15,-2 8 0-15,0-7 0 0,0 8-2 16,-6-3 2-16,-8-2 0 0,-4 3 0 15,-3-4-1-15,-7-2 2 0,-1-4-3 16,-7-4 4-16,-2-4 0 0,-4-5-2 16,1 0 2-16,-2-3-2 0,0-5 0 15,7-2 1-15,6-1-1 0,7 2 1 16,9 3 1-16,4-2-2 0,5 5 1 0,-1-2-2 16,1 2 1-16,5 3-2 0,0 0-4 15,0 0-10-15,0-1-29 0,-3 1-54 16,3-4-209-16,-1 1-16 0</inkml:trace>
  <inkml:trace contextRef="#ctx0" brushRef="#br0" timeOffset="2916">2563 1213 353 0,'0'0'67'16,"0"0"-18"-16,0 0-6 0,0 0-8 0,0 0-7 16,0 0-6-16,0 0-3 0,0 0-2 15,0 0-1-15,0 0 0 0,-24 10-1 16,24-10-1-16,-3 0 1 0,3 0-1 15,-2 0-1-15,2 0-2 0,-3 0-2 16,3 0-2-16,-1 0-2 0,1 0-1 0,-3 0-1 16,3 0 1-16,-2 0 0 0,2 0 0 15,-1 0 2-15,1 0-2 0,-3 0 2 16,3 0 1-16,-2 0-1 0,2-4 0 16,-3 2-1-16,3 0-2 0,-1 0 1 15,1 2-1-15,0-3-1 0,0 1 0 16,0 0-1-16,0 0-1 0,0 0 0 15,0-5 1-15,1 2 0 0,4 1 1 16,4-4-1-16,-3 2 1 0,-2 3 0 16,8-5 0-16,-5 6 0 0,-3-1-1 0,2 1 1 15,2 1-2-15,-2-2 0 0,1 1 0 16,0-1 0-16,2 1 0 0,0 2 0 16,6 0 0-16,3 0 0 0,-12 0 0 15,9 0 0-15,-5 0 0 0,-3 0-2 16,7 0 1-16,-8 2 0 0,5 6 1 15,1 0 0-15,-5 3 0 0,2-1-1 0,-6-6 0 16,3 9 0-16,-2-4 1 16,-3-2-1-16,2 8 1 0,-3-7 0 15,0 3-1-15,0 6 1 0,0-8 0 0,0 8 0 16,0 10-1-16,-8-9 1 0,-2 11 0 16,-4-6 0-16,1-1 0 0,-1 2 0 15,3-10 0-15,1 3 1 0,2-4-1 16,2 1 0-16,-3-2 1 0,3-1-1 15,-3 4 0-15,0-2 1 0,-2 2 0 16,2-4 0-16,-5 5 0 0,0 0 3 16,4-7-4-16,-7 6 2 0,9-6-2 15,4-4 1-15,-5 6 0 0,4-6 0 16,1-1 1-16,-1 1-2 0,5-5 1 0,0 0-1 16,0 0 1-16,0 2 1 0,0-2 0 15,0 2 0-15,-1-2 0 0,1 0 0 16,0 2 0-16,0-2 1 0,0 2 1 15,15 3 2-15,11-3 0 0,12 0-1 16,12-2-1-16,4 0 0 0,9 0 1 0,5-6-1 16,-4 1 0-16,-6 1-2 0,-8-1-1 15,-17 3 0-15,-13 2-1 16,-5-1 0-16,-9 1 0 0,2-3 0 16,1 3 0-16,-9 0 0 0,0 0-2 0,0 0-4 15,0-2-13-15,1 2-24 0,-1-6-58 16,-1 1-211-16,-16-9-20 0</inkml:trace>
  <inkml:trace contextRef="#ctx0" brushRef="#br0" timeOffset="3772">2569 332 320 0,'0'0'59'16,"0"0"-2"-16,0 0-7 0,0 0-5 0,0 0-6 16,0 0-5-16,0 0-1 0,0 0-3 15,0 0-6-15,-15-64-1 0,15 64-7 16,0-10-3-16,0 2-3 0,0-10-4 15,0 2-1-15,0 0 1 0,0 0 0 16,0-1 1-16,0 3 2 0,0 5-2 16,0-9 1-16,0 10-2 0,0-2 0 0,0-8 0 15,0 9-2-15,0 1-1 0,0-9 1 16,0 6-1-16,0 3-1 0,3 0 2 16,-3 8-1-16,0-2-1 0,0 2 2 15,0-1-2-15,2-2 0 0,-2 1-1 16,0 0 0-16,1-1 0 0,-1 2 1 15,0-2-1-15,0 1 0 0,3 0-1 16,-3 2-1-16,0-3 1 0,0 3-1 16,2-2 0-16,-2 2-2 0,0 0 2 15,3 0-1-15,-3 0 0 0,1 0 1 0,2 9 1 16,-3 6-1-16,2 3 2 0,-2 1-1 16,3 1-1-16,-3-1 1 0,0 13 1 15,0-3-2-15,0 7 3 0,0 0-3 16,1-3 2-16,4 1 0 0,2 2-1 15,1-1 1-15,1 1 2 0,0-2-2 0,3-3 1 16,-1-3 0-16,0-4-1 16,-2-5 1-16,1-3 0 0,3-3-2 15,-4-2 1-15,6 0-1 0,3 0 1 16,-7-7 0-16,12 2-3 0,2-6 0 0,3 0-8 16,5-15-22-16,-3-2-41 0,-2-9-118 15,-8-4-125-15</inkml:trace>
  <inkml:trace contextRef="#ctx0" brushRef="#br0" timeOffset="4200">2410 361 553 0,'0'0'87'0,"0"0"-29"15,0 0-16-15,0 0-9 0,0 0-3 16,0 0-3-16,0 0-7 0,0 0-5 15,126-22-9-15,-61 1-5 0,2 1-7 0,4 1-24 16,-5-2-159-16,-7 7-128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2:06.5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750 65 287 0,'0'0'72'16,"0"0"-15"-16,0 0-8 0,0 0-8 15,0 0-5-15,0 0-5 0,0 0-7 16,0 0-3-16,0 0-3 0,0 0-1 0,24-57 0 16,-24 52-3-16,2 5 0 0,-2 0-4 15,0 0-2-15,0-3-2 0,0 3-2 16,0 0-1-16,0 0 0 0,-7 0-1 16,-2 0 1-16,-4 3 0 0,2 3 0 15,0 1 0-15,-1-1 1 0,5 4-1 16,-10 5 3-16,3 0 1 0,2-1 2 15,-1 2 0-15,-3-1 0 0,0 0-1 16,-1 5-1-16,-1-1-1 0,-1-1 0 16,6-5-1-16,-1-1 0 0,2 6-1 0,0-8 0 15,-2 7 0-15,7-5-1 0,-6 0-2 16,4-1 1-16,-1 1-1 0,-4 2 0 16,-1 1 1-16,-3 8-1 15,2-2 0-15,1 3 0 0,-1-2 0 0,0 6 1 16,1-3 0-16,0 4 0 0,1-1 0 15,1-2 0-15,-1-1-2 0,5-7 1 16,-2-1-1-16,2 4 1 0,0-8 1 16,-2 7-1-16,2-3 0 0,0-2 0 15,0 2 0-15,3-4 0 0,-2 1 0 0,1 5 0 16,2-5 0-16,-4 8 1 0,0 0 0 16,0 0-2-16,-2 10 4 0,2-5-5 15,2-5 2-15,-3 0-1 0,3 1 1 16,-2 2 0-16,-3 5-1 0,4-3 1 15,-1 2-2-15,1-9 2 0,2 4-1 16,-1-1 2-16,4 6-2 0,-7 5 0 16,3-1 0-16,1 1 0 0,1-12 0 15,2 4 0-15,-1 2 2 0,2 1-2 16,1-2 0-16,-2 1 1 0,3 2-2 0,0 3 2 16,0 7 2-16,0-3-1 0,0 2 1 15,6-2-1-15,1 4-2 0,2-2 3 16,0 2-1-16,2-4-2 0,3 4 5 15,-1-3-5-15,0 0 3 0,0-2-2 16,1 1 0-16,4-1 2 0,0 2 1 0,4 0 0 16,2 0 1-16,8 0-1 15,6 0-1-15,4 0 1 0,7 2-2 16,4-2 2-16,8-2-3 0,1-3 1 16,5-4 0-16,0-2-4 0,0-5 2 0,-1-1-3 15,4-9-1-15,-1-3-5 0,0-4-19 16,0-5-34-16,-4-6-119 0,-3-14-150 15,-10-15-6-15</inkml:trace>
  <inkml:trace contextRef="#ctx0" brushRef="#br0" timeOffset="878">1175 1124 383 0,'0'0'74'0,"0"0"-14"16,0 0-15-16,0 0-8 0,0 0-5 15,0 0-3-15,0 0-3 0,0 0-2 16,0 0-4-16,-44-33-1 0,39 26-4 0,4 3-2 16,-2-6-3-16,1 4-1 0,-1-2-1 15,2-11-1-15,-2 11-3 16,1-10 0-16,-1 1 0 0,2-5 0 0,-2 5 0 16,1-1 1-16,2-2-5 0,0 2 5 15,0 0-5-15,0 9 3 0,0 1 0 16,0-1 0-16,0 1 0 0,0 0 2 15,0 0-1-15,0 8 0 0,0-2 0 16,0 2-1-16,0-1 1 0,0-2-2 16,0 1 0-16,0-1 0 0,0 1-1 0,0 1 1 15,0-2-1-15,0 1 0 0,0 0 0 16,0 2 1-16,0-3-2 0,0 3 0 16,0-1 0-16,0 1 0 0,0-3-2 15,0 3 0-15,0 0 1 0,0 0 0 16,0 0-1-16,0 0 2 0,0 0 0 15,0 0 0-15,2 3 0 0,1 5-1 16,-3 9 5-16,1 2-6 0,2 1 6 16,-3 0-5-16,2-1 0 0,-2 1 1 15,3-3-1-15,-3 3 1 0,1-3 1 0,-1 2-1 16,0 0-1-16,0 1 1 0,0-2-1 16,0 11 1-16,0-13-1 0,0 12 2 15,0-5-1-15,3-5 0 16,-3 7-1-16,2 1 2 0,-2-1-1 0,3 8 1 15,-2-9 0-15,1 4-1 0,1-1 0 0,1-1 0 16,1 8 0-16,-3-12 1 16,2 3 0-16,4-3 2 0,-1-2-2 15,2 3 1-15,1-5-1 0,-3-6 0 16,1-1 0-16,4 1-1 0,-1-4 1 0,2 1-1 16,1-3 0-16,0 0-1 0,2-6-2 15,7 0-2-15,1 0-7 0,8-5-10 16,-3-8-15-16,0-3-22 0,-6-3-32 15,1-4-73-15,-4-1-125 0</inkml:trace>
  <inkml:trace contextRef="#ctx0" brushRef="#br0" timeOffset="1339">982 1227 365 0,'0'0'82'0,"0"0"-15"0,0 0-9 0,0 0-13 15,0 0-10-15,0 0-6 0,0 0-8 0,0 0-1 16,0 0 1-16,0 0 0 0,-18 2-2 16,36-2-2-16,11 0-7 15,13-5-6-15,7-3-3 0,4-3-3 16,8 0-3-16,-3 0-2 0,-1 3-14 0,-3 3-20 16,-9 4-63-16,-2 1-187 0,-13 0-9 15</inkml:trace>
  <inkml:trace contextRef="#ctx0" brushRef="#br0" timeOffset="1772">2109 1095 489 0,'0'0'62'16,"0"0"-23"-16,0 0-11 0,0 0 0 16,0 0-5-16,0 0-7 0,114-19-1 15,-73 12-5-15,-3 0-4 0,0 1-3 16,-9 1-5-16,-3 2-1 0,-8 2-2 15,-9 1-5-15,9-4-7 0,-9 4-23 0,3 0-41 16,5 0-83-16,-11 0-104 0</inkml:trace>
  <inkml:trace contextRef="#ctx0" brushRef="#br0" timeOffset="1947">2138 1300 543 0,'0'0'77'0,"0"0"-11"16,0 0-19-16,0 0-17 0,140 14-10 15,-83-14-9-15,6-10-12 0,0 4-10 16,4-5-47-16,-5 3-226 0,-2-3-28 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2:09.25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305 204 295 0,'0'0'78'0,"0"0"-14"16,0 0-11-16,0 0-10 0,0 0-5 16,-13-113-6-16,13 92-4 0,0-3-6 0,0 5-5 15,0 8-2-15,0 3 0 0,0 8 3 16,-2-3-3-16,2 3-1 0,0-4-4 16,0 3-6-16,0-2-3 0,0 3-3 15,0 0-1-15,0 4 2 0,0 22 2 16,0 13 1-16,0 17 1 0,0 5 4 15,0 3-3-15,-5 3 3 0,1 3-3 16,1 1 2-16,-2-4 0 0,2 0-1 16,0-4 1-16,-1-6-3 0,2-6 1 15,-1-6-1-15,2-16-1 0,-2-10 0 0,3-11-2 16,0-8 0-16,-2 0-2 0,2 0 1 16,0 2-2-16,0 0-7 0,0-2-25 15,0 0-38-15,0-18-88 0,0-13-141 16</inkml:trace>
  <inkml:trace contextRef="#ctx0" brushRef="#br0" timeOffset="358">568 38 537 0,'0'0'39'0,"0"0"-20"0,0 0-16 0,0 0-4 16,0 0 1-16,0 0 5 0,0 0 5 15,0 0 5-15,0 134-1 0,0-78 5 16,0 4 3-16,0 3-2 0,0 6 4 15,0-3-7-15,0 0-5 0,0-1-4 16,0-5-5-16,0-6-1 0,0-4-1 16,0-8-2-16,0-12 2 0,0-13-2 0,0-9 1 15,0-8-1-15,0 0-2 0,0 0-2 16,0 3-13-16,0-1-22 0,0 0-39 16,0-2-97-16,0 3-110 0</inkml:trace>
  <inkml:trace contextRef="#ctx0" brushRef="#br0" timeOffset="735">0 440 453 0,'0'0'66'0,"0"0"-21"16,0 0-15-16,0 0-5 0,0 0-1 15,0 0-3-15,0 0-3 0,144-48-3 16,-88 35-1-16,5 2-4 0,1-1-4 0,1 4-3 16,-7-1-1-16,-6 1-2 0,-4 3-2 15,-18 2-2-15,-9 0-3 16,-4 3-2-16,-6 0-8 0,-3 0-16 16,3 0-33-16,-9 0-57 0,0 0-143 0</inkml:trace>
  <inkml:trace contextRef="#ctx0" brushRef="#br0" timeOffset="1045">140 617 528 0,'0'0'61'16,"0"0"-15"-16,0 0-9 0,0 0-5 15,0 0-6-15,126-11-8 0,-78 2-6 16,5-4-3-16,8 2-4 0,1-2-3 15,1-1-5-15,-7 3-4 0,-14 2-18 0,-8 0-53 16,-5-2-207-16,-5 5-20 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2:10.85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99 391 515 0,'0'0'70'16,"0"0"-19"-16,0 0-4 0,0 0-4 16,0 0-7-16,0 0-5 0,0 0-8 15,0 0-9-15,0 0-6 0,0 0-5 16,-19-45-4-16,19 45 3 0,0 4-4 15,0 17 5-15,0 10-2 0,0 12 1 0,0 1 0 16,0 2-2-16,0-5 0 0,0 2-3 16,0-3 2-16,0-4 0 0,0-9 0 15,5-3-2-15,-2-7-3 16,-1-11-7-16,1 5-17 0,-3-11-30 0,0 0-130 16,1 0-116-16</inkml:trace>
  <inkml:trace contextRef="#ctx0" brushRef="#br0" timeOffset="159">8 48 669 0,'0'0'25'0,"0"0"-3"0,0 0-10 16,0 0-11-16,0 0-2 0,0 0-3 0,0 0-4 15,0 0-4-15,0 0-2 0,-8-11-25 16,8 11-70-16,0 4-162 0</inkml:trace>
  <inkml:trace contextRef="#ctx0" brushRef="#br0" timeOffset="794">536 285 327 0,'0'0'75'0,"0"0"-12"0,0 0-14 16,0 0-9-16,0 0-8 0,0 0-1 15,0 0-1-15,0 0-3 0,0 0-6 16,11-116 0-16,-11 107-4 0,3 2-2 0,-3 7-3 16,0-9-5-16,0-1-1 0,0 1-3 15,1 3 0-15,-1 6-1 16,0-2 0-16,0 2 0 0,0-3 0 0,3 2 0 16,-3-1 1-16,0-1-2 0,0 1 1 15,0 2 1-15,0-2 0 0,0 2 1 16,0-3 0-16,0 3 1 0,0-1-1 15,0 1 0-15,0-3-1 0,0 3-1 16,2-2-1-16,-2 2-1 0,0-2 0 0,0 2-1 16,0 0-1-16,0 0-1 0,0 0 0 15,0 0 0-15,0 0 1 0,0 0 0 16,0 2 2-16,0 7-1 16,1 9 1-16,-1 1 1 0,3-2-1 0,-3 9 2 15,2-7-1-15,1 9 0 0,-2-4-1 16,4 4 2-16,-2 7 3 0,2 0-2 15,-1 3 5-15,-2 0-2 0,2 3-1 16,1-1 1-16,-4-3-1 0,4 4 1 16,-1-6 1-16,-1-1-1 0,-1-10-2 0,3 1 0 15,-2-9-3-15,-3-10 0 0,1 3 0 16,-1-9-1-16,0 0-1 0,0 0 2 16,0 2-2-16,3 0 0 0,-3 1 1 15,0-1-3-15,2 0-1 0,-2 0-8 16,0-2-16-16,0 4-37 0,0-4-109 15,0 0-139-15</inkml:trace>
  <inkml:trace contextRef="#ctx0" brushRef="#br0" timeOffset="1118">478 501 539 0,'0'0'55'0,"0"0"-7"0,0 0-13 16,0 0-11-16,0 0 1 0,0 0-1 15,0 0 0-15,0 0-6 0,149-37-5 16,-108 29-7-16,0-1-4 0,-3 3-2 0,-13 0-3 16,-8 0-1-16,-2 4-3 0,-9 2-7 15,2-1-11-15,1 1-22 16,-9 0-14-16,0-3-34 0,0 3-41 16,0 0-122-16</inkml:trace>
  <inkml:trace contextRef="#ctx0" brushRef="#br0" timeOffset="1698">1041 518 315 0,'0'0'74'0,"0"0"-12"0,0 0-8 0,0 0-15 15,0 0-10-15,0 0-10 0,0 0-4 0,0 0-4 16,0 0 0-16,-16 5 1 16,16-5-2-16,0 2 3 0,0-2 1 15,0 0 1-15,0 2 4 0,0-2-3 16,9 0-2-16,1 0-1 0,12 0-6 0,3 0-1 16,-6 0-1-16,5-6-2 0,-1-1 0 15,-10 3 1-15,9-5-2 0,-9 5 0 16,-1-5 0-16,1 2-2 0,-1-2 3 15,3-4-3-15,-6 1 2 0,2-6 0 16,-2-3-4-16,-5 7 3 0,1-9-6 0,-4 8 4 16,-1 5-2-16,0-2 1 0,0 4-1 15,0 2 0-15,0-1 0 0,-6 6 0 16,-12 1 0-16,-6 1 2 16,-10 17 4-16,1 12-2 0,-2 5 5 0,3 7-2 15,3 1 1-15,5-3 0 0,7-3 0 16,10-3 0-16,7-3 0 0,4-4 2 15,21-2-4-15,13-10 0 0,12-1-4 16,10-9-8-16,10-5-42 0,2-5-136 16,-6-15-126-16</inkml:trace>
  <inkml:trace contextRef="#ctx0" brushRef="#br0" timeOffset="2276">1485 298 528 0,'0'0'50'0,"0"0"-17"15,0 0-10-15,0 0-4 0,0 0 2 16,135 55-6-16,-106-23 1 0,-2 4-5 16,-4 2-3-16,-6 0-3 0,-4-3-3 0,-5-9 1 15,-4 2-2-15,-2-9 2 0,-2-1-3 16,0 3 1-16,0-13 0 0,0 1 0 15,0-9 3-15,0 0 4 0,0 0 6 16,0 0 1-16,0 3-1 0,-2-3-6 16,-2-18-5-16,1-11-4 0,1-12 1 0,2 0-1 15,0 0 1-15,5 3 1 0,5 3-2 16,6 1 1-16,-1 6-6 0,3 3 1 16,2 3-8-16,-7 6-2 0,6 3-18 15,-1 2-31-15,-3 5-88 0,9 1-140 16</inkml:trace>
  <inkml:trace contextRef="#ctx0" brushRef="#br0" timeOffset="2941">2192 452 333 0,'0'0'72'0,"0"0"-17"16,0 0-20-16,0 0-8 0,0 0-6 15,0 0-2-15,0 0-1 0,0 0 0 16,0 0-1-16,0 0 2 0,27-29-4 16,-25 22-3-16,1-9-2 0,-3 7-4 15,0-8-4-15,0-11 3 0,-5 11-4 16,-4-6 1-16,0 11 4 0,-2 1-5 15,2 0 2-15,2 8 1 0,-5-5-3 16,4 8 1-16,-10 0 2 0,-4 0-1 16,1 11 1-16,-5 11 1 0,4 2 4 0,2 8-3 15,2 0 4-15,2 2-4 0,5 2 0 16,2 0 1-16,4-12-2 0,5 2 2 16,0 1-1-16,0-2 4 0,11 4-5 15,0-9 3-15,-3-9-1 0,3-4 1 16,-4-5 0-16,10-2-1 0,9 0 0 0,-2-4-2 15,6-12-1-15,-1-4-1 16,-1-2 1-16,-4-5-3 0,-1-1 0 16,-2 0 0-16,-7 8-2 0,2 2 2 15,-8 6 0-15,-3 9 1 0,-1-2 0 0,-4 5 0 16,0-3-2-16,0 3 0 0,3 0 1 16,2 0 1-16,-4 0 0 0,8 11 0 15,0 6-1-15,-3-4-1 0,4 5-1 16,0 2 1-16,4-3-3 0,3 7 1 15,-1-5-3-15,-4-8-4 0,5 2-22 16,1-6-37-16,-7-2-94 0,3 2-151 16</inkml:trace>
  <inkml:trace contextRef="#ctx0" brushRef="#br0" timeOffset="3283">2549 68 537 0,'0'0'27'15,"0"0"-15"-15,0 0-6 0,0 0 7 16,0 0 4-16,0 0 3 0,10 136 4 16,-2-85 1-16,-3 3-4 0,-1 2 0 0,1-3-9 15,-4-1-4-15,-1-4-3 0,2-4-4 16,-2-16 0-16,0 1-2 0,0-10 0 16,0-11-1-16,3 3-1 0,-3-11-4 15,0 0-8-15,0 0-20 0,0 0-42 16,0 0-124-16,0 0-85 0</inkml:trace>
  <inkml:trace contextRef="#ctx0" brushRef="#br0" timeOffset="3854">2359 385 420 0,'0'0'42'0,"0"0"-14"16,0 0-14-16,0 0 0 0,0 0-1 15,0 0-1-15,0 0 1 0,0 0 0 16,138 2 0-16,-101-4-1 0,-2 2 0 16,1-3-3-16,-1 3-4 0,-8-2-1 15,-1 0-3-15,1 0-1 0,-8-3 2 16,-4 4-2-16,0-2 0 0,-7 1 1 15,-2 0-1-15,3 0 4 0,-9 2-2 16,0-2 3-16,0 2 1 0,1-3 1 16,2 0 1-16,-1 3 1 0,1-3 0 0,-2-1 1 15,2 3 3-15,-3-2 2 0,2 2 2 16,-2-3-2-16,3 4-1 0,-3-2-2 16,2 2-5-16,-2-1-3 0,3 1-4 15,-2 0-1-15,4 11 4 0,1 11-1 16,1 11 5-16,-2 3-4 0,-1 4 0 15,1-2-1-15,-3 1-1 0,1-4-1 16,-2-7-2-16,2-3 1 0,-3-7-2 16,0-9-2-16,2 8-5 0,-2-7-12 15,0-1-20-15,1 0-34 0,-1-9-79 0,0 0-118 16</inkml:trace>
  <inkml:trace contextRef="#ctx0" brushRef="#br0" timeOffset="3995">2840 48 709 0,'0'0'38'0,"0"0"-10"0,0 0-11 16,0 0-13-16,0 0-6 0,0 0-5 0,0 0-4 15,0 0-5-15,0 0-9 16,0 0-26-16,-9-20-45 0,9 20-139 0,0 3-51 16</inkml:trace>
  <inkml:trace contextRef="#ctx0" brushRef="#br0" timeOffset="4904">3211 370 455 0,'0'0'64'0,"0"0"-18"15,0 0-21-15,0 0-8 0,0 0-6 0,0 0-4 16,0 0 1-16,0 0-6 0,0 0 5 16,-32-7 0-16,12 26 2 0,7 7 3 15,5 7 3-15,4-1 1 0,4 3 3 16,0-7-1-16,0-6-3 0,1 2 0 15,8-5-1-15,-3-4-1 0,2-4-3 0,1-3-2 16,-4-4-2-16,-2-2 0 16,4 3 0-16,-7-5-1 0,0 0 1 0,0 0-3 15,5 0-3-15,-4-5 0 16,4-9-3-16,-1-3 1 0,-1-1 1 0,-1 1-1 16,-2 7 3-16,3 3-1 0,-3 7 0 15,0-1 0-15,1-7 0 0,-1 1 1 16,3-3 0-16,1-5-1 0,-1 8 1 15,3-6-1-15,1-3 1 0,2 2 0 16,-3 0-1-16,4 2 0 0,-4 0 1 0,-2 9 0 16,5-8-3-16,-4 4 4 0,1-3-4 15,3 1 4-15,-4 5 0 0,5-5 0 16,-3 7 0-16,4-5 1 0,3 1-1 16,-8 4 0-16,7-4 0 0,-7 6 0 15,2-3 0-15,-2 3-2 0,0 0 0 16,6 3 1-16,2 11 3 0,1 10-4 15,-6 8 6-15,-4 4-5 0,-4 6 2 16,-1 0 1-16,0 1-1 0,0-2 2 16,0-13-4-16,0 1 2 0,0-12-1 0,0-7 1 15,0 1-1-15,0-11 1 0,0 0 0 16,0 0 2-16,0 0 2 0,0 0 0 16,0 0-1-16,0 0-2 0,5-16-3 15,5-14-2-15,7-8 0 0,-2-1 0 16,4 4-1-16,0 3 1 0,-5 14 0 15,-3 7 1-15,-2 2 0 0,-3 7 0 16,-2-1 2-16,4 2 1 0,-8 1-3 16,5 0-1-16,5 1 1 0,-1 10 0 15,6 3 1-15,-2 4 2 0,-3 3-5 0,4 2 1 16,-3 2-3-16,-2-7 0 0,0 1-7 16,-3-9-10-16,-2-3-19 0,2 3-26 15,-1-2-53-15,-2-2-156 0,-3-6-35 16</inkml:trace>
  <inkml:trace contextRef="#ctx0" brushRef="#br0" timeOffset="5081">3713 0 672 0,'0'0'16'0,"0"0"9"0,0 0 2 15,0 0 1-15,134 138-3 0,-102-73-3 16,-2 9-3-16,-7 5-7 0,-5 3-2 15,-9 5-8-15,-9-1-2 0,0 7 1 16,-18 1-2-16,-11-1-2 0,-18-4-11 0,-11-4-53 16,-18-11-234-16,-10-7-31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1:22.03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39 70 264 0,'0'0'63'0,"0"0"-1"16,0 0-5-16,0 0-8 0,0 0-4 0,0 0-6 16,0 0-4-16,0 0-2 0,0 0-3 15,0 0-7-15,-32-55 0 0,30 53-6 16,2 2-2-16,0-4 0 0,-4 3-2 16,4-1 0-16,0 1-2 0,0-4-2 15,0 5-2-15,0-2-2 0,0 2 0 0,0-1-2 16,0 1-1-16,0 0-2 15,0 0 0-15,0 0-1 0,0 0 3 16,0 0-2-16,0 0 1 0,0 0 0 16,0 3 0-16,6 10 2 0,3 4 0 0,-1-4 0 15,2 6-1-15,-1 1 0 0,-3-9 3 16,4 11-3-16,-1-2 1 0,0 3-1 16,1 3-2-16,0-9 3 0,-6 7-1 15,1 0 1-15,4 1-1 0,-5 8 0 16,2-3-2-16,-1 0 2 0,-2-8 0 0,2 2 0 15,-4 3 4-15,-1 0-4 16,5 3 1-16,-5-6 0 0,4-6-2 16,-2 0 2-16,1 2-1 0,-2-5 0 15,2 1-1-15,-3-10 0 0,2 2-2 0,-2-8 2 16,0 0 0-16,0 0 0 0,0 3-1 16,3 1 1-16,-3-3 0 0,0 2 0 15,1-1 1-15,-1 1 0 0,0-1 1 16,0-1 0-16,0-1 0 0,3 3 0 15,-3-3 0-15,2 0-1 0,-2 2-3 0,3-2 3 16,-2 0-1-16,4-5-1 0,1-7 5 16,2-1-5-16,-2 1 0 0,3-8 1 15,2 3-2-15,1-11 2 0,-2 1-1 16,-1 1 0-16,7-2 1 0,-3 2 0 16,1-4-2-16,0 4 1 0,1-2-1 15,3 5 0-15,-3-2 3 0,3 4-2 16,-7 2 1-16,3 1-1 0,-5 7 0 15,-3-3 0-15,3 2-1 0,-3-3 1 16,2 2 1-16,-2 2-1 0,1 0 1 0,-2 8-1 16,1-8-1-16,-1 5 1 0,-1 1 0 15,1 1 1-15,-5 4 0 0,0-2-1 16,0 2 0-16,1-2-1 0,2 2 1 16,-3-3 0-16,2 3 1 0,-2-2-1 15,3 2 0-15,-3-2-1 0,1 2 0 0,-1-2 0 16,0 2 1-16,3-2 0 15,-3 2 0-15,2 0-1 0,-2 0 1 16,0 0-2-16,0 0 2 0,4 0-1 16,-4 0 2-16,11 0-1 0,-3 0 0 0,2 2 0 15,8 9-1-15,-7-5 0 0,7 8 1 16,-2 0 0-16,-3 1 0 0,10 5 0 16,-8-3 0-16,-1 4-1 0,1-1 0 15,-1 3 1-15,-4-1-1 0,4 2 1 16,-3 0 1-16,-4-7-1 0,2 5-1 0,-3-1 1 15,0-4-1-15,4 5 0 16,-6-7 1-16,-1-8 1 0,3 8-1 16,-3-9 0-16,-1 2-1 0,2 0 1 15,-4-8 1-15,0 0-1 0,0 0 2 0,0 2-2 16,0-1 1-16,5 2-1 0,-5-1 0 16,1 0 1-16,-1-2-1 0,0 3 1 15,3-3 0-15,-3 1 0 0,0-1 0 16,2 3-1-16,-2-3 0 0,0 0 0 15,3 2 1-15,-3-2 0 0,0 0 1 0,0 2-1 16,2-2 0-16,-2 0 0 0,0 0-1 16,0 0 2-16,0 0-1 0,3 0 1 15,-3 0 0-15,1 0-4 16,2-4 2-16,-1-5-1 0,2-7 1 0,1 0 1 16,1 1 1-16,3-8-4 0,-1 9 2 15,-2-10 0-15,7 5-1 0,-4-1 0 16,7-6 2-16,-3 3-1 0,1-4 0 15,-3 3 0-15,2-1-1 0,-4 4 1 16,-3 3 0-16,4 7-1 0,-1 0 2 0,-3 0-1 16,-2 5 0-16,1 1 0 0,-2-3 0 15,-2 5-1-15,5 0 0 0,-1-3 1 16,-5 6 0-16,0-2 0 0,0 2-1 16,3-3 1-16,-1 1-1 0,1 0 0 15,-2 0 1-15,-1 2 0 0,3-2 1 16,-3 2-2-16,2-3 1 0,-2 3-1 15,3-2 0-15,-3 2 1 0,1-2 0 16,-1 2 0-16,3-2-1 0,-3 2 1 16,2-2-1-16,-2 2 1 0,0-3 0 0,4 3 0 15,-4-2-1-15,5 2 1 0,-4-2 0 16,2 2 0-16,-1-2 0 0,1 2 0 16,-3-3 1-16,2 3-2 0,-2-1 0 15,3 1 1-15,-3-3-1 0,1 3 0 16,-1 0 1-16,3-2-1 0,-3 2 0 0,2 0 1 15,-2 0 1-15,3-3-1 16,-2 3 1-16,-1 0-1 0,5 0-1 0,-5 0 1 16,4 0 0-16,-2 0-1 15,-2 0 0-15,3 0 0 0,-2 0 0 0,7 0 0 16,1 9 0-16,3 7 1 0,0-1-1 16,-1 2 1-16,-2 2 0 0,5-1 0 15,-4 3 0-15,0-1 1 0,-1-3-2 16,-3-1 1-16,6 5 0 0,-6-1 0 15,-1-8 0-15,4 8 0 0,-3 4 0 0,1-3 0 16,-1 5 0-16,4 1 1 0,-6-6-1 16,2-2 1-16,-1 4-1 0,-1-7 0 15,1 6 0-15,-1-7 0 16,-4-11 0-16,5 4 0 0,-5-8 0 0,0 0-1 16,0 0 1-16,1 2 1 0,-1-1 0 15,3 3 1-15,-3-1-2 0,0-2-1 16,2 1-2-16,-2 1-8 0,0-3-22 15,0 0-58-15,0-14-219 0,0-15-28 16</inkml:trace>
  <inkml:trace contextRef="#ctx0" brushRef="#br0" timeOffset="786">1769 677 247 0,'0'0'65'0,"0"0"-3"16,0 0-5-16,0 0-10 0,0 0-9 15,0 0-10-15,0 0-7 16,0 0-3-16,0 0-2 0,-35-113-1 0,35 94-2 16,0 0-2-16,0 1-3 0,0-4 0 15,0 5-2-15,0-1 4 0,-3 1-2 16,3 1 1-16,-2 8-2 0,-1-9-1 15,2 9-2-15,-2-1 2 0,3 2 0 16,-2-1 0-16,2 2 0 0,-3-4 0 0,3 2 2 16,0 8 0-16,-2-1 1 0,2 1-1 15,0-2 1-15,0-1-1 0,0 0 0 16,0 2-3-16,0-1-2 0,0-1-3 16,0 1-1-16,0 2 0 0,0-2-2 15,0 2 0-15,0 0 3 0,0 0-3 0,0 0 3 16,0 0 0-16,-4 0-2 15,4 4 1-15,0 8 1 0,0 9 1 16,0 7-1-16,0-1 2 0,0 0-5 16,0-1 3-16,0 5 1 0,0 1-1 0,0 9 5 15,6-4-5-15,-3 0 0 0,2 1 1 16,-4 0-1-16,2 2 1 0,-1-1 2 16,2-2-1-16,-1-1 1 0,2-1 4 15,-4 1-5-15,8-4 4 0,1-3-4 16,-1-4 0-16,1-1 2 0,13-4 1 0,3-5 2 15,7-1-2-15,5-8-2 16,8-3-3-16,-2-3-3 0,3 0-5 16,-3-6-19-16,-6 0-51 0,-6 0-182 15,-11-1-57-15</inkml:trace>
  <inkml:trace contextRef="#ctx0" brushRef="#br0" timeOffset="1329">1630 833 509 0,'0'0'69'0,"0"0"-14"15,0 0-15-15,0 0-10 0,0 0-10 16,0 0-9-16,0 0-2 0,0 0-2 16,0 0 2-16,0 0 0 15,14-11-2-15,20 2-1 0,13-2-4 0,1 0-3 16,1-1-3-16,5 4-10 0,-5 0-44 16,-2 6-162-16,-4-2-79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1:24.12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47 9 399 0,'0'0'78'0,"0"0"-10"0,0 0-11 0,0 0-13 16,0 0-7-16,0 0-6 0,0 0-7 15,0 0-6-15,0 0-5 0,0 0-4 16,-44-8-4-16,44 8-4 0,-3 0-2 16,3 0 0-16,0 0 3 0,3 0 4 15,18 0 2-15,11 0 1 0,7 0 0 16,-1 0 0-16,0 1-2 0,-11-1 0 15,-11 0-3-15,2 2 0 0,-9-2-2 16,0 0-1-16,-1 0 0 0,-8 0-1 0,0 0 1 16,0 0 1-16,3 0-1 0,-2 0-2 15,2 0-1-15,-1 0-2 0,1 0-1 16,-3 0-6-16,0 0-10 0,1 0-23 16,-1 0-28-16,3 0-61 0,-1 0-116 15,-2 0-29-15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0:57:39.15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1646 196 180 0,'0'0'59'0,"0"0"-7"16,0 0-12-16,0 0-7 0,0 0-6 15,0 0-2-15,0 0 1 0,0 0-3 0,0 0-1 16,-18-5 1-16,17 5-4 0,1 0 2 16,-3-1-2-16,3 1-5 0,0 0-2 15,-2-2-4-15,2-1 1 16,0 1-2-16,0-1 1 0,-3 2-2 0,3-1-1 15,-2-8 0-15,-1 1 0 0,2 2 0 16,1 0-1-16,0-1 0 0,0-2-1 16,0-4 1-16,0-2-1 0,0 8 1 15,0-7 1-15,0 9-1 0,1-1 0 16,2 0 1-16,-3 7 0 0,0-2 1 0,0 2 4 16,0-1-2-16,2-2-1 0,-2 0-1 15,0 1-3-15,0 1 1 0,0-2-1 16,0-1-1-16,0 3 0 0,0-1 0 15,0 1 0-15,0-3 4 0,0 1-3 16,0 2 3-16,0-1 0 0,0 1 0 16,0-4-1-16,0 4 2 0,0-1-4 15,0 0 0-15,-2-1-2 0,2 3 0 16,0-2 0-16,0 2-1 0,-3-2 1 16,3 2-1-16,0-2 0 0,0 2 1 0,0 0 0 15,-1 0 1-15,1 0 2 0,0 0-2 16,-3 0 1-16,3 0-1 0,-2 0-1 15,2 0 1-15,-3 0 1 0,3 0-3 16,-1 2 2-16,1 0-2 0,-3 7-2 16,3 0 4-16,0 0-2 0,-2 7 0 0,2-8 2 15,0-1-1-15,0 2 1 16,-4-2 0-16,4 1 1 0,-2 9-1 16,-2-2 1-16,1-8-2 0,1 6 0 15,-1-7 0-15,1 1-1 0,-2 9 0 0,1-10 0 16,1 1 1-16,-1 3 0 0,2-2-1 15,1 1 3-15,0-1-2 0,-5 8-1 16,5-5 1-16,0-3-1 0,0 7 1 16,0-6 2-16,-1-3-2 0,-2 10 0 15,3-7 1-15,-5 10-2 0,4-5 1 0,-4 4 1 16,2-1 0-16,-2 0 0 16,1 1-1-16,-2-1-2 0,1 0 3 15,1-2-1-15,-2 0-1 0,3-8 5 16,-2 9-3-16,4-10-1 0,-3 1 1 0,3 1-1 15,1-8 2-15,-3 3-2 0,1 5 1 16,-2-2 1-16,4 0 0 0,-2-1-2 16,-1 2 2-16,2-1-2 0,-2 1-1 15,3-7 1-15,-2 0 0 0,2 0 1 16,0 1-2-16,-3 2 0 0,3-3-1 0,-1 0-2 16,1 3 2-16,0-3-1 15,-3 0-6-15,3 0-7 0,-2 0-21 0,-1 0-36 16,3 0-81-16,0 0-154 15,-1-9 5-15</inkml:trace>
  <inkml:trace contextRef="#ctx0" brushRef="#br0" timeOffset="586">1341 406 299 0,'0'0'85'0,"0"0"-11"0,0 0-16 16,0 0-10-16,0 0-9 0,0 0-6 16,0 0-6-16,0 0-6 0,0 0-8 15,-14-7-4-15,14 7-1 0,0 0-2 16,0 0 0-16,0 0 0 0,0 0 0 0,0 0 0 16,0 4 3-16,9 7 0 0,2 7-1 15,-6-4 2-15,8 4 0 0,-2 0-2 16,3-1 0-16,-4 1-2 0,4-2-3 15,1-3-1-15,-3-2-1 0,-3-3 0 16,2 0 0-16,-6-4-1 0,-1 1 0 16,2-2 0-16,-6-3-1 0,0 0-1 15,0 0-1-15,0 4-3 0,3-4-10 16,-3 3-21-16,0-3-31 0,0 0-60 16,0 0-147-16,0 0-6 0</inkml:trace>
  <inkml:trace contextRef="#ctx0" brushRef="#br0" timeOffset="825">1642 367 506 0,'0'0'44'0,"0"0"-16"15,0 0-6-15,0 0-6 0,0 0-1 16,0 0-2-16,0 0-4 0,0 0-2 16,0 0-4-16,0 0-2 0,-37 95-1 15,18-65-6-15,-6 0 0 0,7-1-7 16,4-9-24-16,4-9-82 0,8 2-144 16</inkml:trace>
  <inkml:trace contextRef="#ctx0" brushRef="#br0" timeOffset="1734">1362 842 227 0,'0'0'44'0,"0"0"-6"0,0 0-9 0,0 0-7 16,0 0-3-16,0 0-2 0,0 0 0 15,0 0 2-15,0 0 2 16,0 0 1-16,-4-24-4 0,4 22 1 0,0 0-2 15,0 0-2-15,0 0-1 0,0-1-5 16,0 1-2-16,0 1 0 0,0-9 0 16,0 1 0-16,0 1 1 0,0 2-1 15,0 6 4-15,0-2 1 0,0 2 0 16,0-3 0-16,0 2 0 0,0-1-2 0,0-1-1 16,0 1-2-16,0 0-1 0,0-1-1 15,0 2-2-15,0 1-2 16,0-3-1-16,0 3 0 0,0 0 1 15,0 0-1-15,0 0 2 0,0 0 4 0,0 3-3 16,-2 5 3-16,-2 9-2 0,4 2 1 16,-5-3 0-16,4 1 1 0,-2-4-1 15,-2 4-2-15,0-4 0 0,4 1 1 16,-7 0-1-16,4 2 2 0,1 0-1 16,-5 3-1-16,4-6-1 0,-1 1 1 0,4-6 0 15,-7 4 1-15,6-5 0 0,-1 1-1 16,-3 3 0-16,6-5 1 0,-1 1-2 15,-2-1 1-15,3-6 0 16,-2 0-1-16,2 0 1 0,0 3 1 0,-3-1 0 16,3 0-3-16,-1 0 1 0,1 0-3 15,0 1 2-15,-3-1-1 0,3 0 0 16,0 0 0-16,0 2-3 0,0-4-2 16,-2 0-4-16,2 1-15 0,0-1-24 15,0 0-54-15,0 0-108 0,0 0-84 0</inkml:trace>
  <inkml:trace contextRef="#ctx0" brushRef="#br0" timeOffset="2158">1141 992 360 0,'0'0'54'16,"0"0"-13"-16,0 0-10 0,0 0-3 16,0 0-2-16,0 0 1 0,0 0-3 15,0 0 1-15,0 0-1 0,0 0-4 16,10 23-1-16,5-12-5 0,-6-4-5 16,11 1-2-16,-6-1-3 0,0 2-2 0,-1-3-1 15,-2 1 0-15,3 1-1 0,-8-7-1 16,6 7-2-16,-11-5-2 0,5 0-4 15,2 2-8-15,-3-2-21 16,1 2-64-16,1 0-163 0,-1-1-8 0</inkml:trace>
  <inkml:trace contextRef="#ctx0" brushRef="#br0" timeOffset="2450">1412 1019 473 0,'0'0'62'0,"0"0"-21"0,0 0-13 16,0 0-10-16,0 0-3 0,0 0-3 0,0 0 0 15,0 0 0-15,0 0 0 0,17-6-2 16,-17 12-2-16,0 9-3 0,0 8-2 16,-6-1-3-16,-3-2-2 0,-5-3-4 15,5-5-11-15,-6 6-34 0,6-9-80 16,3-4-145-16</inkml:trace>
  <inkml:trace contextRef="#ctx0" brushRef="#br0" timeOffset="3322">1175 1376 234 0,'0'0'59'0,"0"0"-6"0,0 0 0 0,0 0-2 16,0 0-6-16,0 0-7 0,0 0-10 0,0 0-7 16,0 0-1-16,0-23 0 15,-1 22 1-15,1-3-1 0,0 3-2 16,0-1-4-16,0-1-1 0,-3 0-2 16,3 1-4-16,0 1 0 0,-2-2-2 0,2 1-1 15,0-1-1-15,0 2-1 0,-3 1 0 16,3-2-1-16,0 2 0 0,0 0-1 15,-1 0 0-15,1 0-1 0,0 0 1 16,-5 0 0-16,2 3 1 0,-3 14-1 16,-3 5 0-16,3 3 1 0,-6 4 0 15,3 0 0-15,1-4 1 0,1 5 2 16,0-1 0-16,0-3 2 0,1-2 0 16,-3-5 0-16,4 3-1 0,1-8 1 15,-1 2-3-15,-1-5 0 0,3-4 0 0,1-1-1 16,-1 0 0-16,3-6-1 0,-1 0-1 15,1 0 0-15,0 2 1 0,-5 2 0 16,5-4-1-16,0 1 1 0,0-1-2 16,-1 0-1-16,1 3-2 0,-3-3-6 15,3 0-14-15,0 0-24 0,0 0-46 16,0 0-99-16,0 0-90 0</inkml:trace>
  <inkml:trace contextRef="#ctx0" brushRef="#br0" timeOffset="3722">964 1588 177 0,'0'0'57'0,"0"0"-5"0,0 0-4 16,0 0-4-16,0 0 7 0,0 0-7 0,0 0-1 15,0 0-7-15,0 0-8 0,0 0-2 16,-33-3 0-16,30 3-2 0,1 0 0 15,-1 0-2-15,3 0-2 0,-1 0-4 16,1 0-1-16,0 5-3 0,1 8-3 16,13 3-3-16,1 4-2 0,-1-7-2 15,1-2-2-15,-3-4 0 0,0-3-3 16,2 3-3-16,-6-4-4 0,2 4-17 16,-4-6-30-16,2 2-72 0,3 5-159 15</inkml:trace>
  <inkml:trace contextRef="#ctx0" brushRef="#br0" timeOffset="3976">1253 1621 532 0,'0'0'40'0,"0"0"-15"16,0 0-9-16,0 0-7 0,0 0-2 15,0 0 0-15,0 0-3 0,0 0-2 16,0 0-2-16,-40 42-2 0,18-21-1 0,-4 1-5 16,-3-2-4-16,2 3-37 15,-1-4-95-15,4 4-114 0</inkml:trace>
  <inkml:trace contextRef="#ctx0" brushRef="#br0" timeOffset="5084">917 1985 226 0,'0'0'58'0,"0"0"-5"0,0 0-6 0,0 0 0 16,0 0-7-16,0 0-2 0,0 0-8 15,0 0-5-15,0 0-2 0,0 0-4 0,2-82-5 16,-2 75 1-16,3-1-1 0,-3 8 0 16,0-2 0-16,0 2-3 15,1-2-2-15,-1 0-3 0,3-1-1 16,-3 2 0-16,0-2-2 0,2 1 0 0,-2 0 0 15,0 0 1-15,0 0-2 0,0 2 1 16,0-3-1-16,0 3-1 0,0 0-1 16,-2 0 0-16,-5 3 1 0,-2 8 0 15,-3 7-1-15,2-5 1 0,-2 7-1 16,2 2 1-16,5-9 1 0,-6 11 0 0,7-10 2 16,-4 2-2-16,2 0 0 0,2 0 1 15,-5 6 1-15,4-7 0 16,-1 8 3-16,3-7-2 0,-2-1 1 15,1 3-1-15,2-12 0 0,1 2-4 0,1-8 2 16,-3 0-3-16,3 0 1 0,0 3 0 16,-2 1-2-16,2-3 3 0,-3 1-1 15,3-1-1-15,-1-1-3 0,-2 0-9 16,3 0-11-16,-2 0-20 0,-1 0-35 16,2-1-115-16,1-9-87 0</inkml:trace>
  <inkml:trace contextRef="#ctx0" brushRef="#br0" timeOffset="5461">614 2081 554 0,'0'0'52'0,"0"0"-16"15,0 0-11-15,0 0-9 0,0 0-4 16,0 0-3-16,0 0 1 0,0 0-1 15,0 0-3-15,4 10 0 0,11 4-2 16,-3-4-2-16,5 2-1 0,1 0-1 16,-2-1-1-16,2 0-1 0,-3 0-3 15,-1-3-6-15,-1-5-22 0,7 5-37 16,-6-7-109-16,9 7-102 0</inkml:trace>
  <inkml:trace contextRef="#ctx0" brushRef="#br0" timeOffset="5663">1010 2136 590 0,'0'0'34'0,"0"0"-7"0,0 0-11 16,0 0-10-16,0 0-6 0,0 0 0 15,0 0-2-15,0 0 0 0,0 0-3 16,0 0-5-16,-102 81-15 0,79-60-50 16,4-1-185-16,0-3-8 0</inkml:trace>
  <inkml:trace contextRef="#ctx0" brushRef="#br0" timeOffset="6659">743 2498 141 0,'0'0'41'0,"0"0"-4"0,0 0 2 16,0 0 5-16,0 0-2 0,0 0 2 16,0 0-1-16,0 0-3 0,0 0 0 15,0 0-7-15,24-113-9 0,-24 112-5 16,0 1-7-16,0-2-2 0,3-1-2 0,-3 1-3 16,0 0 0-16,0 0-3 0,0 2 1 15,0-2 0-15,0 2-1 0,0-3 0 16,0 3 3-16,0 0 2 0,0 0 3 15,0 3 3-15,0 14-1 0,-9 10 1 16,0 5 0-16,-2-3-2 0,-3-1-3 16,4 2-1-16,-4-1-3 0,1 2-1 15,3-2-2-15,1-3 2 0,3-5-1 16,-1-2-1-16,4-5 6 0,0-7-6 16,1-1-1-16,2-6 1 0,-3 0 0 0,3 0 0 15,0 2 3-15,-2 1-2 0,2-1-5 16,-3-2 3-16,3 0-2 0,-1 1-5 15,1-1-4-15,-3 0-11 16,3 0-20-16,0 0-24 0,0 0-48 0,0 0-86 16,0-1-52-16</inkml:trace>
  <inkml:trace contextRef="#ctx0" brushRef="#br0" timeOffset="6982">532 2645 429 0,'0'0'74'0,"0"0"-24"0,0 0-17 16,0 0-12-16,0 0-1 0,0 0-4 15,0 0-3-15,0 0-4 0,0 0-5 16,0 0-3-16,-5 30 0 0,14-11 2 0,-3-8-5 16,5 8 0-16,-2-3-12 0,-5-10-20 15,6 5-71-15,-3-7-158 0</inkml:trace>
  <inkml:trace contextRef="#ctx0" brushRef="#br0" timeOffset="7166">813 2642 574 0,'0'0'41'0,"0"0"-12"0,0 0-6 15,0 0-13-15,0 0-8 0,0 0-2 16,0 0-1-16,0 0-4 0,0 0-21 16,0 0-118-16,-92 139-127 0</inkml:trace>
  <inkml:trace contextRef="#ctx0" brushRef="#br0" timeOffset="8513">308 2936 231 0,'0'0'49'0,"0"0"4"16,0 0 5-16,0 0 1 0,0 0-5 0,0 0-11 15,0 0-15-15,0 0-9 16,0 0-12-16,-10-3-2 0,10 0-4 16,-3 3-1-16,3 0 1 0,-2-2-2 15,2 2 1-15,0 0 0 0,0 0 1 0,0 0 0 16,-3-2 3-16,3 2 2 0,0 0 2 15,0 0 4-15,0 0 1 0,0 0-1 16,-1 0-1-16,1 0-1 0,0 0-2 16,0 0 0-16,0 0-1 0,0 0-1 15,0 0 0-15,0 0 1 0,0 0 0 0,0 0 2 16,0 0 1-16,0 0 2 0,0 0 0 16,0 0 3-16,0 0-5 15,0 0 0-15,0 0-2 0,0 0-1 16,0 0-2-16,0 0-2 0,4 4 0 0,7 5 0 15,2 4-2-15,7 6 2 0,-5 1 0 16,4-1 0-16,-4 4 0 0,-2 1-1 16,-3-8 1-16,0 2-1 0,-2-5-1 15,-4-2 0-15,2 2 0 0,-3-5 0 16,-1-2-1-16,-2-6 0 0,0 0 0 0,0 0 0 16,0 3-1-16,3-1 1 0,-3-1-2 15,0-1-2-15,0 0-6 16,0 3-6-16,0-3-12 0,0 0-15 15,-3 0-37-15,1 0-85 0,-1-3-125 0</inkml:trace>
  <inkml:trace contextRef="#ctx0" brushRef="#br0" timeOffset="9344">775 2946 469 0,'0'0'44'0,"0"0"-19"16,0 0-15-16,0 0-3 0,0 0-1 15,0 0-3-15,0 0 2 0,0 0 0 16,0 0-1-16,0 0-1 0,-133 75-1 16,105-54 0-16,-1 1 0 0,0-4 0 15,5 1-1-15,5-7 0 0,1 0-2 16,9-6-1-16,3-4-5 0,1 3-6 16,5-5-43-16,-1 0-112 0,1 0-79 15</inkml:trace>
  <inkml:trace contextRef="#ctx0" brushRef="#br0" timeOffset="9612">494 2998 646 0,'0'0'40'0,"0"0"-9"16,0 0-13-16,0 0-14 0,0 0-5 16,0 0-3-16,0 0 0 0,0 0-2 0,0 0-5 15,0 0-42-15,-58 92-192 0,53-64-44 16</inkml:trace>
  <inkml:trace contextRef="#ctx0" brushRef="#br0" timeOffset="10299">365 3377 570 0,'0'0'49'0,"0"0"-15"0,0 0-11 16,0 0-11-16,0 0-10 0,0 0-7 15,0 0-5-15,0 0-9 0,0 0-4 16,-28-23-11-16,27 23-18 0,-4 0-23 16,-2 5-30-16,0 7-49 0,0 2-59 15</inkml:trace>
  <inkml:trace contextRef="#ctx0" brushRef="#br0" timeOffset="10445">365 3377 513 0,'-90'118'61'0,"85"-118"-18"0,5 0-15 16,-1 2-15-16,-2-2-6 0,1 0-7 15,-1 1-7-15,2-1-16 0,-2 0-51 16,1 0-184-16,-1 0-14 0</inkml:trace>
  <inkml:trace contextRef="#ctx0" brushRef="#br0" timeOffset="10599">131 3723 517 0,'0'0'34'16,"0"0"-9"-16,0 0-12 0,0 0-10 16,0 0-13-16,0 0-17 0,0 0-42 0,0 0-86 15,0 0-90-15</inkml:trace>
  <inkml:trace contextRef="#ctx0" brushRef="#br0" timeOffset="10750">0 3910 330 0,'0'0'77'0,"0"0"-18"15,0 0-22-15,0 0-21 0,0 0-17 0,0 0-16 16,0 0-19-16,0 0-41 0,0 0-148 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1:24.56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 65 486 0,'0'0'68'0,"0"0"-18"0,0 0-17 0,0 0-9 16,0 0-10-16,0 0-4 0,0 0-4 16,0 0 1-16,0 0 8 15,-19 9 2-15,43-9 5 0,13 0-1 0,10 0-4 16,10-4-2-16,3-7-1 0,5 3-3 16,2-4 0-16,-7 2-5 0,-3 2-3 15,-13-2 0-15,-14 7-1 0,-15-2 1 16,-6 5 0-16,-9 0-3 0,0-1 0 15,0 1 0-15,3 0-2 0,-2-2-2 16,2 2-8-16,-1 0-17 0,-2 0-44 0,3 0-166 16,-3 0-76-16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1:29.01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18 602 407 0,'0'0'74'0,"0"0"-10"0,0 0-13 0,0 0-7 15,0 0-7-15,0 0-6 0,0 0-6 0,0 0-3 16,0 0 1-16,0 0-2 0,-18 0-2 16,18 0-1-16,0 0-2 0,0 0-1 15,0 0-1-15,0 0 1 0,0 0-2 16,0 0-2-16,0-1-4 0,0 1 0 16,0 0-2-16,0-4-1 0,0 4 1 15,0 0-3-15,0-9 0 0,3-4-1 16,7-6-1-16,6-9 0 0,2 2 2 15,0-2 0-15,2-2-1 0,-1-4 0 16,0-2-1-16,3-2 1 0,-2 2 0 0,3 4-1 16,-6 0 0-16,-1 4 1 15,-5 8 0-15,-2 3 0 0,-4 6 0 16,-4 4 0-16,7-3-1 0,-4 3 1 0,-2 0 0 16,2-4 0-16,1 4-1 0,-5 1 0 15,9-5-1-15,-7 4 1 0,5-4-3 0,-2-1 4 16,-4 6-2-16,4 1 2 15,-5-2 0-15,4 3 0 0,-4-3 0 16,6 3 0-16,-6 4 1 0,0-2 0 16,0 2-1-16,4-3 0 0,-3 1-2 0,-1 0 2 15,3 0-1-15,-1-1 0 0,-2 1 1 16,3 0-1-16,-3 0-1 0,0 2 2 16,1-2-2-16,-1 2 1 0,0-3 0 15,3 3 0-15,-3-1-1 0,0 1 2 16,0-3-1-16,0 3-1 0,2 0 1 0,-2-2-1 15,0 2 0-15,0 0 0 16,3 0 1-16,-3 0-1 0,0 0 0 16,6 0 0-16,7 2 1 0,6 7-1 15,0 6 5-15,1-1-3 0,-2 2 1 0,2-1-2 16,-2 2-2-16,-2 2 2 0,6 1 0 16,0 0 0-16,0 4 1 0,1 2-1 15,1 0 1-15,1 2-1 0,-1-3 0 16,-1 2 0-16,-3 0-1 0,4-2 2 15,-6 1 0-15,0-3 0 0,-2-1 0 0,-1-1 0 16,-2 1 2-16,3 0-1 0,-4-7 0 16,-6 2 0-16,3-4 0 15,-3 0-1-15,2-2 1 0,-7-7 0 0,4 3-2 16,-5-7 2-16,0 0-1 0,0 0 0 16,3 2 0-16,-3-2-1 0,1 2-2 15,-1-2-1-15,0 0-18 0,-9-2-52 16,-15-15-248-16,0-11-37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1:32.09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81 267 371 0,'0'0'72'0,"0"0"-12"0,0 0-17 16,0 0-10-16,0 0-8 0,0 0-2 0,0 0-3 16,0 0-1-16,0 0 1 0,-49-89 0 15,46 81 0-15,2 2-2 0,-2-1-1 16,1 0-2-16,2 7-1 0,-3-6-3 16,2-1-2-16,-2 1-1 0,1-1-3 15,2 7 1-15,-3-9-1 0,3 3 0 16,-2-4 1-16,-2-5-1 0,4 8 3 15,0-2-3-15,0 2 3 0,0-1 0 16,0 2 0-16,-2-2-1 0,2 0-1 16,0 8 0-16,-3-1-1 0,3 1-2 0,0-2-1 15,0-1-1-15,0 1 0 0,0 0-1 16,0 0-1-16,0 2-1 0,0-2 0 16,0 2-1-16,0-3 1 0,0 3 0 15,0 0 1-15,0 0 0 0,0 0 0 16,0 11 1-16,5 12 0 0,4 4 0 0,0 3 0 15,0 2 1-15,-3-1-1 0,5 3 0 16,-2-1-1-16,-1 3 1 0,-2-2 1 16,3 2-1-16,-5-12 1 15,1 1 1-15,-4 1-1 0,2-8 0 0,2 8 0 16,-3-9 0-16,2-5 0 0,-1 5 0 16,-1-11 0-16,-2 0 0 0,0-6 0 15,0 0-1-15,0 0 1 0,4 2 0 16,-4 1 1-16,2-1 0 0,-2 1 1 15,3-2-1-15,-3 3 2 0,1-4 0 0,-1 2-1 16,3-2 2-16,-3 0-1 0,2 1-1 16,-2-1 1-16,3 0-1 0,-2 0-1 15,7 0 1-15,-2-1-1 16,5-11-1-16,2-8 0 0,-4 2-1 0,10-8 0 16,-6-2 0-16,0 3 0 0,0-3 0 15,-1-3 0-15,0 0 1 0,2-3-2 16,0 0 1-16,0 4-1 0,-1 1-1 15,-1 4 2-15,0 5 0 0,-1 5 0 16,-6 2 2-16,-1 7-3 0,1 1 1 0,-5 5 1 16,0-1-2-16,0 1 1 0,1-3 2 15,2 1-3-15,-1-1 1 0,1 2 0 16,-3-1 0-16,1-1 0 16,-1 1 0-16,3-1 0 0,-1 2 0 0,1-2 0 15,-1 1 0-15,1 0 0 0,-2 0 0 16,-1-1 1-16,0 1 0 0,0 0-1 15,5 0 2-15,-5 0-2 0,0 2-1 16,0-3 1-16,0 3-4 0,4-2 2 16,-4 2 0-16,2 0 1 0,-2 0 1 0,7 0 0 15,4 0-1-15,4 11 1 0,8 4-1 16,-3 5 1-16,-2 4 2 0,2-5-2 16,-2 3 1-16,0 2-2 0,-3-3-1 15,-1 4 2-15,1 2 1 0,-6 0-1 16,6 0 0-16,-2 1 0 0,-3-4-1 0,1 3 1 15,-4-9 0-15,3 2 0 16,-9-6 0-16,4-7 0 0,-4-1 0 16,-1-6-2-16,3 6 4 0,-1 0-2 15,1-2 1-15,1 3 0 0,-4-7 2 0,0 0-1 16,0 0 1-16,0 0 0 0,2 1-1 16,-2-1 1-16,0 0 0 0,3 0-1 15,-3 0 0-15,1 0-1 0,2-1-1 16,2-16 0-16,-4 0-1 0,6-10 1 15,-3 0 1-15,1-2-2 0,4-12 1 0,0 0 0 16,1 0-2-16,4 0 2 0,0 0-1 16,-1 4 1-16,3 3 1 15,-1 5-1-15,-3 6-3 0,2 5 3 16,-7 7-1-16,-2 5 1 0,-1 1 0 0,-4 5 0 16,0-1-1-16,0 1 0 0,9 0 0 15,5 0 0-15,6 6 1 0,4 11-1 16,-1 13 1-16,4 8-1 0,-2 9 1 15,-4 2-1-15,2 10 2 0,-4-2-1 16,0-2 1-16,-4-1-1 0,-2-8 1 0,1-6-2 16,-8-11 1-16,3-5-1 0,-4-9-2 15,-2-9-2-15,1 2-11 0,-4-8-24 16,0 0-72-16,0 0-204 16,0-17-30-16</inkml:trace>
  <inkml:trace contextRef="#ctx0" brushRef="#br0" timeOffset="601">1521 300 364 0,'0'0'82'16,"0"0"-12"-16,0 0-14 0,0 0-10 15,0 0-8-15,0 0-4 0,0 0-4 16,0 0-6-16,0 0-2 0,0 0-4 15,-10-78-2-15,10 71-4 0,0 0-2 16,0 1-4-16,0 6-2 0,0-2-3 0,0 2-1 16,3 0-2-16,-3-3-1 0,2 3 0 15,-2 0-1-15,3 3 2 0,-1 21 0 16,1 12 2-16,1 15 0 0,-4 3 3 16,2-1-2-16,1 3 1 0,-2-5 0 15,4-6-2-15,5-3 0 0,3-7 1 16,-3-2-1-16,5-7 1 0,2 0 5 15,0-2-6-15,1-5 5 0,-4-6-6 16,1-2 0-16,-6-5 1 0,11 0-4 16,4-4-3-16,3-2-20 0,11-2-36 0,-4-15-97 15,5 0-144-15</inkml:trace>
  <inkml:trace contextRef="#ctx0" brushRef="#br0" timeOffset="799">1572 546 657 0,'0'0'55'0,"0"0"0"16,0 0-15-16,0 0-15 0,0 0-12 15,0 0-9-15,0 0-4 0,154-64-7 16,-83 41-29-16,8-5-142 0,1 0-129 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1:34.11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187 78 261 0,'0'0'55'0,"0"0"-5"0,0 0-3 0,0 0-5 16,0 0-4-16,0 0-3 0,0 0-10 15,0 0-3-15,0 0-6 0,0 0-1 16,-82 0 0-16,67 3-2 0,-2 1-1 15,2 3-1-15,4 0-2 0,-2-1-1 16,-1 2-1-16,9-8 0 0,1 5 0 16,4-5 0-16,-2 0 3 0,2 0-1 0,-3 3 2 15,2 0 1-15,-2-3 0 0,3 0-2 16,-2 0-1-16,2 5-2 0,0-5 0 16,0 1-3-16,0-1-1 0,0 2-1 15,0-2 2-15,0 5 3 0,15 0 3 16,8-1 0-16,8 0 1 0,2-4-1 0,8 0-1 15,1 0 0-15,7-4-1 0,3-5-2 16,-4 2-1-16,5-2-1 0,-2 1-3 16,-6 2 1-16,1 0 0 15,1 1 1-15,1 4-2 0,1-5 0 0,4 2-1 16,-2 0 0-16,2-1 1 0,4 3 1 16,-3-3-1-16,2 1-1 0,-2-1 0 15,2-1-2-15,-5-1 2 0,3 7 0 16,-6-3 0-16,2 3 1 0,-4-3-1 15,1 1 0-15,-2 2 0 0,1-2 1 0,1 2-2 16,5 0 1-16,-1 0 0 0,7-2 0 16,3 2 2-16,3-2-2 0,6-2 0 15,2 1-1-15,3-1 0 16,-2 2 1-16,-1 0 1 0,1-1-2 0,-3 3 1 16,1 0 0-16,-2-2 0 0,-4 0 0 15,2 0 0-15,-2-1 1 0,-10 1-1 16,-5 2 0-16,-15-2 1 0,-16 2-1 15,-2-2 2-15,-11 2 1 0,3 0 1 16,0 0-1-16,-9 0-2 0,0 0 0 0,0 0-1 16,2 0 1-16,1 0-1 0,-1 0 0 15,1 0-2-15,-2 0-3 0,2 0-2 16,-3 0-9-16,0 0-30 0,2 0-86 16,-2 0-179-16,0 0-23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1:34.95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56 564 306 0,'0'0'88'0,"0"0"-13"0,0 0-14 15,0 0-13-15,0 0-9 0,0 0-7 16,0 0-3-16,0 0-3 0,0 0 0 16,0 0-3-16,-50-44 0 0,48 43-4 15,2-2-7-15,-3-1-5 0,3 3-5 16,-1 1-3-16,1-2-2 0,0 2 1 0,0 0 0 15,0 0 2-15,0 10 3 0,4 9 0 16,5 7 0-16,0 6 1 0,-3 5 0 16,5 6 1-16,-3 1 0 15,-4 5-2-15,2 2 0 0,-1 0 0 0,-5 0 0 16,6-4 1-16,-3 0 1 0,-1-5 3 16,-2-1-2-16,0-15 2 0,0 4-2 15,0-11 1-15,0-2-3 0,0 2 0 16,0-11-1-16,0 0-2 0,0-8 0 15,0 0-1-15,0 0 1 0,0 2-1 0,0 0 0 16,0 0-2-16,0-2-4 0,0 3-12 16,0-3-31-16,-5-3-53 0,-1-10-197 15,-3 1-26-15</inkml:trace>
  <inkml:trace contextRef="#ctx0" brushRef="#br0" timeOffset="609">558 932 406 0,'0'0'57'0,"0"0"-10"15,0 0-14-15,0 0-6 0,0 0-6 16,0 0 1-16,0 0 3 0,0 0 0 0,0 0 0 15,0 0-1-15,-21-12-4 16,18 9-1-16,2 3-5 0,-2-2-2 0,1 2-3 16,-1-1-1-16,3 1-2 15,-1 0 0-15,1 0-1 0,-3 0 2 0,3-3 0 16,-2 3 0-16,2 0 2 0,0 0-1 16,0 0-2-16,0 0 1 0,0 0 0 15,0 0-3-15,0 0-1 0,0 0-1 16,0-3-2-16,5 3 3 0,14-4 2 15,15-3 0-15,13-1 2 0,6-2 0 0,9-6 3 16,8 2 0-16,-2-3-2 0,-1 5-2 16,-8 1-2-16,-19-1-1 0,-7 8 0 15,-14 0 0-15,-13 1-1 16,3 3 1-16,-9 0-3 0,0-1 1 0,0 1 0 16,0 0-1-16,4 0 0 0,-4 0-1 15,2 0 1-15,-2 0 0 0,3 0-1 16,-3 0 1-16,0 0 0 0,1 0-3 15,-1 0 1-15,0 0-3 0,0 0-7 16,-4 0-9-16,-11 0-19 0,-1 0-42 0,-11 0-169 16,6 0-74-16</inkml:trace>
  <inkml:trace contextRef="#ctx0" brushRef="#br0" timeOffset="3585">1928 1276 306 0,'0'0'80'15,"0"0"-10"-15,0 0-11 0,0 0-13 0,0 0-11 16,0 0-4-16,0 0-3 0,0 0-2 16,0 0-5-16,0 87-2 0,0-87-4 15,0 3-2-15,0-2-1 0,0 1 0 16,0 1-1-16,0-1 0 0,0 0-1 15,0 0-2-15,0 0 0 0,0-2 0 0,0 3-2 16,0-3 2-16,0 2 0 0,0-2-1 16,0 0 2-16,0 2 0 0,0-2-2 15,0 0 1-15,0 0-5 16,0 0-1-16,0 0 0 0,0-4-1 0,-3-5 1 16,2-7-4-16,-2 4 4 0,1-6-6 15,-1 3 4-15,2-1-1 0,-4 0 1 16,5-1 0-16,-1-1 0 0,1-2 1 15,0-10-1-15,0 11 1 0,0-13-1 16,-3 3 0-16,3 1 1 0,-2-8-3 0,-1 10 3 16,-2-2 0-16,4 1-1 0,-4 10 3 15,1-12-4-15,1 1 1 0,-3 10 0 16,4-9 0-16,-1 13-1 0,2-4 3 16,-4 0-2-16,2-1 0 0,2 1 1 15,-3 1-2-15,3 0 1 0,-2-1 1 16,3 1-1-16,-5-1 0 0,4 3-1 15,-4-1 1-15,1 0-1 0,2 0 1 16,-2 2 0-16,-1-2-1 0,1 2 1 16,-1 0-1-16,0 1 1 0,2 7 0 0,2-1 0 15,-4-2 0-15,5 3 1 0,-1-4 0 16,-2-5-1-16,3 6 1 0,-2 1-1 16,2 0-2-16,-3-1 2 0,3 1 0 15,0-3 0-15,0 6 1 0,0-4-1 16,0 2-5-16,0-8 5 0,3 2-5 0,-1 5 5 15,2 0 0-15,1 4 0 0,-1-3 0 16,6-1 0-16,-6 4 0 0,7-5-2 16,-1 3 2-16,3-1 0 15,0 0 0-15,2 3-1 0,10-3 1 0,-1 2 0 16,0 0 0-16,1 4 0 0,2-1 0 16,-7-1 0-16,9 3 0 0,-8 0 1 15,-1 0-1-15,-1 0-1 0,-1 0 1 16,2 0-1-16,-5 0 1 0,4 5-1 15,-6 1 0-15,3 0 0 0,-6 4 0 0,7 4 0 16,-11-4 6-16,8 7-5 0,-5 5 6 16,-5-7-5-16,1 7-2 0,-4-5 0 15,-1 0 0-15,0 2 1 16,0-4-2-16,0 8 2 0,-4-8 0 0,-2 7 0 16,-6-5-1-16,5-6 1 0,-6 8 0 15,-2-4-1-15,-1-1 2 0,0-1-1 16,1-1-1-16,4-1 2 0,-1-3-3 15,1 1 2-15,5-4 0 0,1-1 1 16,5-4-1-16,0 0 1 0,0 0 2 0,0 0-2 16,-3 0 1-16,2 0-1 0,-2 0-1 15,1 0 0-15,-1 0-1 0,2 0 1 16,-2 0-2-16,1 0 1 0,-2 0-1 16,4 0 2-16,-2 0-1 0,-1 0 1 15,2 0 0-15,-2 0-1 0,1 0 0 0,-1 0 0 16,2 0 0-16,1 0 0 0,-4-2 2 15,4 2-2-15,0-2 0 16,0-1 0-16,0 1-1 0,0 0 2 16,0 0 0-16,0 0-1 0,0-1 0 0,0 0 1 15,5-5-1-15,3 5 1 0,2-5 0 16,-4 5 0-16,8-3 0 0,1 1 0 16,3 1 0-16,7 0 0 0,-9-1 0 15,9 3-1-15,-10 2 0 0,5 0 1 16,-2 0-1-16,0 0 1 0,2 0-1 0,-5 0 1 15,-1 0 1-15,-5 0-2 0,6 4 2 16,-7-1-1-16,-2-2-1 0,4 6 0 16,-2-2 1-16,1 1-1 0,2 0 0 15,-5 5 0-15,3-3 1 0,-2 3-1 16,-1-1 0-16,-1-6 1 0,1 9-2 16,-3-7 2-16,-1 1 0 0,2 10-1 15,-4-9 1-15,0 8 0 0,0 1-1 16,0 1 2-16,-6 6-1 0,-8-2-1 15,-1 3 2-15,-3-5-2 0,0-1 1 0,1-3 1 16,0-5-2-16,-2-1 2 0,-6-4-1 16,-2-1 0-16,-6-4 1 15,-1-1 1-15,4 0 0 0,1 0 0 16,6-6-1-16,0 0-1 0,10 0 0 0,5 5 0 16,-5-3 1-16,5 0 0 0,2 2-1 15,0 1-1-15,6 1-1 0,0 0-2 16,0 0-4-16,0 0-12 0,0 0-26 15,0-10-55-15,0 3-185 0,0 1-26 16</inkml:trace>
  <inkml:trace contextRef="#ctx0" brushRef="#br0" timeOffset="4333">2648 1288 359 0,'0'0'70'0,"0"0"-11"0,0 0-7 16,0 0-11-16,0 0-9 0,0 0-5 15,0 0-3-15,0 0-2 0,0 0 0 16,-4-98-1-16,4 98-2 0,0-1-3 0,0 1-3 15,0 0-3-15,0-2-1 16,0 2-5-16,0 0 0 0,4 0-2 16,-4 0-2-16,2 0 3 0,1 0 0 0,3 22 2 15,3 9 7-15,0 12-3 0,2-1 5 16,-2 4-4-16,-2-5-2 0,3 0 0 16,-7-6-3-16,1-7 0 0,1-4-2 15,-2-7-1-15,-3-9-1 0,1 1-1 16,-1-3-1-16,3 1-3 0,-1 0-9 0,1 1-34 15,-3-8-196-15,0 0-81 0</inkml:trace>
  <inkml:trace contextRef="#ctx0" brushRef="#br0" timeOffset="5505">2864 231 277 0,'0'0'71'0,"0"0"3"0,0 0-7 16,0 0-4-16,0 0-14 0,0 0-9 15,0 0-11-15,0 0-9 16,0 0-7-16,-20-20-5 0,20 18-4 0,-1-1-1 16,1 1 0-16,0 0 0 0,-3-7-1 15,3-2 1-15,0 1 1 0,0 6 1 16,0-7 2-16,0 3 1 0,0-2 2 15,0-7-2-15,0 10 2 0,0-2 1 16,0-10-3-16,0 11 1 0,0-1-1 0,0 1 1 16,0-2-2-16,0 2 0 0,0-1-2 15,0 3-2-15,0 6 0 0,0-4-2 16,0 4-1-16,0-3 0 0,0 2-1 16,0-1 1-16,0-1 1 0,0 1-2 15,0 2 2-15,0-2-1 0,0 2-1 0,0-2 1 16,0 2 0-16,3-2 1 15,-3 2 0-15,0-3 0 0,0 3-1 16,0-1 0-16,0 1 0 0,0 0 0 16,0-3 1-16,0 3-2 0,0 0-1 0,0 0 0 15,0 0-1-15,0 0 0 0,0 0-1 16,0 0 2-16,0 0 1 0,0 0 0 16,0 0 1-16,0 7-1 0,0 1 1 15,0-2 0-15,1 12 0 0,2-12 0 16,-3 0 1-16,2 10-1 0,1-7 0 0,-2 6 0 15,-1 4-2-15,0-3 2 0,5-2-1 16,-5 5 2-16,1-1 1 0,-1-3-1 16,0 3-2-16,0-3 2 0,0 3-1 15,3-1 1-15,-3-1 0 0,2-1-1 16,-2 12 6-16,3-1-6 0,-3 9 5 16,1-5-3-16,2-5 0 0,-1 2 2 15,1-3-4-15,2-7 2 0,-1 9-1 16,-2-13 0-16,4 1 1 0,6 4 1 15,-6-7-1-15,9 5 0 0,6-8-1 0,-5-3-2 16,8-1 0-16,-9 0-2 0,6-4-6 16,-1 3-14-16,-6-3-43 0,1 0-76 15,-4-10-164-15,7-2-3 16</inkml:trace>
  <inkml:trace contextRef="#ctx0" brushRef="#br0" timeOffset="5910">2767 308 554 0,'0'0'64'0,"0"0"-22"16,0 0-5-16,0 0-2 0,0 0-7 15,0 0-6-15,0 0-7 0,0 0-10 0,115-22-2 16,-71 13-5-16,8-1-12 0,4 1-62 16,0 1-215-16,-6-6-24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1:41.54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 0 660 0,'0'0'28'0,"0"0"-1"15,0 0-10-15,0 0-7 0,0 0-4 16,0 0-2-16,0 0-3 0,0 0-1 15,0 0-5-15,58 87-21 0,-65-54-93 16,-18 1-167-16,-5 2-18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1:45.7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49 467 282 0,'0'0'77'0,"0"0"1"0,0 0-9 0,0 0-13 16,0 0-15-16,0 0-7 0,0 0-5 16,0 0-1-16,0 0-1 0,-44-16-3 15,44 16-2-15,-3 0-2 16,3 0-2-16,-2 0-3 0,2 0-3 0,0 0-2 16,0 0-1-16,0 0-1 0,0 0-2 15,0 0 0-15,0 0-1 0,0 0 0 16,0 0 0-16,0 0 0 0,0 0 1 15,0 0 1-15,2-2 1 0,5-2-1 16,4-5 0-16,4-6-3 0,-1 0-2 16,6-5-1-16,-4-1 0 0,1-2 0 0,1-2-1 15,0-4 2-15,1-4-2 0,-3-2 0 16,1-2 1-16,0 1-2 0,0 2 1 16,-2 5 1-16,-5 9-1 0,3 1-1 15,-7 9 2-15,-2 3-3 0,1 3 2 16,-5 4 0-16,1-5 1 0,4 1 0 15,-1-1-1-15,1 2 1 0,-5 3-1 16,0-3 0-16,0 3-1 0,3 0 1 16,-3-2-1-16,1 2 0 0,-1 0-1 0,8 0 1 15,3 8 0-15,2 13 1 0,7 9 0 16,-2 6 1-16,-1 3 0 0,1 1 1 16,0 4-2-16,1-8 0 0,-4 3-1 15,-1-3 1-15,-1-5 0 0,-1-2 0 16,2-4-3-16,-5-7-1 0,2-3-8 15,-2-4-15-15,-5-4-34 0,1 1-86 0,-5-8-166 16,0 0-14-16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1:44.96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29 571 323 0,'0'0'81'16,"0"0"-8"-16,0 0-15 0,0 0-12 16,0 0-12-16,0 0-5 0,0 0-1 0,0 0 0 15,0 0 1-15,-21 7-1 0,21-6-3 16,-3-1 0-16,3 0-6 0,-2 0-2 16,2 0-2-16,-3 0-6 0,3 0-1 15,0 0-3-15,0 0-1 0,0-4-1 16,0-5 1-16,0-5-2 0,0-4 1 0,0 1-1 15,0-4-1-15,3 4 2 0,4-7-3 16,2 0 1-16,0-1 0 0,4-11-1 16,-2 3 2-16,3 1-2 15,-4 4 1-15,4-1 0 0,-5 11-1 0,2-2 0 16,-2 9 1-16,0-2-2 0,0 0 2 16,0 2-1-16,0 0-1 0,0 0 2 15,-1 3-1-15,4-3 0 0,-3 3 0 16,-4 4 0-16,1 2-2 0,-6 2 1 15,5-5 0-15,1 3 1 0,1 0 2 0,-1 0-3 16,-6 2 1-16,8 0-1 0,-1 0-2 16,10 0 3-16,3 8 0 15,-9-1 0-15,7 3 0 0,-3 6-1 16,2-3-2-16,-1 6 3 0,-2-5-1 0,-3 5 1 16,1-2 0-16,-6-4-1 0,3 9 2 15,0-1-1-15,-4-6 0 0,4 5-1 16,-5-8-3-16,-2 6 4 0,2-3 0 15,1 0 0-15,-1 7 2 0,1-6-3 16,0 8 1-16,-4-7 1 0,2-5-1 0,2 5 0 16,-5-11 1-16,1 7-1 0,2-4 0 15,-3-2 0-15,2 8-1 0,1-6 1 16,-2 7 1-16,1 0-2 0,1-10 1 16,-2 8 0-16,2-5-2 0,-1-3 2 15,1 10 0-15,-1-10 0 0,1 2 1 16,-2-2-1-16,2-2-1 0,-1 3 1 15,1 0 0-15,-2-1 1 0,2-1-1 16,-1 1 0-16,-2 2 0 0,9 5 0 16,-5-7 5-16,3 5-4 0,0 0 2 0,2-1-2 15,-3-2-1-15,3-2 1 0,1 3 1 16,-6-5-1-16,8 2 1 0,-4-3-1 16,5-1-1-16,0 2 1 0,3-2 0 15,-2 3 0-15,-8-5 1 0,9 2 0 16,-6-2 0-16,7 0 1 0,2 0-1 0,-3 0 1 15,2 0 0-15,-2 0-2 0,0-2 0 16,0-3 0-16,8-1-4 16,-9-1 5-16,5-2-3 0,-5 6 3 15,-9-4 1-15,5 3-2 0,-2-2 0 0,3-4 0 16,2 4 1-16,-4-2-2 0,2-2 1 16,0 2-1-16,-2-3-1 0,3 3 1 15,-5 2 0-15,3-3 0 0,-1 0 0 16,-5 5 0-16,4-7 3 0,-5 6-3 15,6-6 1-15,-1 0-1 0,-2-3-3 0,3 3 3 16,-3-2 1-16,1 0-2 0,-1-3 3 16,4-2-2-16,-3 5-1 15,1-8 2-15,-4 10 0 0,4-5-1 16,-4 3 1-16,1-2-2 0,0 2 2 0,-4 5-1 16,1 2 1-16,-2-4-1 0,3 4 1 15,-3-2-1-15,1-8 0 0,-1 9 0 16,0-2 0-16,3-6-1 0,-3 7 2 15,0-11-2-15,0 1 1 0,0 1 0 16,0-2 0-16,0 11 0 0,0-8 0 16,0 9 0-16,0-2-2 0,0 3 2 0,0-1 0 15,-3 1-1-15,2 0 2 0,-2-2-1 16,3 8-2-16,-3-10 2 0,0 4 0 16,1 0-1-16,-6-7 5 0,7 5-5 15,-2 0 1-15,-3-3-1 0,3 8-1 16,-2-4 1-16,4 3 0 0,-4-3 1 15,1 3-1-15,-1-3 2 0,-1-2-1 16,1 5-1-16,1 0 1 0,1-1 0 16,3 5 0-16,-6-8 0 0,4 5 1 0,-2-1-1 15,-1-1 0-15,5 5 0 0,-8-5-1 16,4 1 1-16,-1-1-1 0,1 3 1 16,4 2 0-16,-6-4-1 0,1-1 0 15,-1 1 1-15,2 1-1 0,-4-1 1 16,2 2 2-16,0 0-3 0,1-1 1 0,5 3 0 15,0-2-1-15,0 2 1 0,0 0 1 16,-3-1-2-16,2 1 1 0,-2 0-1 16,-6 0-2-16,-2 0 2 15,5 0-1-15,-8 0 1 0,7 0 2 0,1 0-2 16,-8 3 2-16,9 2-1 0,-5 4-1 16,-1 0 1-16,-1 2-2 0,1 4 2 15,2-1 0-15,5 10 1 0,2 2-1 16,-1 5 1-16,3 6-2 0,0 1 2 15,5-2-1-15,5 0-1 0,7-6 2 0,-2 0-1 16,3-6-1-16,2-1 1 0,3-5-2 16,3-6 2-16,7-2-4 0,8-10-7 15,6-3-24-15,6-19-47 16,7-14-184-16,6-4-67 0</inkml:trace>
  <inkml:trace contextRef="#ctx0" brushRef="#br0" timeOffset="1679">1580 892 446 0,'0'0'57'0,"0"0"-16"15,0 0-7-15,0 0-6 0,0 0-3 0,0 0-1 16,0 0 0-16,0 0-1 0,0 0-1 16,0 0-3-16,-20-3-2 0,20-8-2 15,-3 0-3-15,3 3 0 16,0-10-3-16,0 7-1 0,0-9-1 0,0-1-7 16,0 2 5-16,0-3-6 0,0 5 3 15,0 2 0-15,0 6 0 0,3 3 2 16,-3 6 1-16,0-2 1 0,0 2 0 15,0-3-1-15,2 1 0 0,-2-1-1 0,0 1 0 16,0 1-1-16,1-4-1 0,-1 5 0 16,0 0-2-16,0-3-1 0,0 3 0 15,0-3-1-15,0 3 3 16,3 0-2-16,-3 0 0 0,0 0 0 0,0 0-2 16,0 0 3-16,0 17 0 0,0 7 5 15,0 6-5-15,-3 5 4 0,2-2-4 16,-4 3-1-16,1 3 1 0,-1 0 0 15,0 4 1-15,1 1-1 0,2 1 1 16,2 2-1-16,0-1 1 0,0 4 0 0,2-2 1 16,7-2-1-16,0 2 2 0,5-6 0 15,1-4 0-15,0-6-1 0,3-4 1 16,2-4 0-16,1-5 0 16,4-4-2-16,4-6 0 0,1-6-1 0,6-3-2 15,4-3-2-15,-2-14-6 0,0-4-15 0,0-9-37 16,-6-5-119-16,-4-5-137 15</inkml:trace>
  <inkml:trace contextRef="#ctx0" brushRef="#br0" timeOffset="2030">1358 1113 480 0,'0'0'59'0,"0"0"-15"16,0 0-9-16,0 0 2 0,0 0-2 16,0 0-5-16,0 0-6 0,0 0-6 15,164-34-2-15,-109 19-7 16,6 2-1-16,1-3-6 0,-1 3-4 16,-2 2-8-16,-4-1-30 0,-7 6-136 0,-8-1-125 15</inkml:trace>
  <inkml:trace contextRef="#ctx0" brushRef="#br0" timeOffset="2580">2628 352 483 0,'0'0'75'0,"0"0"-19"0,0 0-14 15,0 0-5-15,0 0-6 0,0 0-2 16,0 0-2-16,0 0 0 0,0 0-4 0,0 0-3 16,120-49-3-16,-64 36-4 0,6-2-2 15,7-4-5-15,0 3-2 16,-5 1-2-16,-3 2-2 0,-9 4-2 0,-19 3-1 16,-3 3-1-16,-11 3-2 0,-10 0 0 15,0 0-6-15,-9 0-6 0,0 0-8 16,0 0-11-16,0 0-5 0,0 3-12 15,0 5-27-15,0 6-86 0,-5-1-110 16</inkml:trace>
  <inkml:trace contextRef="#ctx0" brushRef="#br0" timeOffset="3009">2871 629 363 0,'0'0'82'0,"0"0"-21"0,0 0-9 0,0 0-13 16,0 0-4-16,0 0-7 0,0 0-3 16,0 0-6-16,0 0 1 0,-41 9 0 15,39-7-1-15,-1-2 0 16,3 2 1-16,-1-2-5 0,1 2 1 0,0-2 0 16,0 5-1-16,10-1 1 0,18 1-2 15,11-3-1-15,13 0-1 0,13-2-2 16,6 0-2-16,7-2 0 0,-1-3-3 15,-2 1-2-15,-13 0-2 0,-18 1 0 0,-10 3-1 16,-13-2-1-16,-14 2 2 0,6 0-1 16,-13 0-1-16,0 0-2 0,0 0-6 15,0 0-12-15,1 0-20 16,-1 0-62-16,0 0-212 0,0 0-21 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1:50.35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9 553 493 0,'0'0'66'0,"0"0"-13"15,0 0-12-15,0 0-6 0,0 0-4 16,0 0-6-16,0 0-4 0,0 0-3 0,0 0-1 16,0 0-3-16,-9-14-2 0,9 12-1 15,0 0-2-15,0-1-1 0,0 1 0 16,0 1-6-16,0-8 3 0,0-1-4 16,0 1 2-16,0-7-2 0,2 10 2 15,2-9-2-15,1-2 0 0,-1 5 3 16,5-11-3-16,-4 10 0 0,4-7 0 15,-3 7-1-15,3 1 1 0,3-8 3 16,-4 9-3-16,4-11 0 0,2 8 0 16,-2-2-1-16,0 1 2 0,2-2-1 0,-2 2 0 15,-3 3 1-15,8-6-1 0,-2 5-1 16,-5 2 0-16,9-1 1 0,-9 4 0 16,-2 3 1-16,-2 2-1 15,-1 0-1-15,1 0 0 0,-2 1-1 0,4 0 0 16,-8 2-1-16,6 0 2 0,3 0-1 15,5 0 1-15,5 4 1 0,-8 2-1 16,7 5 0-16,-3 5-1 0,2-2 1 16,-5 0-1-16,2 5 2 0,-5-3-2 0,-1-3 1 15,2 5 0-15,-5-5-3 0,-1 1 3 16,1 4-1-16,-4-3 1 0,4 0 1 16,-2 1-1-16,-1 1-2 0,-2 2 2 15,1-2-1-15,-1 1 1 0,0 4 6 16,0-5-7-16,0 2 5 0,0-10-4 15,0 11 0-15,0-11-1 0,0 0 1 16,3 7 1-16,-1-9-2 0,-2-2 2 16,3 4-1-16,-2-4 0 0,2 1 1 15,-1 2-2-15,2 3 1 0,-1-4 0 16,3 4 1-16,2 0-1 0,-2-1 0 0,3 2 1 16,0-7-2-16,0 5 1 0,-6-8 1 15,11 4-1-15,-6 0 1 0,4-2 0 16,5 2-1-16,-4-4 1 0,-1 3 0 15,-4-5 0-15,10 2 2 0,-10-2-2 0,10 0 0 16,2 0-1-16,-2 0 0 0,6-2 1 16,-7 0 0-16,7-5 0 0,-4 0 1 15,-5 3-1-15,5-5 2 16,1 1-3-16,-10-1 1 0,9-3 1 16,-7 5-2-16,-2-5 1 0,7-1 1 0,-7 3-1 15,7-7 0-15,-3 4 0 0,-6 4-1 16,8-7 2-16,-9 6-3 0,-1-4 4 15,2 1-4-15,-3-1 4 0,2 0-3 16,-5 1 1-16,5-1 1 0,-7-2-1 16,4 2 2-16,-2-3-3 0,1 5 0 0,-2-5 0 15,1 1 0-15,-3 8 0 0,1-9 0 16,-1 7 0-16,0-9 0 16,0 2-1-16,0 2 1 0,0 0 0 0,0-1 0 15,0 0 1-15,-4 0-1 0,-1 0 0 16,1 1 0-16,-1 1-1 0,1-2 1 15,-1 1 0-15,-1 0 0 0,1-1 0 16,4 10 0-16,-7-9 1 0,7 8-1 16,-2 1 0-16,-3-7-2 0,1 6 1 15,-4-4 0-15,3 2 0 0,-6-1 1 0,1 4-2 16,-4 2 0-16,-2 2 0 0,1 2 0 16,-7 0 0-16,0 3 1 0,-1 14 0 15,5-1 1-15,4 4-1 0,5 5 0 16,2 1 2-16,6 3 0 0,-1 4 1 15,3-1 0-15,0 0 0 0,8-1 0 0,3-5-1 16,1 1-1-16,0-5 0 16,6-1 0-16,5-5 0 0,6-5-1 15,6-2 0-15,7-5-4 0,5-4-6 16,2-3-22-16,1-12-44 0,-6-5-169 0,0-3-86 16</inkml:trace>
  <inkml:trace contextRef="#ctx0" brushRef="#br0" timeOffset="631">1473 474 312 0,'0'0'77'15,"0"0"-10"-15,0 0-9 0,0 0-10 0,0 0-9 16,0 0-5-16,0 0-1 0,0 0-5 16,0 0-3-16,0 0-5 0,-12-92-4 15,12 92-1-15,0-11-2 0,0 3 0 16,0-1-4-16,0-9-2 0,0 9-1 15,0 0-1-15,0-8 0 0,0 9 0 0,0 2-1 16,1-1 0-16,-1 7-1 16,0-2 0-16,0 2-1 0,0 0 0 15,0-2-2-15,0 2 0 0,0-3-1 16,0 3 0-16,0 0 0 0,4 0 0 0,-4 0-1 16,0 0 1-16,0 5 1 0,0 15 0 15,0 12 1-15,0 4-1 0,-4 5 0 16,-2 2 3-16,2-1-3 0,-1 1 5 15,1 0-2-15,4-2-1 0,0-1 0 0,0-5 1 16,9-1 0-16,5-6-1 0,1 0 0 16,4-6-1-16,1-5-1 15,-3-4-2-15,3-4-1 0,-7-4-2 16,3-2-3-16,-1-3-10 0,0 0-19 16,8-4-37-16,-1-11-90 0,4-4-139 0</inkml:trace>
  <inkml:trace contextRef="#ctx0" brushRef="#br0" timeOffset="861">1409 652 594 0,'0'0'62'0,"0"0"-8"16,0 0-13-16,0 0-14 0,0 0-7 16,0 0-8-16,123-31-9 0,-63 18-5 0,5-1-7 15,6-5-40-15,-2 1-236 0,0 2-28 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1:52.33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251 207 281 0,'0'0'72'16,"0"0"-10"-16,0 0-12 0,0 0-12 0,-126 7-10 16,109-7-5-16,-10 2-2 0,11 0 2 15,-2 1 2-15,0-3 0 0,9 0 0 16,3 2-1-16,6-2-1 0,-2 0-3 15,2 0-1-15,-3 0-6 0,2 0-3 16,-2 0-3-16,1 0-4 0,2 0 0 0,-3 2 0 16,3-2 3-16,0 2 1 0,5 0 1 15,14 0 1-15,9 1-1 0,2-3-1 16,13 0 0-16,-2 0 1 16,1 0-3-16,5 0 0 0,-1 0-1 0,4-5 0 15,-1 3 0-15,2-4-1 0,2 1 1 16,-1 1-2-16,1-3 0 0,3-1-2 15,-3 4 0-15,1-7 1 0,-1 5-4 16,1-4 5-16,-5 2-7 0,0 2 6 16,-2-1-1-16,0 1 0 0,-5 1 0 0,2 0-2 15,0-1 1-15,-1 6 1 0,-1 0-1 16,-1-3 3-16,-1 3-1 0,-2 0-2 16,-2-3 1-16,1 3-1 0,-1-2 1 15,2 2 1-15,0-3-1 0,0 3 0 16,0-3 0-16,2 0 0 0,1 1-1 15,-2 0 2-15,2 0-1 0,0 0 0 16,5-1 1-16,1 1-2 0,-2 0 0 16,7-2 1-16,1 1 0 0,3-1-1 0,5 2 1 15,-2 0 0-15,7-3 0 0,-1 3 0 16,2-2-1-16,1-3 2 0,3 3-1 16,-1-1 1-16,2-3-1 0,-5 5 0 15,-4-2 1-15,-2 1-1 0,-5-3 2 16,-10 3 0-16,-4-1 2 0,-4 1 2 15,-13-1-2-15,-1 3 1 0,-7 0-3 16,-11 2 0-16,3 0-1 0,-9 0-1 16,0 0-2-16,0 0-1 0,3 0-5 15,-2 0-9-15,-1 0-16 0,2 0-43 16,-2 0-222-16,0 0-31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0:59:54.1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76 236 81 0,'0'0'49'0,"0"0"3"16,0 0 0-16,0 0-1 0,0 0-3 0,0 0-8 16,0 0-7-16,0 0-8 0,0 0-5 15,-19-125-1-15,18 109-1 0,-2 10 3 16,1-1-2-16,-2 1-3 0,1 0-2 15,1-2-4-15,-2-3-3 0,2 3 1 16,-1 2 0-16,2-1 2 0,1 7 2 16,-3-5 2-16,1-3 1 0,-1 2-1 15,1 1 1-15,2 5-3 0,-3-1-5 16,3 1 0-16,-1-3-3 0,-2 1-1 16,1 2 1-16,2-3-4 0,-3 3 0 0,3 0 1 15,-1 0-1-15,1 0 1 0,-3 3 1 16,1 5-1-16,1 13 1 0,-2 4 1 15,3-6 0-15,0 10 0 0,-2-3 2 16,2 4-1-16,0-4 1 0,0 4 1 16,0 1-1-16,0-1 1 0,0 15 0 15,0-1 0-15,0-2-2 0,0 2 0 16,2 0 0-16,4 1 0 0,1-3 0 16,2-4 1-16,1 1-2 0,-3-3 2 15,1-6-2-15,1 3 1 0,-3-3-1 0,3 0 1 16,-3 3 2-16,2 0-4 0,-2 3 3 15,1-1-4-15,-1 2-1 0,4-1 2 16,-1 0-1-16,0-1 1 0,0 0-1 16,-1 2 1-16,1-3-1 0,0 1 0 15,-2 2 0-15,1-1 1 0,0-3-1 0,-4 4 1 16,1-3 0-16,-1 1 0 16,-2 2 0-16,1-1 0 0,-2 0-1 15,2-1-1-15,-1 3 1 0,2-1 1 16,1-5-2-16,1-1 2 0,3-3-1 0,2-2 0 15,1 1 4-15,-1 0-5 0,1-2 5 16,-5-1-4-16,2-5-1 0,-1 5 1 16,-3-12-1-16,1 13 0 0,0-1 1 15,-3 3 1-15,1 6-2 0,1 0 1 16,-4 1 0-16,2 2-1 0,-1 0 0 0,1 1 1 16,2-1-2-16,-2 3 1 0,1 0-1 15,1 2 1-15,-1 0 1 0,4-2 0 16,-2 2-1-16,1-7 2 0,1 4-2 15,0-3 0-15,-2-1 1 0,1-3-1 16,-1 2 0-16,0-3-1 0,-1 0 1 16,0 2 0-16,-1 1 4 0,1 1 1 15,-2 1-1-15,1 1-4 0,-2 0 0 16,-1 2-2-16,2-2 2 0,-1 5 0 16,2-1 0-16,1-3 0 0,0-1 0 0,-1 1 0 15,-1 1 0-15,2-1 0 0,-1 2 0 16,-2-2 1-16,2 0-1 0,-2 0 1 15,2-1-1-15,-1-1 0 16,-1 1 0-16,1 0 0 0,-1 0-1 0,1 1 2 16,-2-3-2-16,2 3 3 0,2-2 1 15,-2 3-3-15,0 1 4 0,1 0-5 16,1 0 0-16,-4 2 2 0,2-1-2 16,2 2 1-16,-3 1 0 0,2 0 0 15,1 3 0-15,-1 1 1 0,1 0-1 0,-4 2 0 16,4 1 0-16,-2-2 0 0,-2 2-1 15,2-1 1-15,-3-2 0 0,2-1 1 16,-2-1-1-16,0 2 1 0,0-2 2 16,0 2-2-16,0 1 3 0,0-1-4 15,0 3 0-15,0-4 0 0,0 1 0 16,0 3 0-16,0-1-1 0,3 1 1 16,-2 2-1-16,3-3 1 0,-3-2-1 15,2-3 1-15,-1-1-1 0,-1-2 1 16,2 5 0-16,-1-3 0 0,1-2 0 0,-2 5 0 15,2-2 4-15,-1 2-4 0,-2 2 4 16,0-3-4-16,0 3-1 0,0-1 2 16,0 2-2-16,0-6 2 0,0 4-2 15,0 1 1-15,-2-2-2 0,-1 1 3 16,3 5-1-16,-1 0 1 0,-2 2-1 0,1 2 1 16,-2 0-2-16,2-3 2 0,-2 1-1 15,-1-3 1-15,0-1 3 16,1-1-4-16,-1 2 4 0,1-2-4 15,-1-2 2-15,1-1-2 0,2 3 0 0,2-1 0 16,0-1 0-16,0 5 0 0,0 2-2 16,0 0 2-16,0-2-1 0,0 0 2 15,0 2-3-15,2-3 3 0,-1 0-2 16,2-4 1-16,-1-1 0 0,1-1 1 16,-2-4-1-16,-1 3 0 0,3-3 4 0,-3 2-4 15,0 1 5-15,2-3-4 0,1 0-2 16,-3 0 2-16,1 2-2 0,2-2 1 15,-1 2 0-15,1 1 0 16,-2-3 0-16,3 4 0 0,-3-1-1 0,2 1 2 16,-3 0-1-16,2 0 0 0,-1-1 0 15,-1 0 0-15,3-4-3 0,-1 1 4 16,-2-2-1-16,0 0 2 0,3 2 3 16,-3-2-5-16,1-1 4 0,2-3-5 15,-1 4 1-15,1-4 1 0,1 1-1 0,1 0 0 16,-4 0 0-16,4-1-1 0,-3 1 0 15,1 1 2-15,-2-1-1 0,2 5 2 16,-1 1-1-16,1 3-1 0,-3 3 0 16,1 1 0-16,-1 4 0 0,3 1 1 15,2-2-1-15,-1 2 2 0,1 0 3 16,1-5-4-16,3 0 6 0,-3-4-5 16,2 0 0-16,-4-4 3 0,1 0-3 15,-5-1 0-15,1-4 0 0,-1 3 2 16,0-6-3-16,0-8 4 0,0 3-4 0,0-11 0 15,0 3 0-15,0 1-2 0,2-3 2 16,-2 2 0-16,0-11-1 0,3 1 1 16,-3-6-1-16,1 6 1 0,-1-3-1 15,3 2 0-15,-3-9-2 0,0 0-3 16,0 0-6-16,0 2-13 0,0 0-29 0,0 1-81 16,0-3-185-16,-9 0-22 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1:54.10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23 656 341 0,'0'0'67'0,"0"0"-7"0,0 0-11 15,0 0-8-15,0 0-8 0,0 0-6 16,0 0-3-16,-18-113 0 0,16 102-2 0,2 3-1 16,0 8-4-16,-3-3-3 0,3 3 1 15,0-2-2-15,0 0 1 0,0 0-1 16,0 0-2-16,0-1-3 0,0 1-1 15,0 0-3-15,0-1-4 0,0 3 0 16,0 0 1-16,0 0 1 0,0 16 1 0,0 14 1 16,8 5-1-16,-2 8 2 0,0 2-1 15,1 2 1-15,-2 4 4 16,0 0-2-16,1 3 4 0,-2 0-4 16,1-3-1-16,-1-1 0 0,2-3 0 0,-3-3 1 15,2-4-3-15,-4-2 0 0,2-11-2 16,-1-2 1-16,1-10-3 0,-3-9 0 15,2 4 0-15,-2-10 0 0,0 0 0 16,0 0 0-16,0 2 0 0,1 0 0 16,-1 1-2-16,0-1-2 0,0-2-6 0,0 0-7 15,0 0-13-15,0 0-16 0,0-7-28 16,0-9-44-16,0 3-130 0,5-4-46 16</inkml:trace>
  <inkml:trace contextRef="#ctx0" brushRef="#br0" timeOffset="397">573 967 495 0,'0'0'79'0,"0"0"-24"0,0 0-16 16,0 0-11-16,0 0-7 0,0 0-5 0,0 0 0 16,0 0 3-16,0 0 5 0,18-2-1 15,24 2-2-15,19-3-2 0,3-3-3 16,6-7-5-16,-3 2-1 0,-4-2-3 15,-3 2-2-15,-12 3 0 0,-14 2-3 16,-6-2 0-16,-9 5-1 0,-13-2-1 0,3 5 0 16,-9 0 0-16,0 0-1 0,0 0-1 15,1 0-2-15,-1 0-2 16,0 0-3-16,3 0-5 0,-3 0-6 16,0 0-21-16,0 0-24 0,0 0-67 0,0 0-166 15,0 0-2-15</inkml:trace>
  <inkml:trace contextRef="#ctx0" brushRef="#br0" timeOffset="1791">1745 1422 456 0,'0'0'55'0,"0"0"-12"0,0 0-11 0,0 0 0 16,0 0-3-16,0 0-1 16,0 0-3-16,0 0 3 0,0 0-1 15,-14 34-1-15,14-32-2 0,0 0-4 16,0-2-4-16,0 3-2 0,0-3-3 0,0 0-3 16,0 3 0-16,0-3-2 0,0 0-1 15,0 0 0-15,-2 0-1 0,2 0-1 16,-3 0 1-16,-1 0-3 0,-2-10 0 15,0 0 0-15,-2-6 0 0,2 5 0 16,-2-1 0-16,5-1 0 0,-1 0 0 0,-1-3 0 16,1-1 0-16,1-2-1 0,-2-13 1 15,4 3 0-15,-2-5-1 16,1-3 0-16,-1 5 0 0,1 2-1 16,1 8 0-16,-4-3 1 0,2 9-1 0,2-5 2 15,-2 3-1-15,1-2 1 0,-1 3-1 16,2-1 0-16,-2 0 0 0,3-1 1 15,-2 4-1-15,2-5 0 0,0 0-4 16,-3-2 3-16,3 1-3 0,0-1 3 16,-1 0 1-16,1 0-1 0,-3 2 4 0,1 2-3 15,2-1 1-15,-2 11-2 0,-1-10-2 16,3 9 2-16,0 1 1 0,0-13 0 16,0 12 2-16,0-7-1 15,0-3-1-15,0 7 0 0,0-2 0 0,3 7-1 16,-1-5 2-16,0 5-1 0,1 1 0 15,-2-2 1-15,2 0-1 0,-1 2 1 16,1 0-1-16,-2 1 0 0,-1 5 0 16,3-6 0-16,2 1 1 0,1-6-2 15,0 1 1-15,6 1 0 0,3-2-1 0,-4 3 1 16,10-1 1-16,-1 1-1 0,-6 3 0 16,7-2 0-16,-4 5-2 0,-11 0 1 15,12 2 1-15,-9 0 0 0,8 0 0 16,1 0-1-16,-3 0-1 0,2 0 2 15,-5 0-1-15,5 0 0 0,-4 6 2 0,4 4-2 16,-3-4 1-16,4 5-2 16,-7-2 1-16,1 1 0 0,0-1-1 15,-3-1 1-15,3 1 0 0,-6 2 0 16,0 2 1-16,-1 0-1 0,-1 1 0 0,-1-7 1 16,-1 8-1-16,-2-5 1 0,0 9-1 15,0 2 1-15,-2-5-2 0,-5 6 2 16,-4-1-3-16,-2-6 3 0,2 2 0 15,-3 0 0-15,4-9 0 0,-4 2 0 16,-4 3-1-16,7-4 1 0,-7 2 4 0,7-5-4 16,-2 2 6-16,-1 0-7 15,8-5 2-15,1 2-1 0,5-5-1 16,0 0 2-16,0 0 0 0,0 0 0 16,-3 0 0-16,2 0-2 0,-2 0-3 0,1 0 2 15,-1 0 2-15,2 0 0 0,-2 0 2 16,1 0-2-16,0 2-4 0,-1-2 4 15,2 0 0-15,-2 0-2 0,3 0 5 16,-2 0-3-16,2 0-5 0,0 0 6 16,0-2-5-16,0-6 4 0,0 0-1 0,5-2 1 15,3 2-1-15,1 1 1 0,3 0 1 16,-2 1-2-16,1-1 1 16,3 1-1-16,-1 3 1 0,-7 0 0 15,8 2 0-15,-5 1 1 0,-3-4-1 0,13 3 1 16,-10 1-2-16,6 0 1 0,3 0 0 15,0 0 0-15,8 0 1 0,-9 0-1 16,9 0 0-16,-2 5 0 0,2-1 0 16,3 3 0-16,-10-1 0 0,1 1 1 15,0 4 3-15,-3 0-4 0,-1 1 5 0,1 0-6 16,-8-1 0-16,-3 1 1 0,3 0 0 16,-4 0 0-16,-1 5 0 0,-2-1 0 15,-2 8 0-15,0-7 0 0,0 8-2 16,-6-3 2-16,-8-2 0 0,-4 3 0 15,-3-4-1-15,-7-2 2 0,-1-4-3 16,-7-4 4-16,-2-4 0 0,-4-5-2 16,1 0 2-16,-2-3-2 0,0-5 0 15,7-2 1-15,6-1-1 0,7 2 1 16,9 3 1-16,4-2-2 0,5 5 1 0,-1-2-2 16,1 2 1-16,5 3-2 0,0 0-4 15,0 0-10-15,0-1-29 0,-3 1-54 16,3-4-209-16,-1 1-16 0</inkml:trace>
  <inkml:trace contextRef="#ctx0" brushRef="#br0" timeOffset="2916">2563 1213 353 0,'0'0'67'16,"0"0"-18"-16,0 0-6 0,0 0-8 0,0 0-7 16,0 0-6-16,0 0-3 0,0 0-2 15,0 0-1-15,0 0 0 0,-24 10-1 16,24-10-1-16,-3 0 1 0,3 0-1 15,-2 0-1-15,2 0-2 0,-3 0-2 16,3 0-2-16,-1 0-2 0,1 0-1 0,-3 0-1 16,3 0 1-16,-2 0 0 0,2 0 0 15,-1 0 2-15,1 0-2 0,-3 0 2 16,3 0 1-16,-2 0-1 0,2-4 0 16,-3 2-1-16,3 0-2 0,-1 0 1 15,1 2-1-15,0-3-1 0,0 1 0 16,0 0-1-16,0 0-1 0,0 0 0 15,0-5 1-15,1 2 0 0,4 1 1 16,4-4-1-16,-3 2 1 0,-2 3 0 16,8-5 0-16,-5 6 0 0,-3-1-1 0,2 1 1 15,2 1-2-15,-2-2 0 0,1 1 0 16,0-1 0-16,2 1 0 0,0 2 0 16,6 0 0-16,3 0 0 0,-12 0 0 15,9 0 0-15,-5 0 0 0,-3 0-2 16,7 0 1-16,-8 2 0 0,5 6 1 15,1 0 0-15,-5 3 0 0,2-1-1 0,-6-6 0 16,3 9 0-16,-2-4 1 16,-3-2-1-16,2 8 1 0,-3-7 0 15,0 3-1-15,0 6 1 0,0-8 0 0,0 8 0 16,0 10-1-16,-8-9 1 0,-2 11 0 16,-4-6 0-16,1-1 0 0,-1 2 0 15,3-10 0-15,1 3 1 0,2-4-1 16,2 1 0-16,-3-2 1 0,3-1-1 15,-3 4 0-15,0-2 1 0,-2 2 0 16,2-4 0-16,-5 5 0 0,0 0 3 16,4-7-4-16,-7 6 2 0,9-6-2 15,4-4 1-15,-5 6 0 0,4-6 0 16,1-1 1-16,-1 1-2 0,5-5 1 0,0 0-1 16,0 0 1-16,0 2 1 0,0-2 0 15,0 2 0-15,-1-2 0 0,1 0 0 16,0 2 0-16,0-2 1 0,0 2 1 15,15 3 2-15,11-3 0 0,12 0-1 16,12-2-1-16,4 0 0 0,9 0 1 0,5-6-1 16,-4 1 0-16,-6 1-2 0,-8-1-1 15,-17 3 0-15,-13 2-1 16,-5-1 0-16,-9 1 0 0,2-3 0 16,1 3 0-16,-9 0 0 0,0 0-2 0,0 0-4 15,0-2-13-15,1 2-24 0,-1-6-58 16,-1 1-211-16,-16-9-20 0</inkml:trace>
  <inkml:trace contextRef="#ctx0" brushRef="#br0" timeOffset="3772">2569 332 320 0,'0'0'59'16,"0"0"-2"-16,0 0-7 0,0 0-5 0,0 0-6 16,0 0-5-16,0 0-1 0,0 0-3 15,0 0-6-15,-15-64-1 0,15 64-7 16,0-10-3-16,0 2-3 0,0-10-4 15,0 2-1-15,0 0 1 0,0 0 0 16,0-1 1-16,0 3 2 0,0 5-2 16,0-9 1-16,0 10-2 0,0-2 0 0,0-8 0 15,0 9-2-15,0 1-1 0,0-9 1 16,0 6-1-16,0 3-1 0,3 0 2 16,-3 8-1-16,0-2-1 0,0 2 2 15,0-1-2-15,2-2 0 0,-2 1-1 16,0 0 0-16,1-1 0 0,-1 2 1 15,0-2-1-15,0 1 0 0,3 0-1 16,-3 2-1-16,0-3 1 0,0 3-1 16,2-2 0-16,-2 2-2 0,0 0 2 15,3 0-1-15,-3 0 0 0,1 0 1 0,2 9 1 16,-3 6-1-16,2 3 2 0,-2 1-1 16,3 1-1-16,-3-1 1 0,0 13 1 15,0-3-2-15,0 7 3 0,0 0-3 16,1-3 2-16,4 1 0 0,2 2-1 15,1-1 1-15,1 1 2 0,0-2-2 0,3-3 1 16,-1-3 0-16,0-4-1 16,-2-5 1-16,1-3 0 0,3-3-2 15,-4-2 1-15,6 0-1 0,3 0 1 16,-7-7 0-16,12 2-3 0,2-6 0 0,3 0-8 16,5-15-22-16,-3-2-41 0,-2-9-118 15,-8-4-125-15</inkml:trace>
  <inkml:trace contextRef="#ctx0" brushRef="#br0" timeOffset="4200">2410 361 553 0,'0'0'87'0,"0"0"-29"15,0 0-16-15,0 0-9 0,0 0-3 16,0 0-3-16,0 0-7 0,0 0-5 15,126-22-9-15,-61 1-5 0,2 1-7 0,4 1-24 16,-5-2-159-16,-7 7-128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2:06.5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750 65 287 0,'0'0'72'16,"0"0"-15"-16,0 0-8 0,0 0-8 15,0 0-5-15,0 0-5 0,0 0-7 16,0 0-3-16,0 0-3 0,0 0-1 0,24-57 0 16,-24 52-3-16,2 5 0 0,-2 0-4 15,0 0-2-15,0-3-2 0,0 3-2 16,0 0-1-16,0 0 0 0,-7 0-1 16,-2 0 1-16,-4 3 0 0,2 3 0 15,0 1 0-15,-1-1 1 0,5 4-1 16,-10 5 3-16,3 0 1 0,2-1 2 15,-1 2 0-15,-3-1 0 0,0 0-1 16,-1 5-1-16,-1-1-1 0,-1-1 0 16,6-5-1-16,-1-1 0 0,2 6-1 0,0-8 0 15,-2 7 0-15,7-5-1 0,-6 0-2 16,4-1 1-16,-1 1-1 0,-4 2 0 16,-1 1 1-16,-3 8-1 15,2-2 0-15,1 3 0 0,-1-2 0 0,0 6 1 16,1-3 0-16,0 4 0 0,1-1 0 15,1-2 0-15,-1-1-2 0,5-7 1 16,-2-1-1-16,2 4 1 0,0-8 1 16,-2 7-1-16,2-3 0 0,0-2 0 15,0 2 0-15,3-4 0 0,-2 1 0 0,1 5 0 16,2-5 0-16,-4 8 1 0,0 0 0 16,0 0-2-16,-2 10 4 0,2-5-5 15,2-5 2-15,-3 0-1 0,3 1 1 16,-2 2 0-16,-3 5-1 0,4-3 1 15,-1 2-2-15,1-9 2 0,2 4-1 16,-1-1 2-16,4 6-2 0,-7 5 0 16,3-1 0-16,1 1 0 0,1-12 0 15,2 4 0-15,-1 2 2 0,2 1-2 16,1-2 0-16,-2 1 1 0,3 2-2 0,0 3 2 16,0 7 2-16,0-3-1 0,0 2 1 15,6-2-1-15,1 4-2 0,2-2 3 16,0 2-1-16,2-4-2 0,3 4 5 15,-1-3-5-15,0 0 3 0,0-2-2 16,1 1 0-16,4-1 2 0,0 2 1 0,4 0 0 16,2 0 1-16,8 0-1 15,6 0-1-15,4 0 1 0,7 2-2 16,4-2 2-16,8-2-3 0,1-3 1 16,5-4 0-16,0-2-4 0,0-5 2 0,-1-1-3 15,4-9-1-15,-1-3-5 0,0-4-19 16,0-5-34-16,-4-6-119 0,-3-14-150 15,-10-15-6-15</inkml:trace>
  <inkml:trace contextRef="#ctx0" brushRef="#br0" timeOffset="878">1175 1124 383 0,'0'0'74'0,"0"0"-14"16,0 0-15-16,0 0-8 0,0 0-5 15,0 0-3-15,0 0-3 0,0 0-2 16,0 0-4-16,-44-33-1 0,39 26-4 0,4 3-2 16,-2-6-3-16,1 4-1 0,-1-2-1 15,2-11-1-15,-2 11-3 16,1-10 0-16,-1 1 0 0,2-5 0 0,-2 5 0 16,1-1 1-16,2-2-5 0,0 2 5 15,0 0-5-15,0 9 3 0,0 1 0 16,0-1 0-16,0 1 0 0,0 0 2 15,0 0-1-15,0 8 0 0,0-2 0 16,0 2-1-16,0-1 1 0,0-2-2 16,0 1 0-16,0-1 0 0,0 1-1 0,0 1 1 15,0-2-1-15,0 1 0 0,0 0 0 16,0 2 1-16,0-3-2 0,0 3 0 16,0-1 0-16,0 1 0 0,0-3-2 15,0 3 0-15,0 0 1 0,0 0 0 16,0 0-1-16,0 0 2 0,0 0 0 15,0 0 0-15,2 3 0 0,1 5-1 16,-3 9 5-16,1 2-6 0,2 1 6 16,-3 0-5-16,2-1 0 0,-2 1 1 15,3-3-1-15,-3 3 1 0,1-3 1 0,-1 2-1 16,0 0-1-16,0 1 1 0,0-2-1 16,0 11 1-16,0-13-1 0,0 12 2 15,0-5-1-15,3-5 0 16,-3 7-1-16,2 1 2 0,-2-1-1 0,3 8 1 15,-2-9 0-15,1 4-1 0,1-1 0 0,1-1 0 16,1 8 0-16,-3-12 1 16,2 3 0-16,4-3 2 0,-1-2-2 15,2 3 1-15,1-5-1 0,-3-6 0 16,1-1 0-16,4 1-1 0,-1-4 1 0,2 1-1 16,1-3 0-16,0 0-1 0,2-6-2 15,7 0-2-15,1 0-7 0,8-5-10 16,-3-8-15-16,0-3-22 0,-6-3-32 15,1-4-73-15,-4-1-125 0</inkml:trace>
  <inkml:trace contextRef="#ctx0" brushRef="#br0" timeOffset="1339">982 1227 365 0,'0'0'82'0,"0"0"-15"0,0 0-9 0,0 0-13 15,0 0-10-15,0 0-6 0,0 0-8 0,0 0-1 16,0 0 1-16,0 0 0 0,-18 2-2 16,36-2-2-16,11 0-7 15,13-5-6-15,7-3-3 0,4-3-3 16,8 0-3-16,-3 0-2 0,-1 3-14 0,-3 3-20 16,-9 4-63-16,-2 1-187 0,-13 0-9 15</inkml:trace>
  <inkml:trace contextRef="#ctx0" brushRef="#br0" timeOffset="1772">2109 1095 489 0,'0'0'62'16,"0"0"-23"-16,0 0-11 0,0 0 0 16,0 0-5-16,0 0-7 0,114-19-1 15,-73 12-5-15,-3 0-4 0,0 1-3 16,-9 1-5-16,-3 2-1 0,-8 2-2 15,-9 1-5-15,9-4-7 0,-9 4-23 0,3 0-41 16,5 0-83-16,-11 0-104 0</inkml:trace>
  <inkml:trace contextRef="#ctx0" brushRef="#br0" timeOffset="1947">2138 1300 543 0,'0'0'77'0,"0"0"-11"16,0 0-19-16,0 0-17 0,140 14-10 15,-83-14-9-15,6-10-12 0,0 4-10 16,4-5-47-16,-5 3-226 0,-2-3-28 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2:09.25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305 204 295 0,'0'0'78'0,"0"0"-14"16,0 0-11-16,0 0-10 0,0 0-5 16,-13-113-6-16,13 92-4 0,0-3-6 0,0 5-5 15,0 8-2-15,0 3 0 0,0 8 3 16,-2-3-3-16,2 3-1 0,0-4-4 16,0 3-6-16,0-2-3 0,0 3-3 15,0 0-1-15,0 4 2 0,0 22 2 16,0 13 1-16,0 17 1 0,0 5 4 15,0 3-3-15,-5 3 3 0,1 3-3 16,1 1 2-16,-2-4 0 0,2 0-1 16,0-4 1-16,-1-6-3 0,2-6 1 15,-1-6-1-15,2-16-1 0,-2-10 0 0,3-11-2 16,0-8 0-16,-2 0-2 0,2 0 1 16,0 2-2-16,0 0-7 0,0-2-25 15,0 0-38-15,0-18-88 0,0-13-141 16</inkml:trace>
  <inkml:trace contextRef="#ctx0" brushRef="#br0" timeOffset="358">568 38 537 0,'0'0'39'0,"0"0"-20"0,0 0-16 0,0 0-4 16,0 0 1-16,0 0 5 0,0 0 5 15,0 0 5-15,0 134-1 0,0-78 5 16,0 4 3-16,0 3-2 0,0 6 4 15,0-3-7-15,0 0-5 0,0-1-4 16,0-5-5-16,0-6-1 0,0-4-1 16,0-8-2-16,0-12 2 0,0-13-2 0,0-9 1 15,0-8-1-15,0 0-2 0,0 0-2 16,0 3-13-16,0-1-22 0,0 0-39 16,0-2-97-16,0 3-110 0</inkml:trace>
  <inkml:trace contextRef="#ctx0" brushRef="#br0" timeOffset="735">0 440 453 0,'0'0'66'0,"0"0"-21"16,0 0-15-16,0 0-5 0,0 0-1 15,0 0-3-15,0 0-3 0,144-48-3 16,-88 35-1-16,5 2-4 0,1-1-4 0,1 4-3 16,-7-1-1-16,-6 1-2 0,-4 3-2 15,-18 2-2-15,-9 0-3 16,-4 3-2-16,-6 0-8 0,-3 0-16 16,3 0-33-16,-9 0-57 0,0 0-143 0</inkml:trace>
  <inkml:trace contextRef="#ctx0" brushRef="#br0" timeOffset="1045">140 617 528 0,'0'0'61'16,"0"0"-15"-16,0 0-9 0,0 0-5 15,0 0-6-15,126-11-8 0,-78 2-6 16,5-4-3-16,8 2-4 0,1-2-3 15,1-1-5-15,-7 3-4 0,-14 2-18 0,-8 0-53 16,-5-2-207-16,-5 5-20 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2:10.85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99 391 515 0,'0'0'70'16,"0"0"-19"-16,0 0-4 0,0 0-4 16,0 0-7-16,0 0-5 0,0 0-8 15,0 0-9-15,0 0-6 0,0 0-5 16,-19-45-4-16,19 45 3 0,0 4-4 15,0 17 5-15,0 10-2 0,0 12 1 0,0 1 0 16,0 2-2-16,0-5 0 0,0 2-3 16,0-3 2-16,0-4 0 0,0-9 0 15,5-3-2-15,-2-7-3 16,-1-11-7-16,1 5-17 0,-3-11-30 0,0 0-130 16,1 0-116-16</inkml:trace>
  <inkml:trace contextRef="#ctx0" brushRef="#br0" timeOffset="159">8 48 669 0,'0'0'25'0,"0"0"-3"0,0 0-10 16,0 0-11-16,0 0-2 0,0 0-3 0,0 0-4 15,0 0-4-15,0 0-2 0,-8-11-25 16,8 11-70-16,0 4-162 0</inkml:trace>
  <inkml:trace contextRef="#ctx0" brushRef="#br0" timeOffset="794">536 285 327 0,'0'0'75'0,"0"0"-12"0,0 0-14 16,0 0-9-16,0 0-8 0,0 0-1 15,0 0-1-15,0 0-3 0,0 0-6 16,11-116 0-16,-11 107-4 0,3 2-2 0,-3 7-3 16,0-9-5-16,0-1-1 0,0 1-3 15,1 3 0-15,-1 6-1 16,0-2 0-16,0 2 0 0,0-3 0 0,3 2 0 16,-3-1 1-16,0-1-2 0,0 1 1 15,0 2 1-15,0-2 0 0,0 2 1 16,0-3 0-16,0 3 1 0,0-1-1 15,0 1 0-15,0-3-1 0,0 3-1 16,2-2-1-16,-2 2-1 0,0-2 0 0,0 2-1 16,0 0-1-16,0 0-1 0,0 0 0 15,0 0 0-15,0 0 1 0,0 0 0 16,0 2 2-16,0 7-1 16,1 9 1-16,-1 1 1 0,3-2-1 0,-3 9 2 15,2-7-1-15,1 9 0 0,-2-4-1 16,4 4 2-16,-2 7 3 0,2 0-2 15,-1 3 5-15,-2 0-2 0,2 3-1 16,1-1 1-16,-4-3-1 0,4 4 1 16,-1-6 1-16,-1-1-1 0,-1-10-2 0,3 1 0 15,-2-9-3-15,-3-10 0 0,1 3 0 16,-1-9-1-16,0 0-1 0,0 0 2 16,0 2-2-16,3 0 0 0,-3 1 1 15,0-1-3-15,2 0-1 0,-2 0-8 16,0-2-16-16,0 4-37 0,0-4-109 15,0 0-139-15</inkml:trace>
  <inkml:trace contextRef="#ctx0" brushRef="#br0" timeOffset="1118">478 501 539 0,'0'0'55'0,"0"0"-7"0,0 0-13 16,0 0-11-16,0 0 1 0,0 0-1 15,0 0 0-15,0 0-6 0,149-37-5 16,-108 29-7-16,0-1-4 0,-3 3-2 0,-13 0-3 16,-8 0-1-16,-2 4-3 0,-9 2-7 15,2-1-11-15,1 1-22 16,-9 0-14-16,0-3-34 0,0 3-41 16,0 0-122-16</inkml:trace>
  <inkml:trace contextRef="#ctx0" brushRef="#br0" timeOffset="1698">1041 518 315 0,'0'0'74'0,"0"0"-12"0,0 0-8 0,0 0-15 15,0 0-10-15,0 0-10 0,0 0-4 0,0 0-4 16,0 0 0-16,-16 5 1 16,16-5-2-16,0 2 3 0,0-2 1 15,0 0 1-15,0 2 4 0,0-2-3 16,9 0-2-16,1 0-1 0,12 0-6 0,3 0-1 16,-6 0-1-16,5-6-2 0,-1-1 0 15,-10 3 1-15,9-5-2 0,-9 5 0 16,-1-5 0-16,1 2-2 0,-1-2 3 15,3-4-3-15,-6 1 2 0,2-6 0 16,-2-3-4-16,-5 7 3 0,1-9-6 0,-4 8 4 16,-1 5-2-16,0-2 1 0,0 4-1 15,0 2 0-15,0-1 0 0,-6 6 0 16,-12 1 0-16,-6 1 2 16,-10 17 4-16,1 12-2 0,-2 5 5 0,3 7-2 15,3 1 1-15,5-3 0 0,7-3 0 16,10-3 0-16,7-3 0 0,4-4 2 15,21-2-4-15,13-10 0 0,12-1-4 16,10-9-8-16,10-5-42 0,2-5-136 16,-6-15-126-16</inkml:trace>
  <inkml:trace contextRef="#ctx0" brushRef="#br0" timeOffset="2276">1485 298 528 0,'0'0'50'0,"0"0"-17"15,0 0-10-15,0 0-4 0,0 0 2 16,135 55-6-16,-106-23 1 0,-2 4-5 16,-4 2-3-16,-6 0-3 0,-4-3-3 0,-5-9 1 15,-4 2-2-15,-2-9 2 0,-2-1-3 16,0 3 1-16,0-13 0 0,0 1 0 15,0-9 3-15,0 0 4 0,0 0 6 16,0 0 1-16,0 3-1 0,-2-3-6 16,-2-18-5-16,1-11-4 0,1-12 1 0,2 0-1 15,0 0 1-15,5 3 1 0,5 3-2 16,6 1 1-16,-1 6-6 0,3 3 1 16,2 3-8-16,-7 6-2 0,6 3-18 15,-1 2-31-15,-3 5-88 0,9 1-140 16</inkml:trace>
  <inkml:trace contextRef="#ctx0" brushRef="#br0" timeOffset="2941">2192 452 333 0,'0'0'72'0,"0"0"-17"16,0 0-20-16,0 0-8 0,0 0-6 15,0 0-2-15,0 0-1 0,0 0 0 16,0 0-1-16,0 0 2 0,27-29-4 16,-25 22-3-16,1-9-2 0,-3 7-4 15,0-8-4-15,0-11 3 0,-5 11-4 16,-4-6 1-16,0 11 4 0,-2 1-5 15,2 0 2-15,2 8 1 0,-5-5-3 16,4 8 1-16,-10 0 2 0,-4 0-1 16,1 11 1-16,-5 11 1 0,4 2 4 0,2 8-3 15,2 0 4-15,2 2-4 0,5 2 0 16,2 0 1-16,4-12-2 0,5 2 2 16,0 1-1-16,0-2 4 0,11 4-5 15,0-9 3-15,-3-9-1 0,3-4 1 16,-4-5 0-16,10-2-1 0,9 0 0 0,-2-4-2 15,6-12-1-15,-1-4-1 16,-1-2 1-16,-4-5-3 0,-1-1 0 16,-2 0 0-16,-7 8-2 0,2 2 2 15,-8 6 0-15,-3 9 1 0,-1-2 0 0,-4 5 0 16,0-3-2-16,0 3 0 0,3 0 1 16,2 0 1-16,-4 0 0 0,8 11 0 15,0 6-1-15,-3-4-1 0,4 5-1 16,0 2 1-16,4-3-3 0,3 7 1 15,-1-5-3-15,-4-8-4 0,5 2-22 16,1-6-37-16,-7-2-94 0,3 2-151 16</inkml:trace>
  <inkml:trace contextRef="#ctx0" brushRef="#br0" timeOffset="3283">2549 68 537 0,'0'0'27'15,"0"0"-15"-15,0 0-6 0,0 0 7 16,0 0 4-16,0 0 3 0,10 136 4 16,-2-85 1-16,-3 3-4 0,-1 2 0 0,1-3-9 15,-4-1-4-15,-1-4-3 0,2-4-4 16,-2-16 0-16,0 1-2 0,0-10 0 16,0-11-1-16,3 3-1 0,-3-11-4 15,0 0-8-15,0 0-20 0,0 0-42 16,0 0-124-16,0 0-85 0</inkml:trace>
  <inkml:trace contextRef="#ctx0" brushRef="#br0" timeOffset="3854">2359 385 420 0,'0'0'42'0,"0"0"-14"16,0 0-14-16,0 0 0 0,0 0-1 15,0 0-1-15,0 0 1 0,0 0 0 16,138 2 0-16,-101-4-1 0,-2 2 0 16,1-3-3-16,-1 3-4 0,-8-2-1 15,-1 0-3-15,1 0-1 0,-8-3 2 16,-4 4-2-16,0-2 0 0,-7 1 1 15,-2 0-1-15,3 0 4 0,-9 2-2 16,0-2 3-16,0 2 1 0,1-3 1 16,2 0 1-16,-1 3 1 0,1-3 0 0,-2-1 1 15,2 3 3-15,-3-2 2 0,2 2 2 16,-2-3-2-16,3 4-1 0,-3-2-2 16,2 2-5-16,-2-1-3 0,3 1-4 15,-2 0-1-15,4 11 4 0,1 11-1 16,1 11 5-16,-2 3-4 0,-1 4 0 15,1-2-1-15,-3 1-1 0,1-4-1 16,-2-7-2-16,2-3 1 0,-3-7-2 16,0-9-2-16,2 8-5 0,-2-7-12 15,0-1-20-15,1 0-34 0,-1-9-79 0,0 0-118 16</inkml:trace>
  <inkml:trace contextRef="#ctx0" brushRef="#br0" timeOffset="3995">2840 48 709 0,'0'0'38'0,"0"0"-10"0,0 0-11 16,0 0-13-16,0 0-6 0,0 0-5 0,0 0-4 15,0 0-5-15,0 0-9 16,0 0-26-16,-9-20-45 0,9 20-139 0,0 3-51 16</inkml:trace>
  <inkml:trace contextRef="#ctx0" brushRef="#br0" timeOffset="4904">3211 370 455 0,'0'0'64'0,"0"0"-18"15,0 0-21-15,0 0-8 0,0 0-6 0,0 0-4 16,0 0 1-16,0 0-6 0,0 0 5 16,-32-7 0-16,12 26 2 0,7 7 3 15,5 7 3-15,4-1 1 0,4 3 3 16,0-7-1-16,0-6-3 0,1 2 0 15,8-5-1-15,-3-4-1 0,2-4-3 0,1-3-2 16,-4-4-2-16,-2-2 0 16,4 3 0-16,-7-5-1 0,0 0 1 0,0 0-3 15,5 0-3-15,-4-5 0 16,4-9-3-16,-1-3 1 0,-1-1 1 0,-1 1-1 16,-2 7 3-16,3 3-1 0,-3 7 0 15,0-1 0-15,1-7 0 0,-1 1 1 16,3-3 0-16,1-5-1 0,-1 8 1 15,3-6-1-15,1-3 1 0,2 2 0 16,-3 0-1-16,4 2 0 0,-4 0 1 0,-2 9 0 16,5-8-3-16,-4 4 4 0,1-3-4 15,3 1 4-15,-4 5 0 0,5-5 0 16,-3 7 0-16,4-5 1 0,3 1-1 16,-8 4 0-16,7-4 0 0,-7 6 0 15,2-3 0-15,-2 3-2 0,0 0 0 16,6 3 1-16,2 11 3 0,1 10-4 15,-6 8 6-15,-4 4-5 0,-4 6 2 16,-1 0 1-16,0 1-1 0,0-2 2 16,0-13-4-16,0 1 2 0,0-12-1 0,0-7 1 15,0 1-1-15,0-11 1 0,0 0 0 16,0 0 2-16,0 0 2 0,0 0 0 16,0 0-1-16,0 0-2 0,5-16-3 15,5-14-2-15,7-8 0 0,-2-1 0 16,4 4-1-16,0 3 1 0,-5 14 0 15,-3 7 1-15,-2 2 0 0,-3 7 0 16,-2-1 2-16,4 2 1 0,-8 1-3 16,5 0-1-16,5 1 1 0,-1 10 0 15,6 3 1-15,-2 4 2 0,-3 3-5 0,4 2 1 16,-3 2-3-16,-2-7 0 0,0 1-7 16,-3-9-10-16,-2-3-19 0,2 3-26 15,-1-2-53-15,-2-2-156 0,-3-6-35 16</inkml:trace>
  <inkml:trace contextRef="#ctx0" brushRef="#br0" timeOffset="5081">3713 0 672 0,'0'0'16'0,"0"0"9"0,0 0 2 15,0 0 1-15,134 138-3 0,-102-73-3 16,-2 9-3-16,-7 5-7 0,-5 3-2 15,-9 5-8-15,-9-1-2 0,0 7 1 16,-18 1-2-16,-11-1-2 0,-18-4-11 0,-11-4-53 16,-18-11-234-16,-10-7-31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3:38.01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493 149 375 0,'0'0'57'0,"0"0"-9"15,0 0-2-15,0 0-7 16,0 0-8-16,0 0-3 0,0 0-1 0,0 0-5 15,0 0-1-15,-2-77-3 0,2 70-3 0,-3 0-3 16,-3-7-2-16,2 8 0 0,-1-1-3 16,-4-2 1-16,4 6 0 15,4-2 0-15,-4-1-3 0,5 6-1 16,-3-2 0-16,-3-1-2 0,-1 2 2 0,0-1-2 16,-8 2 3-16,6 0-2 0,-9 0 1 15,0 0 1-15,3 0-3 0,-1 2 1 16,3 2 0-16,-1 1-2 0,0 3 1 15,-1-2 0-15,6 2-1 0,-6 6 0 16,4-6 1-16,-5 9-2 0,0-1 3 0,3 3 1 16,-7 3-1-16,6 1 1 0,1-1 0 15,-3-1 4-15,3 3-5 16,-2-1 5-16,4-9-5 0,-1 4-1 16,1 3 2-16,7-9-4 0,-2 11 1 0,1-11 0 15,0 7 0-15,1-1 0 0,1 0 1 16,-3 6-2-16,6-5 0 0,-5 5-1 15,4 1 0-15,-2-7 1 0,-2 5 2 16,4 4-1-16,-4-2-1 0,0 9 1 16,1-4-1-16,-1-3 0 0,1-5 1 0,2 3-1 15,-1-9 1-15,2 4-1 0,1 6 1 16,0-7 0-16,0 8 0 0,0-13-1 16,0 5 0-16,1-1 1 15,4-1-1-15,-1 8 1 0,-2-9-1 0,5 5 0 16,-5-4-1-16,3 1 0 0,-1 4 2 15,-1-7 0-15,3 11 1 0,-1-7-2 16,1-3 1-16,1 3-1 0,3 4 0 16,-4-3 4-16,9 6-2 0,-3 0 2 15,-3-9-4-15,-1-1 0 0,1 1-2 0,3 2 2 16,-6-1 1-16,8-3 0 0,-4 3 1 16,-1-7-3-16,5 7 3 0,0-3-2 15,1-2 2-15,-1 1-2 0,1-1 0 16,0 1 1-16,-3-7 0 0,5 6-1 15,1-4 1-15,-4-3-1 0,4 3 0 16,-7-4 0-16,2-2 1 0,1 5-1 16,-3-3 2-16,4-1-1 0,-2 1-1 15,1-1 1-15,1-2-2 0,-1 3 2 16,-5-5 1-16,9 1-1 0,-12-1 1 0,13 0-1 16,-4 0-1-16,-5 0 2 0,4-4-1 15,0-2 1-15,-4 1 1 0,-2 3-2 16,3-5 1-16,-7 4 0 0,7-7-1 15,1 2 0-15,-6 0 1 0,8-1 0 16,-5-2-2-16,0 2 1 0,-3 1-1 0,8-2 2 16,-5-3-1-16,1-3 1 15,1 4-2-15,3-6 2 0,-5-4-1 0,0 9-1 16,1-6 0-16,0-1 0 16,-3 6 1-16,1-6-1 0,-4 7 0 0,1-2-3 15,2 1 4-15,-2-2-4 0,0 1 5 16,-4-3-1-16,4 2 0 0,1-3 0 15,-2-5 1-15,1 10-2 0,2-13 0 16,-2 6 1-16,-3 6-1 0,2-7 1 16,1 7 1-16,-4-2-1 0,4 2-1 0,-2 0 1 15,-2-3-2-15,2 4 1 0,-1-2 1 16,1-1-1-16,-2 1 1 0,4-3-1 16,-2 5-1-16,-1-4 1 0,2 1 0 15,-2 0 0-15,1-2 0 0,-3 4 1 16,1 1-1-16,-1 5 1 0,0-10-1 15,0 10 0-15,0 0-1 0,0-8 1 16,0 9 0-16,0-3 2 0,0-5-2 16,0 8 0-16,0-1 0 0,0-9-1 15,0 10 1-15,0-3 1 0,0 3-1 0,-1-1 1 16,1 1 0-16,-3-2-1 0,1-7 0 16,2 11 1-16,-4-1 0 0,4-10-1 15,-2 11 1-15,-1-9 0 0,-2-1-3 16,4 4 2-16,-4-4 0 0,2 10-2 15,-1-9 3-15,2 8 0 0,-7-6-1 0,5 0 2 16,2 7-1-16,-6-10-1 16,7 10 1-16,-8-6 0 0,0-2-1 15,4 0 1-15,-4 2-1 0,3 0 0 16,-2-1-1-16,2 2-3 0,0-3 4 0,-1 3-4 16,1 0 5-16,-2 0-1 0,2 0 0 15,-3 2 0-15,3-3 0 0,1 9 0 16,-4-6 0-16,4 4 1 0,-4 0-1 15,0-4 2-15,3 4-3 0,-6-3 1 16,1-1 0-16,-2 0-3 0,-2-3 4 0,4 4-1 16,-7-3-1-16,7 3 1 0,-6 5-1 15,2-2-2-15,0 5 2 0,-9 0-1 16,-4 0-1-16,-1 8 2 16,1 8-5-16,0-2-4 0,2 4-6 0,-1 2-12 15,4 2-13-15,4-6-36 0,8 2-88 16,3-5-146-16,7-6-3 0</inkml:trace>
  <inkml:trace contextRef="#ctx0" brushRef="#br0" timeOffset="811">45 982 481 0,'0'0'71'0,"0"0"-22"0,0 0-12 16,0 0-9-16,0 0-6 0,0 0-2 15,0 0-4-15,0 0-3 0,0 0 3 16,0 0-3-16,-14-7 0 0,14 7 2 15,0-3-5-15,0 3 1 0,0 0-1 16,0 0-2-16,0-3 0 0,0 3 0 16,0 0-2-16,0-1-2 0,0-6 0 0,8 3-3 15,2-5 1-15,9-5 0 0,-9 8 1 16,10-6 0-16,0 1-1 0,-8 7 0 16,8-5 0-16,-7 2 0 0,1 3 0 15,-2-2-2-15,-4 3 3 0,7-1-1 16,-11 2 1-16,12-3 2 0,0 1-3 15,-4-2 1-15,11 2 0 0,1-3-1 16,8 2 0-16,-3-5 3 0,0 3-3 16,0 0 2-16,4 1-2 0,1 0 0 15,-1 1-1-15,1 1 3 0,-1-1-2 0,0 2 0 16,-1-2 0-16,-7 4-3 0,-1 1 3 16,-4-2 0-16,-1 2 0 0,4 0-1 15,-5 0 0-15,2 0 0 0,0 0-1 16,-2 0 0-16,2 0 0 0,-2 0 0 15,2-3 0-15,-2 3 0 0,0 0-1 16,-1 0-1-16,-9 0-1 0,7 0-6 16,-6 0-10-16,0 0-26 0,0 0-53 15,-4 0-212-15,-1 0-24 0</inkml:trace>
  <inkml:trace contextRef="#ctx0" brushRef="#br0" timeOffset="1514">1380 1421 459 0,'0'0'70'16,"0"0"-18"-16,0 0-12 0,0 0-10 16,0 0-7-16,0 0-7 0,0 0-7 15,0 0 3-15,0 0-1 0,0 0-1 16,-31-74 1-16,28 66 0 0,2-11-1 15,-4 2 2-15,1 1-1 0,-1-1 2 0,4-1-2 16,-4 1-1-16,0 2 1 16,1 0 0-16,1 8-6 0,3-1 3 15,0 8-8-15,-2-1 3 0,2 1-1 16,0-3-1-16,0 1 1 0,0-1-1 0,0 1-1 16,0 1 2-16,0-2-1 0,0 1 0 15,0 2 4-15,0-3-6 0,0 3 5 16,0 0-4-16,0 0 1 0,0 3-1 15,0 18 1-15,0 5 0 0,0 6-1 16,-4 5 0-16,-1 2-3 0,1 2 3 0,-5 7 0 16,2-1 1-16,-2 5 0 0,0 2 1 15,5 2 0-15,4 1 1 0,0-5 0 16,13-1 1-16,3-4-3 0,3-7 2 16,9-1-1-16,0-9-2 0,4-4 0 15,-1-6-1-15,2-5-3 0,-9-6-2 16,5-6-9-16,-1-3-19 0,-1-6-39 15,8-14-86-15,-8-11-150 0</inkml:trace>
  <inkml:trace contextRef="#ctx0" brushRef="#br0" timeOffset="1772">1140 1715 629 0,'0'0'15'0,"0"0"-4"15,0 0-3-15,0 0 0 0,0 0-4 16,135-29-3-16,-74 16-3 0,5-5-8 15,1-2-50-15,-4-1-201 0,-1 1-20 16</inkml:trace>
  <inkml:trace contextRef="#ctx0" brushRef="#br0" timeOffset="2815">2027 1646 366 0,'0'0'80'0,"0"0"-20"16,0 0-15-16,0 0-14 0,0 0-5 15,0 0-2-15,0 0-1 0,0 0 1 16,0 0-5-16,0 0 0 0,-35 4-4 0,32-4-2 15,1 3-2-15,2-3-4 16,-3 2-1-16,3-2 1 0,0 1 3 16,3 2 3-16,17-1 3 0,10 1 0 15,17-3-2-15,5 0 1 0,15-11-2 0,3 0-1 16,-2 0-2-16,-3 0-1 0,-10 1-3 16,-19 5-1-16,-16 2 0 0,-2 0-3 15,-12 3 0-15,2-3-1 0,-2 3-1 16,-6 0 0-16,0 0 1 0,0 0-1 15,5 0-1-15,-4 0 0 0,-1 0-6 16,0 0 0-16,0 0-4 0,0 0-8 16,0-2-6-16,-10 0-15 0,-4 1-23 15,-12-2-38-15,8 0-92 0,-9-1-100 16</inkml:trace>
  <inkml:trace contextRef="#ctx0" brushRef="#br0" timeOffset="3095">2197 1396 635 0,'0'0'58'0,"0"0"-11"0,0 0-17 16,0 0-13-16,0 0-6 0,0 0-3 15,0 0 1-15,0 0 2 0,0 0 3 16,0 0-2-16,24 124-2 0,-10-80-4 16,-4 0-1-16,4 1-3 0,0-3 0 0,-4 0-3 15,4-3 0-15,-5-7-3 0,-3-7-1 16,0 0-11-16,2-4-30 16,-7-5-87-16,2 1-179 0,-1-9-10 0</inkml:trace>
  <inkml:trace contextRef="#ctx0" brushRef="#br0" timeOffset="3595">2985 1292 552 0,'0'0'60'16,"0"0"-2"-16,0 0-10 0,0 0-9 16,0 0-7-16,0 0-10 0,0 0-8 0,0 0-9 15,0 0-2-15,0 0-3 0,3-18 2 16,6 29 1-16,0 15 1 0,6 13 2 15,-1 7 4-15,1 10-2 0,-1 6 6 16,1 5-3-16,-4 5 0 0,2-4-4 16,-3-3-1-16,5-7-2 0,-3-7-1 0,-6-5-1 15,5-9-2-15,-4-12-2 0,-2-10 1 16,-1 0-9-16,-2-9-14 0,1 0-53 16,-2 1-236-16,-1-11-23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3:42.4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110 62 79 0,'0'0'53'0,"0"0"10"16,0 0 6-16,0 0 3 0,0 0 6 15,0 0-9-15,0 0-8 0,0 0-16 16,0 0-13-16,0 0-5 0,-107-35-3 16,105 35-6-16,2 0-2 0,-3 0-2 15,3 0 0-15,-1 0 0 0,1 0 0 0,0 0 0 16,0 0-1-16,0 0 0 0,0 0-1 16,0 0 0-16,4 0 1 0,16 4 0 15,9-3-1-15,13 2 0 0,10-3-1 16,7 0-2-16,7-4 1 0,7-3-3 15,3-2-1-15,3 3 0 0,-6 2-3 0,-14 2 0 16,-18-1-1-16,-8 3-2 16,-15 0 1-16,-10 0 0 0,1 0-1 15,-9 0 1-15,0 0 0 0,0 0-1 16,3 0 0-16,-1 0 0 0,1 0-2 0,-2 0 1 16,2 0 0-16,-1 0-1 0,-2 0 0 15,0 0-1-15,3 0-4 0,-3 0-1 16,0 0-5-16,0 0-7 0,-3 0-8 15,-6 0-14-15,-7 0-18 0,1 3-23 16,-1 3-50-16,0 0-102 0,3 1-39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3:42.77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2 529 0,'0'0'59'0,"0"0"-15"16,0 0-11-16,0 0-5 0,0 0-3 16,0 0 1-16,0 0-3 0,170 30-6 15,-94-30-1-15,9 0-4 0,1-3-3 0,-1-2-1 16,-9-1-3-16,-9 0-2 0,-17 1-2 16,-13 0 0-16,-19 3-2 0,-10 2-1 15,-8 0-1-15,0 0-11 0,0 0-23 16,3 0-60-16,-3 0-198 0,0 0-21 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3:44.04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652 104 412 0,'0'0'78'0,"0"0"-17"0,0 0-16 16,0 0-10-16,0 0-13 0,0 0-3 16,0 0-6-16,0 0-2 0,-123-101-1 15,95 99-1-15,3 2-3 0,-3 0-3 16,4 0 1-16,1 6-3 0,-1 1 2 15,4 1-1-15,6-4 1 0,4 4 1 16,-13 6-1-16,8-2 2 0,-8 8 0 0,3-1 0 16,1 1 0-16,0 0 1 15,1 2-2-15,3 0 2 0,0 2-3 16,-2 0 3-16,2 0-3 0,6 0 0 0,-2 4 1 16,2 0-1-16,0 2 0 0,0 0 1 15,0 3-2-15,3 2 2 0,-4 0-1 16,9 1 0-16,-4-1 1 0,1-1-2 15,1-8 0-15,3 2 1 0,0-2-1 16,0-8 0-16,0 13 1 0,0-5-1 0,0-1 0 16,0 9 0-16,7-8 0 0,-1 0 1 15,4-3 0-15,-1 0 0 16,0 2 3-16,0-1-3 0,-2-2 3 16,6 3-4-16,-4-9 0 0,-3 1 0 0,7 1 0 15,1 0 0-15,1 2 1 0,-1 0-1 16,1-1-1-16,-4-6 1 0,6 0 0 15,-2 2 0-15,0-2 1 0,3 3 0 16,-3-6 0-16,-3-3-1 0,1-1-2 16,8 5 3-16,-9-7-1 0,9 3 1 0,-1 0 0 15,-5-5-1-15,8 2 0 0,-9 1 0 16,2-5 1-16,3 2-2 0,-1-2 0 16,0 1 1-16,-10-1 1 0,8 0 0 15,-7 0 0-15,7 0 0 0,-1 0 0 16,0-3 1-16,6-5 0 0,-10 2-1 15,9-5 1-15,-5-2-2 0,-3 5 0 16,3-9-1-16,3 1-1 0,-4 3 0 16,3-6 2-16,-4 5-1 0,1 0 0 15,0-4 0-15,-5 10-1 0,3-10 2 0,-3 0 0 16,-1 6 0-16,1-12-4 0,-3 3 3 16,0-4-4-16,2 0 3 0,-2 1 1 15,1-3-1-15,-2 2 1 0,2-5-1 16,-2 6 1-16,3 0-1 0,-4 2 1 15,1-3-1-15,-1 2 1 0,-2-4-1 16,2 13 1-16,-4-6 0 0,2-8 0 16,1 8-1-16,-2-8 0 0,-1 1-1 15,3 9 1-15,-1-12 0 0,-2 2 0 16,3 8 1-16,-1-8-1 0,-2 11 0 0,3-2-1 16,-3 1 1-16,0 9 1 0,0-7 0 15,0 8 1-15,0-9-2 0,0-1 0 16,0 4-1-16,-5-2 1 0,0-1 1 15,1 5-1-15,-5-6 0 0,3-4 0 16,-2 6-1-16,-3-9 2 0,2 5-1 0,0 8 1 16,0-10-1-16,3 10 0 0,-3 1 1 15,3-2-2-15,-6 2 1 16,3 0 1-16,-2 2-1 0,2 0 0 16,4 5-1-16,-5-2-3 0,1 1 1 0,-2 2-2 15,-3-5-1-15,-4 8-1 0,-11-2-9 16,-4 2-7-16,-11 0-8 0,1 10-15 15,11-4-26-15,3-2-73 0,10 3-159 16,0-7-5-16</inkml:trace>
  <inkml:trace contextRef="#ctx0" brushRef="#br0" timeOffset="520">0 768 576 0,'0'0'51'0,"0"0"-10"0,0 0-6 16,0 0 1-16,0 0-4 0,0 0-5 16,161 18-7-16,-93-18-4 0,11-4-3 15,3-9-2-15,-1 5-7 0,-8-1-2 16,-11 0-1-16,-10 3-3 0,-19 0 1 15,-5 3-2-15,-12 1-1 0,1-1-2 16,9 3-14-16,-3 0-31 0,1 0-91 16,3 5-170-16,-3-2-2 0</inkml:trace>
  <inkml:trace contextRef="#ctx0" brushRef="#br0" timeOffset="1193">1514 1150 475 0,'0'0'54'0,"0"0"-12"0,0 0-11 16,0 0-6-16,0 0-1 0,0 0-1 0,0 0-1 16,0 0 1-16,-19-119-4 0,19 110-4 15,0 1-1-15,0-8-3 16,0 8-5-16,0-1 4 0,0-5-7 16,0 7 4-16,0-2 0 0,0 2-1 0,0 7 0 15,0 0-1-15,0-2 1 0,0 2-1 16,0-2 0-16,0 0 0 0,0-1-3 15,0 1 0-15,0 1-1 0,0-2-1 16,0 1 1-16,1-1 0 0,-1 1-1 16,0 2 0-16,2-1-1 0,-2 1-1 0,0-5 1 15,3 5 0-15,-3 0 1 0,0 0 0 16,1 0 4-16,-1 19-5 0,3 6 6 16,-1 9-6-16,1 1 2 0,-2 4 1 15,-1-3-2-15,3 4 2 0,-3 3-1 16,0 0 0-16,0 2 2 0,2 3 0 0,2 2 0 15,1-3 1-15,0 0-1 16,4-1 2-16,4-3-3 0,-2-6 2 16,12-5-2-16,1-2 0 0,5-9 0 15,4-5-1-15,5-10-4 0,2-6-2 0,-2 0-9 16,3-14-27-16,-8-8-61 0,-4-7-208 16,-6-11-22-16</inkml:trace>
  <inkml:trace contextRef="#ctx0" brushRef="#br0" timeOffset="1593">1296 1319 537 0,'0'0'62'0,"0"0"-15"0,0 0-10 15,0 0-2-15,0 0-4 0,0 0-6 16,0 0-6-16,161 25-6 0,-107-25-6 16,4-5-6-16,6-5-4 0,0 0-21 15,-4-4-132-15,0 0-148 0,-10-6-23 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3:58.18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118 83 308 0,'0'0'57'0,"0"0"-2"15,0 0-8-15,0 0-3 0,0 0-8 16,0 0-4-16,0 0-8 0,0 0-4 16,0 0-2-16,0 0-5 0,-57 0 0 15,47 3-2-15,1 0-2 0,2-2 1 16,1-1 1-16,0 2 0 0,-2 2 1 0,2-3 2 15,6-1 0-15,-3 0 0 16,3 0-3-16,-2 3-1 0,2-3-4 16,-3 0 0-16,3 0 0 0,-1 5 0 15,1-5 1-15,0 0-3 0,0 2 0 0,0-2 0 16,0 0-1-16,0 1-1 0,0-1-1 16,0 0 0-16,0 3 0 0,0-3 1 15,0 0-1-15,0 1 2 0,4-1 1 16,16 0-1-16,7 0 0 0,11 0 0 15,0 0-1-15,5 0 1 0,1 0 0 16,3-4 0-16,3 1 0 0,2-5 0 16,-1 1-1-16,1 0-1 0,0 1 0 15,-2 0-1-15,1-1 1 0,-5 2 0 16,-4 2 0-16,-4-1 0 0,-5-1 1 0,-8 2-2 16,2 2 0-16,-9-3 0 0,2 3 1 15,9-1-1-15,0 2 1 0,-2-3-1 16,2 3 0-16,1-1 0 0,4-3 0 15,8 3 1-15,-1-1-1 0,-3-1-1 16,-3 0 1-16,2 2 0 0,-13-1 0 0,5 2 1 16,-2-3-1-16,-7 1 1 0,9 2-1 15,-10-3 0-15,0 3-1 16,0-1 1-16,1 1 1 0,-2 0 0 16,2 0 0-16,7 0-1 0,-8 0 0 0,10 0 0 15,-4 0 0-15,3 0 0 0,5 1 0 16,-10 2 0-16,1-1 0 0,5 1 1 15,4-1-1-15,7-2 1 0,3 0-1 16,-2 0 0-16,0 0 1 0,2-2 0 16,-2-1 0-16,-2-2-1 0,2 4 0 0,-6-2 0 15,3 1 1-15,-4 2 1 0,2 0 0 16,-2 0-1-16,-10 0 1 0,0 0 0 16,-6 0-1-16,-1 0 1 0,1 0-1 15,-10 0 0-15,0 0 0 0,-8 0 0 16,0 0 1-16,0 0-1 0,3 0 1 0,-2 0-2 15,2 0 0-15,-1 0-3 16,1 0-7-16,-2 0-19 0,2 0-74 16,-1 0-214-16,-2-2-26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4:03.77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179 49 258 0,'0'0'61'0,"0"0"-5"0,0 0-2 16,0 0-13-16,0 0-5 0,0 0-10 0,0 0-5 15,0 0-4-15,0 0-4 0,-8-5 3 16,8 5 0-16,-1 0 0 0,1 0 1 15,0 0-2-15,-3 0-2 0,3 0-2 16,0 0 0-16,-2-2-1 0,2 2-6 16,-3 0 2-16,2-2-5 0,-1 2 2 0,-1 0-2 15,2-2 2-15,-2 2-1 0,1-2 1 16,-1 2 0-16,1-3 0 0,-1 3 4 16,2 0-2-16,-2 0-1 15,1-2 2-15,-7 2-6 0,0-2 2 0,0 0 2 16,-6 2 0-16,6 0 0 0,-7 0 1 15,1 0 0-15,6 0 2 0,2 0-1 16,-3 0 1-16,4 0 0 0,0 0-1 16,-1 0-1-16,7 0 1 0,-2 0-1 15,2 0 0-15,0 0 0 0,-3 2-2 0,3-2 0 16,-1 0 0-16,1 0 0 0,-3 2 1 16,3-2-4-16,0 0 2 0,0 0-1 15,0 0 0-15,0 0-1 0,0 2 0 16,0-2 1-16,0 0-1 0,0 0 2 15,0 0-2-15,0 0 4 0,0 0-3 0,0 0 0 16,0 3 0-16,0-3-2 16,0 0 4-16,0 0 0 0,0 0 1 15,0 0 0-15,12 0-1 0,-3 0 0 16,11 0 0-16,-4 0 0 0,3 0 0 0,9 0 1 16,-9-3-2-16,13 3 1 0,-4-2 0 15,1 2-2-15,9 0 2 0,-3-2 0 16,-5 0 0-16,3 0-1 0,-1-1-1 15,-7 1-1-15,-1 1 0 0,-6-2 1 16,2 3-1-16,0-2 1 0,-2 2-1 0,2-3 1 16,-11 3 0-16,6-2 0 15,-6 2 0-15,0 0 0 0,0 0 1 0,-3 0-1 16,3 0 0-16,1 0 0 16,-1 0-1-16,0 0 0 0,0 0 0 0,0 0 1 15,8 0 1-15,-5 0 1 0,8 0-2 16,7 0 0-16,-7 0 1 0,5 0-2 15,-5 0 1-15,-5 0 1 0,3 0 0 16,-9 0-1-16,6 0 0 0,-5 0-1 16,-1 0 1-16,0 2-1 0,-3-2 0 0,3 0 2 15,0 0-2-15,0 0-2 0,-3 0 2 16,3 0 0-16,-1 0 2 0,1 3-2 16,-1-3 1-16,1 0 1 15,0 0-1-15,6 0 0 0,-6 0 0 0,-1 0 0 16,1 0 0-16,-9 0 1 0,0 0-1 15,0 0 0-15,1 0-1 0,2 0 1 16,-1 0-1-16,-1 0 0 0,2 0 0 16,-1 0 1-16,1 0 0 0,-1 0-1 15,1 0 0-15,-2 0-1 0,2 0 0 0,-1 0 1 16,1 0 0-16,-2 0 1 0,2 0-1 16,-3 0 0-16,2 0 0 0,-2 0-1 15,0 0 0-15,3 0-2 0,-3 0-4 16,0 0-8-16,0 0-17 0,0-3-40 15,-8 1-137-15,-7-7-122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00:38.4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181 712 51 0,'0'0'44'0,"0"0"11"0,0 0 7 16,0 0 5-16,0 0-3 0,0 0-5 15,0 0-10-15,0 0-7 0,-58-128-7 0,50 107-6 16,2-4-6-16,-3 1-3 0,0-3-2 16,-2-8-4-16,2 3-3 15,2 8 0-15,1 0 0 0,-1-2 0 16,0 2 1-16,1 0-2 0,1-1 1 0,-2 3-3 15,4 4 1-15,-5-3-2 0,6 4 1 16,-1 10 0-16,2 1 0 0,1 6 0 16,-3-2-1-16,3 2-2 0,0-2-2 15,-2-1-2-15,2 3-2 0,-3-2-1 16,3 2 1-16,-1-2 0 0,1 2 0 0,0-2 0 16,0 2 0-16,0 0 2 0,0 0 0 15,0 19 3-15,0 6-2 16,6 8 1-16,1-1-1 0,3-3 1 15,-4 2 0-15,3 1-1 0,-3-2-1 0,3 2 1 16,0 1 0-16,0 2 1 0,-3-3-1 16,3 2 2-16,0-1-1 0,-2 0 0 15,0 3 5-15,-1 0-5 0,2-3 3 16,-4 0-4-16,2 1 0 0,-1-6 1 16,0-4 0-16,-1 0 0 0,1 1-1 0,-1 0 1 15,2 5 0-15,0 2-1 0,2-4 2 16,-2 1-3-16,2 1 0 15,-4-3 1-15,2 2-2 0,-4 1 2 16,2 3-2-16,-1-1 2 0,-1 2-1 0,1-1 1 16,-2-1 0-16,3 3-1 0,0-5 0 15,1 3-1-15,-1-3 0 0,-1 0 1 16,5-4-1-16,-4-2 1 0,2-3-2 16,-1 2 1-16,0 1 5 0,1 7-4 15,1-2 3-15,-1-1-2 0,2 0-2 0,-2 0 1 16,0 0-2-16,-1 1 2 0,-1-7-2 15,1 2 2-15,-1 1 1 0,4 0 0 16,1 6-2-16,-3-2-2 0,0-2 1 16,2 2 1-16,1 0 1 0,-5-9 1 15,2 4-2-15,-1 1 0 0,-3 2-2 16,5 6 4-16,-2-4-2 0,-1 1 0 16,-2-10 0-16,2 4 1 0,1 0 0 15,-1 3 0-15,2 6-2 0,2-3 2 16,-2-3-4-16,2 1 3 0,-1-1 0 0,1-1 1 15,-2-1 0-15,2-7-1 0,-2 4 5 16,0 1-4-16,-2-7 4 0,5 8-3 16,-1 1 0-16,-3-10 0 0,1 7-1 15,0 0-1-15,-2-8 0 0,4 8 0 16,-4-9 2-16,1 3-2 0,0-2 0 0,1 1 0 16,-2 1-2-16,1-1 2 0,1 10 1 15,-2-9 0-15,4 8-1 16,-5-2 1-16,0-6-2 0,2 8 1 15,-1 1 0-15,-2-6 0 0,5 5 0 0,-2-2 0 16,-4-6 0-16,4 8 0 0,-4-2 0 16,2-3 1-16,2 4-3 0,-3-7 2 15,1 2 0-15,-2 7 0 0,2-8 3 16,2 7-3-16,-1 0 1 0,-2-9-1 16,2 7-2-16,-1-5 3 0,0-2-2 0,2 7 1 15,-2-7 0-15,3 10 0 16,-1-3 0-16,-1 0 0 0,1 0 0 0,-1 2 1 15,2 0-1-15,2-2 0 16,-2 0 5-16,2 3-4 0,-4-4 3 0,-1 5-3 16,2-4-1-16,2 0 0 0,-1-1 0 15,2-2 0-15,3 7 0 0,-2 0 0 16,0-2 0-16,0 1 1 0,-1 2-1 16,1-3 0-16,-2 4-1 0,2 0 2 15,-3 1-1-15,1 2 1 0,0 0-2 0,-1 3 1 16,2-3 1-16,1 2-1 0,-3 0-1 15,3 4 2-15,0-4-4 16,0 0 3-16,-1 2 1 0,1 2-2 0,3 0 2 16,-1 4 0-16,-1-4-1 0,3 2 2 15,-3-2-2-15,1-3-1 0,1 0 5 16,-1-3-4-16,-1 0 4 0,2-3-4 16,1-3 0-16,0 1 0 0,1-2 0 15,1 0 1-15,2 1-1 0,-2 2 0 16,3-4 0-16,-3 3 0 0,1 0 0 0,2-2 0 15,-3 3 0-15,3-2 1 0,0 2-2 16,-1-3 0-16,1 3 1 0,1 3 1 16,3-2 0-16,0 1 1 0,0-2-2 15,3 0-1-15,-3 0 1 0,3-3 1 16,-2 1-2-16,-2-3 3 0,2 0-1 0,-1 0 0 16,-2-4 0-16,3 0 0 15,-8-7-1-15,3 0 1 0,-1 1-1 0,4-1 1 16,4 2 0-16,-9-4-2 15,3 0 1-15,-1 2 0 0,0 1 0 0,-1-1-1 16,-1 0 1-16,0 0 1 0,-6-3-1 16,8 3 0-16,1 1 0 0,0-1 1 15,4 3 3-15,1-1-5 0,-8-2 7 16,3-4-9-16,3 0 3 0,-7-4-1 16,9 5 0-16,-9-7 1 0,2 1 0 15,0 3 2-15,-1-5-2 0,0 3 0 0,-1-2 0 16,0 3-1-16,2-3 2 0,-2 2 0 15,0 2-1-15,2-3 0 16,-2 0-1-16,6 2 0 0,-4-1 1 0,4 1 0 16,2-2 0-16,-8 0 0 0,13-2 0 15,-4 0-2-15,-6 0 2 0,9 0 0 16,-1 0 0-16,-11 0 1 0,13 0-1 16,-10-2 0-16,0 2 0 0,-1-2 0 15,1-1 0-15,0 3-2 0,-1-4 2 0,1 2 0 16,2 0 0-16,7-2 2 0,-8-1-2 15,5 1 1-15,0-1-1 0,-9 0-1 16,11-1-3-16,-5-3 5 0,-5 4-5 16,6-4 4-16,1 0 0 0,-8 3-2 15,8-2 2-15,-2 0 0 0,-7 0-1 16,9 0 2-16,-9 4-1 0,1-3-1 16,4-2 2-16,-5 5-1 0,6-7-1 15,1 1 2-15,-1-2-2 0,4 1 2 16,-6 1 1-16,2-1-2 0,0-2 1 0,0 1-1 15,8-4-1-15,-9 6 1 0,0-1 1 16,3 0-2-16,-12 5 1 0,10-8 1 16,-2 1-2-16,-7 5 1 0,7-5 0 15,-3-3 1-15,1 4-1 0,5-10 0 16,-1 5 1-16,-2-3-1 0,-6 8 0 0,2-5 0 16,2 4-1-16,-5 2 2 15,4-5-1-15,-1 0 0 0,-5 7 2 16,5-11-2-16,-2 0 2 0,1 1-1 15,7-9-1-15,-2 2 0 0,1 4 1 0,-1-1-1 16,-1 0 0-16,1 4 0 0,-3-3-1 16,-1 10 2-16,-1-3 1 0,1-1 0 15,-8 4-2-15,8-7 0 0,-4-1-2 16,2 0 2-16,2-7 0 0,-2 3 0 16,0-1 2-16,-1 0-2 0,3-1-4 0,-1 1 5 15,-2 7-4-15,0 0 4 0,1-1-1 16,-3 4 1-16,3-5 0 0,0 0 0 15,-3-1-1-15,2-6 0 0,0 0 0 16,-4 0 0-16,2 2 2 0,-3-4-2 16,0 2 0-16,4-1 0 0,-1-1 0 15,0 0 0-15,0-2 0 0,0-1 0 16,0 1 0-16,-1-3 0 0,-1 10 0 16,-1 0 0-16,-1-1 0 0,3 1 0 15,-2-10 1-15,0 5-1 0,-2 0 1 0,1 6-1 16,-1-1 0-16,-1 7 1 0,-3-2 0 15,2 2 1-15,1-3 1 0,-2-8-3 16,2 11 1-16,-1-10-2 0,-2 13 1 16,2-8 0-16,-2-2 1 0,3-3-1 15,-2-4-4-15,4 0 4 0,-2-1-4 16,-2 8 4-16,2-4 1 0,-3 1-2 16,2-1 1-16,1-9 0 0,-2 3 1 15,2 10-1-15,2-3 0 0,-1 0 0 16,-2 0 0-16,3 1 0 0,-1-2 1 0,-2 2 0 15,1 8 0-15,1-12-1 0,-2 3 0 16,2-3 0-16,1-5 0 0,-1 3 2 16,1 9-2-16,-1-1 0 0,1 0 0 15,-3 8-1-15,5-10 1 0,-2 0 0 16,-4 9 1-16,4-9-1 0,-1 1 1 0,-2 9-1 16,2-11 0-16,1 4 0 15,-2 4 0-15,2-10 0 0,-1 4-4 16,1-4 3-16,-1-7-2 0,-1 14 2 15,5-2 2-15,-2 0-2 0,-1 7 1 0,4-9 0 16,-5 3 0-16,1 4 2 0,1-7-1 16,-2-2-1-16,-1 3 0 0,2 1-1 15,0-3 2-15,-4 1-2 0,4-1 2 16,-1-7-1-16,2 2 0 0,-1-3 0 16,2 5 0-16,-1-3-1 0,-1 12 2 0,0-4-1 15,-1 0 0-15,1 1-1 0,-1 0 1 16,2-1 0-16,2 3 0 15,-4-4 2-15,3 3-2 0,-1-2 0 16,1 4 1-16,-2-5-1 0,1 1 1 0,0 3 0 16,1-3-1-16,0 1 0 0,2-9-5 15,-2 0 4-15,-1-1-3 0,0 1 3 16,2 2 2-16,-3-1-1 0,-1 11 0 16,2-3 1-16,-1 0-1 0,-1 9 0 15,2-11 2-15,-1 4-4 0,-2 7 2 0,3-6 0 16,-3 4 0-16,2-3 0 0,-2-6 2 15,0 8-2-15,1-12 0 0,-2 3 1 16,1 7-1-16,1-9 1 16,-2 4 0-16,1 3-1 0,1-1 1 0,-2 6-1 15,1-1 0-15,-1 3 1 0,2-3 0 16,-2 1-1-16,1-2 2 0,1 1-1 16,-2 4 0-16,1-5-1 0,-2 3 0 15,2-1 0-15,-1 1 1 0,1 1 0 16,-2-2 0-16,4-6 0 0,-2 7 0 0,3-11-1 15,-1 2 1-15,-4 7-1 0,7-9 0 16,-7 12-1-16,2-3-3 0,2 1 4 16,-5-1-4-16,1 1 5 0,-1 9-1 15,3 2 1-15,-3-4 0 0,2 2 0 16,-1-8 1-16,4-7-2 0,0 1 1 16,2-4-1-16,-1 5-1 0,2 2 1 15,-4 5 2-15,-1 2-2 0,2-6 0 16,0 6 0-16,2-2-2 0,-5 8 4 15,1-8-1-15,-2 8 0 0,2-8 1 0,2-2-1 16,-4 1 0-16,1 2 0 0,2-4-1 16,1 2 0-16,0 0 1 0,-1-1 0 15,-1 4 0-15,2-4 1 0,-4 10-2 16,2-7 1-16,-1 7 0 0,2-10 0 16,-2 3 2-16,2-2-3 0,1-9 3 0,-1 3-2 15,1-3 0-15,3 3-1 0,-4-2 0 16,-1 9 0-16,2-2 1 15,-2 8-2-15,-3 8 1 0,0-2 1 16,0 2-2-16,0-2 3 0,1 0 0 0,-1-1 0 16,0 1 0-16,3 0-2 0,-3 0-1 15,0 0 1-15,0-1 1 0,0 2 0 16,0-2 1-16,2-6-1 0,1 1-1 16,-3 0 0-16,1 2-1 0,-1 6 1 15,0-2-1-15,0 2 0 0,0 0-1 0,0-3-1 16,0 3-2-16,0-1-4 0,0 1-9 15,0 0-22-15,0 0-46 0,0 1-191 16,0 9-68-16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4:07.55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385 160 167 0,'0'0'55'16,"0"0"4"-16,0 0 0 0,0 0-3 15,0 0-9-15,0 0-6 0,0 0-6 16,0 0-9-16,0 0-4 0,0-46-4 0,0 46-3 16,0-3 1-16,0 0-4 0,-3 1 1 15,0-4-2-15,-5 2 0 0,4-1 1 16,2 0-3-16,2 5-2 0,-7-4 0 15,2 2-2-15,-1-2 0 0,2 1 0 16,4 3-1-16,-2-2-1 0,2 2 1 0,-3 0-1 16,2 0-1-16,-9 0 1 0,1 0-2 15,3 0-1-15,-7 0 2 0,8 5-2 16,-4 5 1-16,1 1 1 16,5-4 1-16,-1 6 1 0,4-3-1 0,-3-4 0 15,3 10-1-15,0-7 0 0,0-2 2 16,0 1-3-16,0-8 3 0,0 5-1 15,0-1 1-15,3 1 1 0,1 3 0 16,-4-8 1-16,6 0 2 0,8 0-1 16,0-5 1-16,1-9 0 0,-1-2-3 0,-5 3 0 15,-2-9-2-15,-2 8-2 0,-2-4 2 16,1 3-1-16,-4 6 1 0,2 2 1 16,-2 7 0-16,0 0 0 15,0 0-2-15,0 0-1 0,0-2-2 0,0 2-1 16,-5 0 2-16,-5 0-1 0,-8 11 2 15,2 0-1-15,6 3 0 0,1-4 0 16,1 5 1-16,2-4-2 0,3-5 2 16,1 0 0-16,2-6-1 0,-3 0 1 15,3 0 0-15,0 3 1 0,0-1-1 0,0 3 2 16,8-1-2-16,-4 0 0 0,3 1 0 16,-7-5-1-16,0 0 1 0,0 0-1 15,12 0 1-15,-5 2 1 0,2-2-1 16,1 0-1-16,-3 0 0 0,-1 0 0 15,0 0 1-15,2 0 0 0,-8 0-1 0,0 0 1 16,0 0 0-16,1 0-1 16,2 0 0-16,-3-2-1 0,2 2 1 15,-2 0 0-15,3 0 0 0,-3-2 0 16,1 2 0-16,3 0 0 0,-3-3 0 0,2 3 0 16,-1 0 0-16,-1-2 0 0,2 2 1 15,3-6-1-15,-1 1 1 0,2 0 0 16,-2 4 0-16,-5 1 0 0,1-7 0 15,4 3 1-15,-2-3 0 0,0 3-1 16,0-3 0-16,-1-1 0 0,1 2 0 0,-2-1 0 16,-1 7 0-16,0-2 1 0,0 2-2 15,0-2 2-15,3-1 0 16,-3 1 2-16,0 0-2 0,0 0 0 16,0 0 0-16,0 0-2 0,0-1 1 0,0 1-1 15,0-7 0-15,-3 3 0 0,2-1 0 16,-7-7 1-16,5 10 0 0,-9-5-1 15,3 2 0-15,3 3-1 0,-8 0 1 16,8 1 1-16,-3 1 0 0,-9 2-2 16,9 0 1-16,-10 0-1 0,4 0 1 0,0 2 0 15,0 5 1-15,1 0 0 0,0-1-1 16,1-1 0-16,-1 1 0 0,2 0 0 16,-2 1 0-16,1-3 1 15,-1 4-1-15,0-1 1 0,4 2 0 0,4-7-2 16,-7 6 1-16,9-3 0 0,-7 4 0 15,2-1 1-15,5-2-1 0,-3 2-1 16,3 0 1-16,-4 3 0 0,2-1 1 16,2 1-1-16,-2 0 1 0,-2 0-1 15,3 2 1-15,-1-1-1 0,0 2 0 0,2-3-1 16,-1 3 1-16,2-9 0 0,-1 10 1 16,2-9 0-16,-1 1-1 0,2 0 0 15,-3-1 0-15,4 3 0 0,-1 0 0 16,-2 8 5-16,3-7-5 0,0-1 4 15,0 11-4-15,0-11-2 0,0-1 2 0,0 9 0 16,0-7 0-16,0-1 2 0,0 6-2 16,0-8 0-16,0 0 0 15,0 3 0-15,3-5 1 0,-2 2 0 16,3 1-1-16,0 5 1 0,-2-6-1 0,1-1 1 16,1 5 0-16,-2-4-1 0,1-1 1 15,3 6-1-15,-2-6 1 0,5 3 0 16,-2 3 0-16,2-6 0 0,0 2 0 15,0 1 0-15,2-1 0 0,1 2 1 16,3 0-1-16,-4-3 0 0,4 4 0 16,1-2-2-16,-5-3 3 0,9 6-1 15,-2-4 1-15,5 0 1 0,6 0-1 16,1-3 0-16,3-1 2 0,5-4-3 16,3 0 2-16,-1 0 0 0,2-3 1 0,1-5-1 15,-4 2-1-15,2-3 1 0,-3-1-2 16,-3 1 1-16,-3 0-2 0,-1 0 0 15,-10 3-2-15,3-1-4 0,-3 1-18 16,1-3-92-16,2-10-209 0,-13-4-43 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4:28.5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54 48 198 0,'0'0'60'0,"0"0"-4"15,0 0-3-15,0 0-1 0,0 0-6 16,0 0-5-16,0 0-9 0,0 0-9 16,0 0-5-16,0 0-2 0,-24-3 1 15,23 3-2-15,-2 0-1 0,1 0-4 16,-1 0-4-16,1 0 0 0,1-3-1 15,-2 3 2-15,1 0 3 0,-1 0 2 16,2 0 2-16,-2 0-2 0,1 0-2 16,-1 0-2-16,3 0 0 0,-1 0-1 15,1 0-1-15,-3 0 1 0,3 0 0 0,0 0-1 16,0 0 2-16,0 0-1 0,0 0-1 16,0 0 1-16,0 0-1 0,0 0-1 15,0 0 2-15,0 0-1 0,0 0 0 16,0 0-1-16,0 0-1 0,0 0 2 15,0 0-1-15,3 0 0 0,7 0-1 0,-1 0 0 16,11 0-1-16,-2 0 0 16,2 0 0-16,10 0 1 0,-12 0-1 0,14 0-1 15,-3 0 0-15,-3 0-1 16,1-5 2-16,-1 4-1 0,-9-1 1 0,3 2-1 16,8-3 0-16,-8 0 0 0,5 2 0 15,1-3 0-15,-9 2 0 0,7-1 0 16,-7 2 0-16,0 1-1 0,2-3 0 15,-1 3-1-15,2-2 1 0,-5 2 0 16,3-2-2-16,-3 2 2 0,2 0 1 16,-11 0-1-16,9 0 0 0,-6 0-1 15,8 0-2-15,0-2 2 0,1 2 0 0,-3-2 1 16,-9 2 1-16,11-3-2 16,-10 3 1-16,2 0 0 0,0 0-1 0,-9 0 1 15,0 0 0-15,0 0-1 0,3 0 1 16,-1 0-1-16,1 0 1 0,-2 0-1 15,1 0 1-15,1 0 1 0,-1 0-2 16,1 0 0-16,-2 0 1 0,2 0-3 16,-1 0 1-16,-2-2-1 0,3 2-4 0,-3 0-5 15,0 0-11-15,1 0-15 0,-1 0-39 16,0-1-119-16,0 1-123 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4:11.53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141 441 240 0,'0'0'65'0,"0"0"1"0,0 0-8 0,0 0-7 16,0 0-5-16,0 0-10 0,0 0-3 15,0 0-1-15,0 0-4 0,-47-40 0 0,35 34-2 16,6 1-2-16,-1-3-3 16,-2-1-3-16,5 4-3 0,-8-6-5 15,9 6-3-15,-2 0-1 0,-4-6-3 16,4 7 0-16,1 0 1 0,-1 0-1 0,5 4 2 16,-3-2-1-16,3 2 1 0,-1 0 1 15,-1-3 0-15,2 3-1 0,-3-2-1 16,3 2-1-16,-1 0-1 0,1 0-1 15,-3 0-1-15,3 0 1 0,0 0-1 16,0 0 0-16,0 0 0 0,0 0 0 0,0 0-1 16,0 0 2-16,0 7 0 0,0 8 1 15,9 6 0-15,-3 3 1 0,6 2-1 16,-3-2 0-16,-1 1 0 16,4-2 0-16,-3 1-1 0,2 3 1 0,-2-1 3 15,1 3-3-15,4 0 3 0,0 4-2 16,1-1-1-16,0 1 2 0,3-3-1 15,0 2 1-15,1-1 0 0,-3-3-2 16,3-1 0-16,-4-3 0 0,1-1 0 16,0-3 1-16,-6-4-1 0,2-3-1 0,-2-2 1 15,-4 2-1-15,3-1 2 0,0-1-1 16,-3 3 0-16,-2-11 2 0,1 4-3 16,-5-7-1-16,2 5 1 15,2-1-2-15,1 1 1 0,-1-2 3 0,-4-3-2 16,0 0 0-16,0 0 1 0,3 3-1 15,-3-3 1-15,2 0 0 0,-2 2-1 16,3-2 1-16,-3 0 0 0,1 3 0 16,-1-3 0-16,3 0 0 0,-3 0-1 15,2 0 0-15,-2 0 1 0,1 0 0 0,2 0 0 16,-1-5-2-16,3-4 2 0,-2-9-3 16,1 4 1-16,-2-3 0 0,2 1 1 15,-1 1 0-15,-1 0 0 0,2-4-1 16,-1 3 0-16,0 2 1 0,0-4 0 15,2 1 0-15,0-9-1 0,-4 8 0 0,2-8 1 16,-1 11-2-16,-2-9 1 16,3-3 1-16,-3 8-1 0,1-10-1 15,-1 1-3-15,3 9 2 0,-1-10-2 16,1-1 5-16,0 4-2 0,0-13 1 0,1 7 0 16,1 1 0-16,-4-3 3 0,2 0-3 15,-1 10 1-15,1 0-1 0,-3 7-1 16,2-5 1-16,-2 5 1 0,3-1-2 15,-2 1 2-15,2 1-1 0,-1 0-2 16,-2 7 3-16,1 2-1 0,-1 7 1 16,0-2 0-16,0 2 0 0,0-2 0 15,3 0-2-15,-3 0 1 0,0-1 0 16,0 1-2-16,0 0 2 0,0 0 0 0,0-2-1 16,0 3 2-16,0-1-1 0,0 1-1 15,0-3 0-15,0 1-1 0,0-6-3 16,-3 1-8-16,-3-3-14 0,2-2-22 15,-1 9-46-15,-6-7-160 0,4 5-75 16</inkml:trace>
  <inkml:trace contextRef="#ctx0" brushRef="#br0" timeOffset="613">466 95 380 0,'0'0'77'0,"0"0"-17"0,0 0-13 0,0 0-14 16,0 0-6-16,0 0-7 0,0 0-3 15,0 0 0-15,0 0-2 0,-20 4 1 16,17-4-4-16,3 0 0 0,-1 0 0 15,1 0 0-15,-4 0 1 0,4 0-1 16,0 0-1-16,0 0-2 0,0 0-2 0,0 0-1 16,0 0 1-16,0 0 2 0,0 0-2 15,0 0 1-15,0 0-1 0,10 0-2 16,-1 0 3-16,9 0-1 16,11 0 0-16,1-5 1 0,13 0-1 0,-1-1 0 15,5-2-2-15,2 5 0 0,-2-5-2 16,2 2 0-16,-2-1-1 0,-5 1 0 15,-4 1 0-15,-9 2-1 0,-12 2 1 16,-10 1-3-16,1 0 1 0,1 0 1 16,0 0-1-16,-1 0 3 0,-8 0-4 0,0 0 0 15,0 0-1-15,3 0 1 0,-2-2 1 16,2 2 0-16,-1 0-1 0,-2 0 1 16,3 0-5-16,-3 0-1 15,0 0-5-15,1 0-8 0,-1 0-12 0,0 0-24 16,0 0-46-16,0 0-158 0,-6 0-56 15</inkml:trace>
  <inkml:trace contextRef="#ctx0" brushRef="#br0" timeOffset="8961">970 21 195 0,'0'0'53'16,"0"0"-2"-16,0 0-4 0,0 0-1 15,0 0-4-15,0 0-1 0,0 0-3 16,0 0-7-16,0 0-3 0,0 0-6 16,-23-3-2-16,23 3-1 0,0 0-5 15,-1 0 0-15,1 0-1 0,-3 0-3 0,3 0 0 16,-2 0-1-16,2 0 1 0,-3 0-3 16,3 0-1-16,0 0 0 0,0 0-2 15,-1 0 2-15,1 0-1 0,0 0-1 16,-3 0 0-16,3 0 0 0,0 0-1 15,0 0 1-15,0 0 0 0,0 0 1 0,0 0 1 16,0 0 0-16,0 0 0 0,0 0 1 16,0 0-1-16,0 0-1 15,0 0 1-15,0 0-3 0,0 0 0 16,0 0 0-16,0 0-1 0,0 0 1 0,0 0 0 16,0 0 1-16,0 0 0 0,0 0 1 15,0 2 1-15,0-2 0 0,0 0 0 16,0 0 0-16,0 0-1 0,0 0 1 15,0 0-2-15,0 0 1 0,0 0-3 16,0 0 0-16,0 0-3 0,0 0 2 0,0 0 0 16,0 0 0-16,0 0 2 0,0 0-2 15,0 0 0-15,0 0 0 16,3 0 1-16,-3 0 0 0,1 0 1 16,2 0-1-16,-1 0 0 0,1 0 0 0,-2 0 0 15,8 1 0-15,0-1 0 0,1 0 0 16,5 4-1-16,-6-3 0 0,-3-1-2 15,9 3 1-15,-7-1 1 0,-2-2 0 16,11 3 1-16,-10-1-1 0,1-2 1 16,10 1-1-16,-10-1 1 0,8 0-1 0,1 3-1 15,-8-3 1-15,8 0 0 0,-10 0 0 16,2 0 0-16,1 0-1 0,-10 0-1 16,0 0 1-16,0 0 0 15,3 0 0-15,-2 0 4 0,2 0-4 0,-1 0 0 16,1 0 0-16,-2 0-1 0,10 0 1 15,-2 0 2-15,0 0-2 0,0 0-1 16,-9 0 2-16,0 0-2 0,0 0 1 16,2 0 0-16,1 0-1 0,-2 0 2 15,2 0-1-15,-1 0 0 0,10 0-1 0,-3 0 1 16,-1 0 0-16,1 0 1 0,-9 0 0 16,0 0 0-16,0 0 0 0,9 0-1 15,0 0 1-15,0 0-3 0,0 0 2 16,-9 0 1-16,0 0-1 0,0 0 4 15,2 0-4-15,10-3 1 0,-4 3-1 0,1 0 0 16,7-1 2-16,-8 1 2 0,1-2-3 16,8-1 0-16,-8 3 0 15,-3-2-2-15,3 2 2 0,-3-3 0 16,2 3 0-16,-2-1-1 0,3 1 1 0,-9 0-2 16,0-4 2-16,0 4-1 0,1 0 0 15,2 0 0-15,-1 0 0 0,1 0 0 16,-1 0 1-16,1 0-1 0,-2 0 0 15,-1 0 1-15,3 0-1 0,-3 0 0 16,2-1 0-16,-2 1 0 0,3 0-1 0,-3 0 1 16,0 0 0-16,1 0 0 0,-1 0-1 15,0 0 2-15,2 0-2 0,-2 0-2 16,0 0-2-16,0 0-10 16,0-2-19-16,0 2-44 0,0-10-233 0,0 2-33 15</inkml:trace>
  <inkml:trace contextRef="#ctx0" brushRef="#br0" timeOffset="11299">918 887 294 0,'0'0'65'0,"0"0"-9"0,0 0-9 16,0 0-11-16,0 0-4 0,0 0-6 15,0 0-3-15,0 0-1 0,0 0-2 16,-15 10-1-16,12-10-4 0,3 1 2 16,-1-1-2-16,1 0-1 0,0 2 1 15,0-2-2-15,-3 0 0 0,3 3 2 0,0-3-2 16,0 0-1-16,-2 0 0 0,2 2-5 16,0-2 1-16,0 0-1 0,0 0-2 15,0 0 1-15,0 0 0 0,0 0-1 16,0 0 1-16,0 0 0 0,0 0-2 15,0 0 1-15,0 0-1 0,0 0-1 0,0 0 1 16,0 0-1-16,0 0 1 16,0 0-2-16,0-2 0 0,0-1-1 0,0 1 0 15,0 1 0-15,0-2 1 16,0 1 0-16,0-7-1 0,0 1 1 0,0 1-1 16,0 1 1-16,0 6 0 0,0-11-1 15,0 5 1-15,0-1-1 0,0 1-1 16,0 6 0-16,0-3 0 0,2-4 0 15,1 1 1-15,1 0-1 0,-2 1 0 16,-2 5 1-16,3-6 0 0,1 1 0 0,-2-1 0 16,2-1-1-16,-4 7 1 0,2-4 1 15,2-2 0-15,-1 2-1 16,2 0 1-16,-3-3-2 0,2 3 1 0,-1-1 0 16,2 1-1-16,-4-1 2 0,5 1-2 15,-1-1 0-15,7-1-1 0,-7 2 1 16,-1 1 0-16,2 2 0 0,-6 1 1 15,5-7-1-15,1 6 0 0,1-1 1 16,0-1-1-16,-7 3 1 0,0-3-1 16,0 3 0-16,3 0 0 0,-2-1 0 0,2 1-1 15,-1-2 1-15,-1 2 1 0,2 0-1 16,-1-3 0-16,1 3 0 0,-2 0-1 16,2-2 1-16,-1 2-1 0,1 0 0 15,-2 0 1-15,2 0 0 0,-1-2-1 16,1 2 3-16,-2 0-2 0,3 0 0 15,-3 0 0-15,-1 0-1 0,9 0 0 16,-3 0 1-16,-1 2-1 0,7 6 1 16,-8-2 0-16,0-3 0 0,3 8-1 15,-2-3 1-15,-4-3 0 0,4 6 0 0,-2-5 0 16,-2 1 0-16,2 0-1 0,-3-7 1 16,0 6 0-16,0 3-1 0,0 1 1 15,0-1 0-15,0-3 0 0,0 2 1 16,0-1-1-16,0 2 0 0,0-9 1 15,0 7-1-15,0 2 0 0,0-1 0 16,0 3 0-16,0-3 0 0,0 1 0 16,0-1 0-16,0 10 0 0,0-7 0 15,-3-5 0-15,2 13 0 0,1-10 0 16,0-2-2-16,0 1 3 0,0-8-2 0,0 0 1 16,0 0 1-16,0 3-1 0,0 5 1 15,0 1-1-15,0 1 0 0,0 5-1 16,0-5 1-16,0-4 0 0,1 7-1 15,2-6 1-15,-1-1 0 0,2 5 0 16,1-5 0-16,0 0 1 0,-1 1-1 0,-2-3 0 16,2 1 2-16,1-1-2 15,4 4 1-15,-5-2 0 0,1-5-3 16,6 6 3-16,-4-4 0 0,-2-2 0 16,7 5-1-16,-5-5 1 0,0 2-2 0,0-2 2 15,-7-1-1-15,0 0 2 0,0 0-1 16,8 0 2-16,1 0-3 0,0 0 0 15,0 0 2-15,-3 0-1 0,2 0 3 16,-2 0-2-16,11 0-1 0,-10 0-1 16,1-1 0-16,1 1 0 0,-3-3 0 0,3 3 0 15,0-1 0-15,0 1 0 0,-9 0 2 16,0-4-2-16,0 4 0 0,9-2 2 16,-3 1-3-16,4-2 2 0,0-2 1 15,-2 3-1-15,-2 1 1 0,4-6-1 16,-2 4-3-16,-2-1 3 0,6-3 0 15,-6 5 0-15,0-2 2 0,2 2-3 16,-3-3 1-16,1 4 0 0,-2-5 0 16,2 4 1-16,-1-2-1 0,-1 0 0 15,1 1 1-15,7-5-2 0,-7 7 0 0,-2-4 0 16,9-1 2-16,-8 1-1 0,5-4-1 16,2 0 0-16,-6 6-1 0,1-6 1 15,-2 4 1-15,1 0-1 0,2-6 2 16,-3 6-2-16,-1 1 1 0,3-7 0 15,-2 4-1-15,-1 1 0 0,3-5-1 16,-1 3 1-16,-2 1 0 0,3-3 1 16,-1 3 0-16,-4 1-1 0,7-5 0 15,-7 4 0-15,2 1 1 0,3-5-1 16,-3 3 3-16,-1 0-3 0,1 5 1 0,-3-6-1 16,1 2 0-16,1 1 0 0,1-1 1 15,-3 7-1-15,0-3 0 0,0 3 0 16,0-1-1-16,1-1 1 0,-1-1 1 15,0-5 0-15,0-5-1 0,0 6 0 16,0-1 0-16,0 8 0 0,0-9 1 0,0 2-1 16,0-1 0-16,0 1 0 15,0 7-1-15,0-6 1 0,0 0 0 0,-1-2 0 16,1 1 0-16,-5-2 0 0,4 3-5 16,-2-1 6-16,-3-8-5 0,3 8 3 15,1 1 1-15,-5-9-1 0,5 11 1 16,-2-1 0-16,0 2 1 0,4 3-1 15,-1-3 0-15,1 3 0 0,-2 0-3 16,-1-3 4-16,2 1-2 0,-2 2 0 16,1-2 1-16,-1 2 0 0,2-1 0 0,-2 1-1 15,1-3 1-15,-1 3 0 0,2-3 0 16,-2 3 0-16,1-1 0 0,-1 1 0 16,2-3 0-16,-2 3 0 0,1-2-1 15,0 2 1-15,-1 0-2 0,2 0 2 16,-2 0 0-16,1 0-1 0,-7 0 1 15,0 0 0-15,3 0-1 0,-2 0 1 16,2 0 4-16,-1 0-4 0,1 2 0 16,0 1 1-16,-2-2-4 0,2 5 3 15,-6-1 4-15,3 1-4 0,6 0 3 0,-6 4-3 16,4-7 0-16,0 2-1 0,1-1 1 16,4-4-1-16,-3 0 3 0,1 8-3 15,-1-3 1-15,2 2 1 0,-1 7-3 16,2 1 3-16,0 1-2 0,0 6 1 15,8 0 0-15,4-4 0 0,3 7 1 0,3-5-1 16,4-5-1-16,3-1 1 16,1-2-3-16,6-8 0 0,3-2-11 15,3-2-28-15,0-2-89 0,0-14-191 16,-6-11-29-16</inkml:trace>
  <inkml:trace contextRef="#ctx0" brushRef="#br0" timeOffset="12513">1085 430 407 0,'0'0'69'0,"0"0"-13"0,0 0-11 15,0 0-7-15,0 0-5 0,0 0-1 16,0 0-6-16,0 0-3 0,0 0-3 0,0 0-4 16,-19 4-1-16,16-4-1 0,3 0-2 15,-2 4-1-15,2-4-2 0,-3 0 0 16,3 1-2-16,0-1-1 16,-1 0 1-16,1 2-1 0,0-2 0 0,0 0-1 15,-5 0 0-15,5 0-1 0,0 0 0 16,0 3 0-16,0-3-1 0,0 0 1 15,0 0-1-15,0 0 0 0,0 0 0 16,0 0 1-16,0 0 0 0,0 0 1 16,5 0-1-16,1-5-2 0,6-6 0 0,3-3-2 15,3 4 1-15,-3-4-1 0,4 0 1 16,-3 3 0-16,6-2-1 0,2-3 0 16,0 4 0-16,4-1 0 15,-3-3 1-15,3 4 0 0,-2-1-1 0,1 0 0 16,-3-1 0-16,-4 3 0 0,1 0 0 15,-1 1-1-15,-9 4 1 0,2-1 0 16,-7 5-1-16,-1-2 3 0,2 1-2 16,-1 1 0-16,2 0 1 0,-8 2-1 15,0-2 0-15,0 2 0 0,2 0-1 0,1 0 2 16,-2 0-1-16,-1-2 0 0,2 2 0 16,-2 0 1-16,3 0-1 0,-3 0 1 15,0 0-1-15,1 0-3 0,-1 0 3 16,0 0 1-16,3 0-1 0,-3 0 2 15,0 0-1-15,2 0-1 0,-2 0 1 16,0 0-1-16,0-3 1 0,0 3 1 0,0 0-2 16,0 0 0-16,0 0 0 15,3 0-1-15,-3 0 1 0,0 0 0 16,0 0 0-16,0 0 0 0,0 0 0 0,0 0 3 16,0 0-4-16,4 0 1 0,1 3-1 15,6 10-1-15,2 2 2 0,2 3 1 16,5 4-1-16,3-1 0 0,0-2 0 15,-2-2-1-15,2 2 1 0,-3 2 1 16,2-7-1-16,-8 2 0 0,1-6 1 16,-4-3-2-16,-7-3 2 0,8 3 0 0,-7-3 0 15,-2-2 3-15,2 2-3 0,-5-4 1 16,0 0-1-16,0 0 0 0,3 3 0 16,-2-1-1-16,2-2 0 0,-1 3 0 15,1-3 1-15,-2 1-1 0,-1-1 0 16,3 2-1-16,-3-2-2 0,0 0-2 15,2 3-9-15,-2-3-13 0,0 0-40 16,0 0-117-16,-14-5-140 0</inkml:trace>
  <inkml:trace contextRef="#ctx0" brushRef="#br0" timeOffset="13337">1995 1139 399 0,'0'0'66'0,"0"0"-11"16,0 0-7-16,0 0-8 0,0 0-6 16,0 0-3-16,0 0-5 0,0 0-1 15,0 0-3-15,-23 8-2 0,22-8-2 16,-2 0-3-16,-3 0-5 0,0-5-2 15,-3-6-4-15,1 0 0 0,2-6-3 16,0 5 1-16,1-2 0 0,1 0 1 16,1 8 0-16,1 1 0 0,-1-3 1 0,2 1 0 15,-2-2 1-15,3 2 1 0,0 7-1 16,-2-1 0-16,2-9 0 0,0 1-4 16,0 0 3-16,0 2 0 15,0 1 0-15,0-1 1 0,0 0-2 0,2 1 0 16,-2 6 0-16,0-2 0 0,0 2 1 15,3-2 0-15,-3-1-2 0,1 1 0 16,-1 0-1-16,3 0-2 0,-3 2 1 16,0-2-1-16,2 2 0 0,-2-3 0 15,0 3 0-15,3 0 3 0,-3 0-4 0,1 0 2 16,2 7-1-16,2 10-1 0,-4 10 2 16,1 1 1-16,1 7-2 0,-3 3 2 15,0 0-1-15,0 2-1 0,-3 2 1 16,0 3 1-16,-5 0-1 0,4 0 2 15,-1-4 0-15,1-3-2 0,2-9 1 16,-1-3 0-16,3 2 0 0,0-4 2 16,0 2 3-16,8-7-4 0,-4-8 3 15,5 0-3-15,2 1-1 0,0-6-1 16,2 0-1-16,-7-3-2 0,11-3-4 0,-3 0-15 16,5-11-25-16,10-11-40 0,-4-7-100 15,3-3-133-15</inkml:trace>
  <inkml:trace contextRef="#ctx0" brushRef="#br0" timeOffset="13733">1808 1359 585 0,'0'0'56'0,"0"0"-17"15,0 0-14-15,0 0-6 0,0 0-2 0,0 0 5 16,0 0 5-16,0 0-3 0,0 0-5 16,0 0-8-16,120 0-6 0,-59-15-5 15,6 0-3-15,4 0-14 0,2-3-72 16,-1 0-213-16,-7-4-30 0</inkml:trace>
  <inkml:trace contextRef="#ctx0" brushRef="#br0" timeOffset="15126">2408 433 322 0,'0'0'50'0,"0"0"-3"0,0 0-1 0,0 0 0 16,0 0-5-16,0 0-2 15,0 0-5-15,0 0-2 0,0 0-4 0,-42 8-4 16,39-8-5-16,3 3-2 16,-2-3-3-16,2 3-1 0,-3-3-3 0,3 2 2 15,0-2-2-15,0 1 2 0,0 2 0 16,17 2 1-16,7-1 0 0,10-2 0 15,3-2-1-15,1 0 0 0,5 0-2 16,-4 0-1-16,1 0-2 0,-11-2 0 16,-2-1-3-16,-9 2-2 0,-9-2 0 0,2 3-1 15,-11 0-1-15,0 0 0 0,0 0 0 16,3-2 0-16,-1 2-1 16,-1 0 0-16,2 0 0 0,-1 0 0 0,1 0 0 15,-2 0-3-15,2 0-7 0,-1 0-9 16,1 0-13-16,-3 0-17 0,0 0-32 15,0 0-90-15,0-4-133 0</inkml:trace>
  <inkml:trace contextRef="#ctx0" brushRef="#br0" timeOffset="15845">2581 185 387 0,'0'0'50'0,"0"0"-10"0,0 0-5 0,0 0-5 16,0 0 1-16,0 0-1 0,0 0-1 15,0 0-4-15,0 0-2 16,0 0-3-16,-18-17-1 0,17 17-2 0,1-1-3 16,-3 1-2-16,3-2-1 0,-2 2-3 15,2 0-3-15,0 0 1 0,0 0-3 16,0 0 1-16,0 0 0 0,0 0-2 15,0 0 0-15,0 0-1 0,0 0 1 16,0 0 1-16,0 0 0 0,0 0 0 16,0 0 1-16,0 0 1 0,0 9-2 0,0 0 0 15,0 9 1-15,2-3-2 0,1-1 2 16,-2 2-2-16,2-1 1 0,-1-2-1 16,-2-6-1-16,3 12 0 0,-3-13 1 15,1 13 1-15,-1-1-2 0,3-2 3 16,-3 1-2-16,2-3 0 0,1 2 0 15,-3-10-1-15,1 10 0 0,2-6 1 16,-3-4-1-16,2 3 1 0,-2-3 0 16,0 4 1-16,0-2-1 0,3 8 0 15,-3-6 1-15,0-2 0 0,0 7 0 0,0-8 0 16,0 0-1-16,1 8 1 0,-1-6 0 16,0-3 0-16,2 12 4 0,-2-8-4 15,3 8 5-15,-3 0-5 0,2-1 0 16,1 2-1-16,-3-11 1 0,1 7 0 15,-1-6-1-15,0-3 1 0,3 4-2 16,-3-10 1-16,0 0-3 0,0 0 1 0,0 1 1 16,2 3-1-16,-2-1 1 15,0-2-1-15,3 1 0 0,-3 1 0 16,0-1 0-16,1 0 0 0,-1 0-1 0,0 0-1 16,0 1-2-16,0-1-9 0,3-2-17 15,-3 2-38-15,0-2-155 0,0 0-106 16</inkml:trace>
  <inkml:trace contextRef="#ctx0" brushRef="#br0" timeOffset="18237">3242 295 486 0,'0'0'55'16,"0"0"-15"-16,0 0-7 0,0 0-6 15,0 0-5-15,0 0-3 0,0 0-2 16,0 0-1-16,0 0-3 0,0 0-1 15,-3-6 1-15,17-2-2 0,-4-3-2 0,8-2-1 16,1-3-5-16,0 2 0 16,6-6 2-16,-1 0-5 0,0 0 3 15,2 0-3-15,-2 0 0 0,1 3 2 16,-10 2 0-16,3 3 2 0,-9 6 4 0,-4 2-3 16,1 3 0-16,-6 1 0 0,0-3-3 15,0 3 1-15,3 0 0 0,-2-3-1 16,3 3-1-16,-4-2 0 0,1 2-1 15,-1-2 1-15,3 2 1 0,-3-2 1 16,0 2-1-16,2 0 3 0,-2-2-1 0,0 2 2 16,0 0 0-16,0 0 0 0,0 0-2 15,0 0 0-15,0-3-2 16,0 3-1-16,0 0 0 0,0 0-1 16,0 0-1-16,-2 0 1 0,-1 0 0 0,2 0 0 15,-9 0 4-15,1 0-4 0,-4 0 1 16,-1 3-1-16,0 1-2 0,-2 6 2 15,3-7 1-15,-3 8 0 0,4-3 1 16,-2 0-2-16,3 0 0 0,-2 0 1 16,-1 1-1-16,3 0 1 0,1 0-1 0,5-6 0 15,-6 6 1-15,7-2-1 0,-5 1 1 16,-3 3 0-16,3-2-2 0,1 0 2 16,-1 1-1-16,0 1 1 0,1 4 2 15,1-3-3-15,-1 4 0 0,-3 3 0 16,4-3 0-16,-1 6 0 0,1-1 2 15,5-5-1-15,-3 11 0 0,2-1 1 16,3 3-1-16,0 12 2 0,0-6 2 16,5 0-1-16,7 4 4 0,0-6-3 15,5 1 1-15,3-3-1 0,3-2-2 0,1-4 0 16,0-4-1-16,2-1-1 0,4-5-1 16,1-4-1-16,5-5-1 0,-1-1-1 15,6-5-6-15,-1-3-15 0,-1-16-31 16,4-9-54-16,-5-9-173 0,3 1-46 15</inkml:trace>
  <inkml:trace contextRef="#ctx0" brushRef="#br0" timeOffset="18885">3172 524 421 0,'0'0'85'0,"0"0"-13"15,0 0-10-15,0 0-9 0,0 0-14 16,0 0-12-16,125 0-11 0,-78-9-9 15,0 0-8-15,0-4-16 0,-3-1-72 16,-3-3-200-16,1 2-29 0</inkml:trace>
  <inkml:trace contextRef="#ctx0" brushRef="#br0" timeOffset="20697">1306 72 200 0,'0'0'34'16,"0"0"-8"-16,0 0-4 0,0 0-1 16,0 0-2-16,0 0-3 0,0 0-5 15,0 0-3-15,0 0-1 0,0 0 3 16,-12-12 6-16,12 10 7 0,-4 2 5 15,4-3 2-15,-1 3 0 0,1-1-6 16,-3 1-3-16,3-3-4 0,-2 3-2 16,2-3-4-16,-3 3-1 0,3 0-2 15,-1 0 1-15,1 0 2 0,-3 0-2 16,3 0 2-16,0 0 2 0,0 0 2 0,0 0 0 16,0 0-1-16,0 0-1 0,0 0-1 15,0 0 0-15,0 0-2 0,0 0 0 16,0 0-1-16,0 0 0 0,0 0-1 15,0 0 1-15,0 0-2 0,0 0-4 16,12 0 2-16,-3 0 0 0,6-1 0 0,3 1 1 16,-5-2-1-16,3-1 1 0,-10 1-1 15,4 2 1-15,-4-3-2 16,3 3-1-16,6-1 0 0,2 1 0 16,-11-2 0-16,12-1-1 0,-9 3 1 0,6-2-1 15,3-1 0-15,1 2 0 0,-4-3 1 16,0 3 0-16,3-1 0 0,-12-1 0 15,13 1 0-15,-10 2-2 0,0-3 1 16,7 1 0-16,-6 2-1 0,6 0 1 16,1-1-1-16,1 1 0 0,-3-3 1 0,4 0-1 15,-1 3 0-15,-3-1 1 0,3 1-2 16,-9 0-1-16,0 0 1 0,-9 0 1 16,7 0-1-16,2 0 3 15,-3 0-3-15,3 0 0 0,-2 0 1 0,1 0-2 16,0 0 2-16,1 0-1 0,-9 0 1 15,0 0 1-15,0 0-1 0,1 0 1 16,2 0-1-16,-1 0 0 0,1 0-1 16,-2 0 1-16,2 0-1 0,-1 0-1 15,-1 0 1-15,2 0-3 0,-1 0-3 0,1 0-9 16,-3 0-24-16,2 0-62 0,-2 0-211 16,0 0-25-16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4:38.9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14 540 424 0,'0'0'76'0,"0"0"-17"0,0 0-12 16,0 0-8-16,0 0-5 0,0 0-5 15,0 0-5-15,0 0-2 0,0 0-4 16,0 0 0-16,-14-11-4 0,14 11-3 15,0 0 1-15,0 0-1 0,0 0 0 16,0 0 0-16,0 0-2 0,0 0-1 16,0 0 0-16,0 0 0 0,0 0 0 0,0 0 0 15,0 0-1-15,5-4-1 0,-1-3-2 16,5-5 0-16,4-4-1 0,-1 0 0 16,3-8-1-16,1 2-2 0,-2-7 1 15,1 1-1-15,3-6 1 0,0-2-1 16,5-1 0-16,-2-2-3 0,3-1 3 15,1 5 0-15,-1 2 0 0,-4 7 0 16,-4 9 1-16,-1-2-4 0,-5 8 4 16,-6 5-1-16,9-5 0 0,-9 6 1 15,1 2-1-15,-1-2 0 0,-4 5 0 0,0-3 0 16,0 3 0-16,2 0 3 0,1-2-3 16,-2 2 0-16,3-1 0 0,-4 1-3 15,1-5 3-15,-1 5-1 0,3 0 0 16,-3 0 1-16,0 0 0 0,2-3 2 15,-2 3-3-15,0 0 1 0,3 0-1 0,-3 0-1 16,4 0 2-16,4 8 0 16,4 9 0-16,3 8 0 0,3 2 0 15,1 2-2-15,-2 8 3 0,2 5-1 16,-1 3-1-16,0 2 2 0,-1 2-1 0,-1-4-1 16,-3-1 0-16,-1-9 1 0,-2-9 0 15,-4-1 2-15,-2-8-2 0,-2-10-1 16,2 6-2-16,0-6-1 0,-3-1-7 15,2 2-6-15,-3-8-15 0,0 0-26 16,6 0-104-16,9 0-154 0,2-6-3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4:38.03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43 176 342 0,'0'0'66'15,"0"0"-12"-15,0 0-12 0,0 0-11 16,0 0-10-16,0 0-5 0,0 0-3 15,0 0-2-15,0 0 3 0,-23-48-1 16,19 36 3-16,2 4-1 0,-1-1 1 0,2 2 0 16,1 7-2-16,-3-2 2 0,1-5-2 15,-1-1-2-15,2 1 1 0,1 1-2 16,0 6-1-16,0-9-1 16,0-1 1-16,0 2-2 0,0 0 1 0,0 8-1 15,0-2-1-15,0 2 0 0,0-2-3 16,0 0 1-16,0-1 0 0,0 2-2 15,0-2 2-15,0 1-2 0,0 0 1 16,0 0-1-16,0-1 0 0,0 1-1 16,0 0-2-16,0 2 0 0,0-2 1 0,0 2-2 15,0 0 2-15,0 0-1 0,0 0-2 16,0 2 4-16,0 15 0 0,0 11-1 16,0 5 3-16,0-1-2 0,1 5-1 15,4 0 2-15,-2 2-2 0,-2-3 1 16,2-1 1-16,-1 1-1 0,1-11-1 15,1 1 1-15,1-1-3 0,-1-1 3 16,-1 3-1-16,2-5 1 0,0 2 1 16,-2-7-1-16,3 5 0 0,-3-9-1 15,-2-6 1-15,2 8-1 0,-1-7 0 0,1-1 0 16,-2-3 0-16,-1-4 1 0,0 0-1 16,0 0 0-16,2 5 1 0,-2-3 0 15,3-1 1-15,-2 2 0 0,2-2 2 16,7 3-2-16,-4-1-1 0,1 0 0 15,-1-1-1-15,-6-2 1 0,6 0 1 0,4 0-1 16,6 0-1-16,5-12 0 16,-1 0-1-16,6-7 0 0,-5-3 1 15,-2-2-1-15,0-4 1 0,-4-2-1 16,4-2-1-16,-1 0 0 0,0-3 2 0,-1 0-2 16,4-1 4-16,-1-2-3 0,0 5 0 15,-1 2 0-15,-5 10 0 0,0 4 0 16,-8 5 1-16,-2 8-1 0,1 0 0 15,-5 4 1-15,3-4-2 0,1-1 2 16,1 0-1-16,-2 2-1 0,-3 3 2 0,0-3-2 16,0 3 1-16,5-7 1 15,-1 1-1-15,5-6 0 0,4-6-2 16,-7 9 2-16,5-9 1 0,-2 10-1 16,0-3 3-16,0 1-3 0,-4 6-2 0,0 0 2 15,-5 4 2-15,0-3-2 0,0 3 3 16,1-2-4-16,2 0 1 0,-1 0 0 15,1 2-1-15,-3-3 1 0,1 3 1 16,-1-2-2-16,3 2 0 0,-3 0 1 16,2 0-4-16,-2 0 4 0,6 0-1 0,1 9 1 15,-1 2 0-15,7 9 0 0,-7 1 1 16,-2-9-1-16,5 12-1 0,-4 3 1 16,1-3-2-16,2 9 2 0,-2-4-1 15,0-1 2-15,-2 2-1 0,1-9 0 16,-1 4-1-16,-1 0 1 0,-3-4 0 15,2 4 0-15,-2-6 2 0,0-1-2 16,0-1 0-16,0-8 0 0,0-1-1 16,0-8 2-16,0 8-1 0,0 2 0 15,0-4 0-15,0 3 1 0,0-9-1 0,0 0 1 16,0 0 0-16,0 2 0 0,0 0 1 16,0 0-2-16,0 0 1 0,0-2 0 15,0 3 0-15,0-3 0 0,0 1 1 16,0-1-1-16,0 0 0 0,0 3 0 15,0-3-1-15,3 0 0 0,-3 0 0 16,2 0 0-16,1 0 1 0,0-4 0 16,4-10 0-16,2-6-1 0,0 0 0 15,2-7 0-15,0 2 0 0,2 2 0 16,3-6 0-16,0-1 0 0,4-3 1 0,3-3-1 16,1-1-1-16,0 2 0 0,1 2 2 15,-1 8-1-15,-9 6 1 0,3 3-1 16,-5 5 0-16,-10 6 0 0,4 2 0 15,-7 3 0-15,0-3 0 0,0 3-1 16,2 0 0-16,1-2 0 0,-2 2 0 16,8 0 0-16,5 2 2 0,6 14-1 15,3 8-1-15,-1 7 1 0,-2 4-1 16,-3 4 1-16,1 1 1 0,-1 0-1 16,-5-2 0-16,0-4 0 0,-3-9-1 0,-3-3 1 15,-1-9-2-15,-4-7 0 0,4 8-5 16,-2-8-11-16,-2 1-24 0,2 0-81 15,-3-8-198-15,-4-18-25 0</inkml:trace>
  <inkml:trace contextRef="#ctx0" brushRef="#br0" timeOffset="1723">1635 605 348 0,'0'0'58'0,"0"0"-8"0,0 0-11 15,0 0-4-15,0 0-11 0,0 0-4 16,0 0-3-16,0 0 0 0,0 0 0 16,0 0 2-16,-18 11 1 0,18-11 0 0,-3 3 4 15,3-3 2-15,0 0-1 16,-2 2-4-16,2-2-3 0,0 0-8 16,0 0-3-16,-3 0 0 0,3-8 0 0,0-3-2 15,0-8 1-15,0-1-2 0,0 0 0 16,0-11-2-16,0 5 0 0,0-13-1 15,0 8 1-15,3 0 1 0,-1 9-2 16,2-1 1-16,-1 6 2 0,-1 9-2 16,1 2 4-16,-3 6 1 0,0-3-2 0,0 3 3 15,2-2-5-15,-2 0-1 0,0 0-2 16,3 0-2-16,-3-1 1 0,0 0 2 16,1 3-3-16,-1-1 0 0,0 1 1 15,3 0-3-15,-3 18 3 0,2 9 1 16,-2 11-1-16,3 4 1 0,-3 0-1 15,0 3 1-15,0 2 0 0,0 0 2 16,0 1 4-16,0 2-5 0,1-5 4 16,1-4-4-16,5-2 0 0,4-6 1 15,1-1-1-15,3-6 0 0,5-4 0 0,0-3 0 16,7-6-1-16,-1-5-1 0,9-5-3 16,-2-3-6-16,4-4-20 0,5-13-30 15,1-7-69-15,7-5-178 0,-5-10-13 16</inkml:trace>
  <inkml:trace contextRef="#ctx0" brushRef="#br0" timeOffset="2164">1520 735 563 0,'0'0'64'16,"0"0"-18"-16,0 0-8 0,0 0-5 15,0 0-2-15,0 0-2 0,0 0-7 16,0 0-13-16,150-8-3 0,-83-4-10 16,12-4-10-16,0 1-116 0,6-2-177 15,-9-12-26-15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4:42.63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194 229 246 0,'0'0'57'0,"0"0"-2"0,0 0-6 0,0 0-6 16,0 0-4-16,0 0-6 16,0 0 0-16,0 0-6 0,0 0 2 15,3-26-5-15,-3 23-3 0,0 2-3 16,0-2-2-16,0 1-3 0,0 0 0 0,0-1-3 16,0 1-4-16,0 2-2 0,-1-1-2 15,1 1-1-15,0 0-2 0,0 0 6 16,-2 0-4-16,2 0 4 0,0 0-2 15,0 0-1-15,0 0 3 0,0 0-2 16,0 0 2-16,0 1 0 0,0 6-1 0,0-1 1 16,6 5-1-16,3-1 3 0,-4-8-2 15,9 3 1-15,-7-4-1 16,10-1-1-16,-2 0-1 0,0 0-1 16,8 0 2-16,-8-6-4 0,5-6 4 0,-3 0-4 15,-8 2 3-15,3-4 1 0,-3 5-3 16,-6 2 2-16,2-3-2 0,-4 3-1 15,2 1 1-15,-1-1 1 0,-2-1-2 16,0 1 1-16,0-2 0 0,0-5 1 16,-5 9-2-16,1-1 1 0,-6-3-1 0,4 7 0 15,0-3 0-15,-10 1 1 0,7 4-1 16,-8 0 0-16,-9 0 0 0,5 9 1 16,-4 4-2-16,9-2 2 0,4 3 0 15,2-5 0-15,1 4 0 0,2 0 1 16,1 1-2-16,1 0 6 0,4-7-5 15,1-1 4-15,0 0-3 0,0 1 0 16,0 0 2-16,0 1 0 0,0-8-1 16,0 0 2-16,0 0-1 0,6 0-4 15,9 0 5-15,2 0-6 0,2-8 2 0,0-6 1 16,-7 0-1-16,4-3 0 0,-8-1 1 16,0 5-2-16,-7 7 0 0,2-1 1 15,-3 7-1-15,0-2 0 0,0 2 0 16,0-2-1-16,2-1 0 0,-2 1-1 15,0 2 1-15,0 0 0 0,0 0 0 16,0 0 0-16,-2 5 2 0,-5 10-1 16,0-2-1-16,3 0 1 0,-1 3 0 15,4-8 4-15,1-2-3 0,0-6 3 16,-3 0-4-16,3 0 0 0,0 2 1 0,0 1-5 16,0-2 5-16,0 1 0 0,0-2 2 15,0 0-3-15,0 3 2 0,3-3-6 16,6 0 5-16,-3 0 0 0,5-5 0 15,1-1 0-15,-3-5-1 0,-1 7 2 16,-4-3-2-16,4-3 1 0,-4 3 0 0,2-4 0 16,0 1 1-16,-3 3-1 0,2 3 0 15,-5 4-1-15,0-9-2 16,0 1 3-16,0 0-1 0,1 0 1 16,-1 0-1-16,0 2 1 0,-4-6-1 0,-1 0 0 15,2 7 0-15,-6-6 0 0,2 8-1 16,-9-2 1-16,1 1-1 0,-3 4 0 15,-9 0 1-15,1 4-1 0,-11 12 3 16,7 9-2-16,-3 4 1 0,1 7 0 16,1 5 0-16,1 8 7 0,4 1-2 0,6 2 2 15,8-6-3-15,11-1-1 0,1-5-1 16,18-3 1-16,12-4 0 0,17-8-1 16,10-7-1-16,11-4-2 0,3-13-1 15,8-1-8-15,-1 0-19 0,-2-15-58 16,-5-4-231-16,-9-13-37 0</inkml:trace>
  <inkml:trace contextRef="#ctx0" brushRef="#br0" timeOffset="1089">1192 23 400 0,'0'0'72'0,"0"0"-16"0,0 0-8 0,0 0-9 15,0 0 1-15,0 0-1 0,0 0-5 16,0 0-7-16,0 0-7 0,0 0-9 15,-30-23-2-15,30 23-3 0,0 0-3 0,0 0 2 16,0 0 0-16,0 0 2 16,6 11 1-16,9 1-1 0,8 10 0 15,-1-7-1-15,4 1-2 0,2-4-2 16,-1 4-1-16,3-6 1 0,-1 1-2 0,0 0 1 16,0 0 0-16,-2-2-2 0,-7 1 1 15,3-6-1-15,-10 3 1 0,3-3-3 16,-1 1 1-16,-8-4 1 0,2 1 0 15,-9-2 0-15,0 0 1 0,0 0-1 16,2 0 1-16,-1 3 0 0,3-3 0 0,-3 0 1 16,2 0-1-16,-1 0 2 0,1 0 0 15,-2 0 0-15,2 0 1 0,-1 0 0 16,1 0 0-16,-2 0 0 16,2 0 0-16,-1-3 0 0,-2 3 1 0,3-2 1 15,-3 1 1-15,1 1 1 0,-1-3-1 16,0 3 0-16,2-2-1 0,-2 2-2 15,0-3 1-15,3 3 0 0,-3 0-2 16,0-1 0-16,0 1-1 0,0 0 0 16,0 0-2-16,0 0 1 0,0 0 0 0,-3 9 0 15,-8 10 0-15,-2 5 4 0,-4 6-5 16,-1 0 5-16,-2 5-2 0,-1-2 0 16,-1-2 1-16,3 0 0 15,-3 1-2-15,6-6 1 0,-1 2 1 0,8-12-1 16,-2 5 3-16,7-8-5 0,-2-2 2 15,-2 3-2-15,6-11 0 0,-1 5 1 16,3-8-2-16,-1 0 1 0,1 0 0 16,0 2 0-16,-3 1 1 0,3-1-4 15,-2 0-4-15,2 0-11 0,0-2-14 0,-1 0-29 16,1 0-66-16,-3 0-189 0,3-11-14 16</inkml:trace>
  <inkml:trace contextRef="#ctx0" brushRef="#br0" timeOffset="1528">2363 64 473 0,'0'0'50'0,"0"0"-19"15,0 0-6-15,0 0 0 0,0 0 3 16,0 0 0-16,-105 139-6 0,94-94 2 15,2-4-7-15,9 3-4 0,0-7 1 16,6-6-2-16,10-2 0 0,6-7 3 16,3-5-1-16,-6-6 0 0,9-10-1 0,-1-1-1 15,3 0-3-15,7-15-2 0,-7-5 0 16,-5-7-3-16,-4-5-1 0,-11-5 0 16,-3-4-3-16,-4 1-1 0,-3 3 3 15,0-1-5-15,-11 6 3 0,3 8-1 16,-2 2-4-16,2 10-6 0,-2-6-12 15,0 3-23-15,6 7-29 0,-5-6-89 16,4 7-140-16</inkml:trace>
  <inkml:trace contextRef="#ctx0" brushRef="#br0" timeOffset="2958">3174 600 525 0,'0'0'30'0,"0"0"3"0,0 0-3 16,0 0-5-16,0 0-5 0,0 0-6 16,0 0-2-16,0 0-7 0,0 0-3 0,-21 145-5 15,4-112-4-15,0 1-19 0,-6-1-34 16,-1-3-133-16,0-4-89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4:47.89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287 351 303 0,'0'0'69'0,"0"0"-11"16,0 0-11-16,0 0-5 0,0 0-6 16,0 0-2-16,0 0-3 0,0 0-6 0,0 0-7 15,0 0-8-15,-20-48-6 0,17 48-1 16,1 0 1-16,-7 0 2 0,-1 6 0 16,-3 4 0-16,1 2 1 0,5-1 0 15,2 3 0-15,1-2 1 0,2-3 0 16,2-3-2-16,0 0 0 0,0 2-1 15,0-1-1-15,0 2 1 0,0-9-1 16,0 0 2-16,0 0-2 0,0 2 1 16,0 0 3-16,0 0-2 0,0 1 1 15,2-1 0-15,1-2-1 0,3 0-1 0,-2 0 1 16,5-11-4-16,2-9 1 0,-6 4-2 16,2-10-1-16,-2 11 1 0,-5 6 2 15,0-7-1-15,0 8 1 0,0 0 0 16,0-6-1-16,0 10-1 0,0-3-1 15,-12 4-2-15,-7 3 1 0,-7 17 0 0,-10 10 0 16,3 9 1-16,-1 6 0 16,8 8 2-16,2 0 0 0,6 3 0 15,4-7-1-15,5 0 0 0,8-3 4 16,1-7-5-16,1-6 4 0,13-2-3 0,5-7 0 16,6-6-2-16,7-4 1 0,3-7-4 15,6-4-2-15,1 0-9 0,2-8-21 16,3-8-25-16,-7-2-41 0,2 0-78 15,-1-7-108-15</inkml:trace>
  <inkml:trace contextRef="#ctx0" brushRef="#br0" timeOffset="857">797 463 407 0,'0'0'64'16,"0"0"-11"-16,0 0-12 0,0 0-11 16,0 0-10-16,0 0-8 0,0 0-2 15,0 0 0-15,0 0 4 0,-58 37 0 16,38-4 0-16,2 0-1 0,3 3 0 0,6 3 3 15,3-3-7-15,3-2 3 16,3-3-5-16,0-11-2 0,4 1 1 16,2-9 0-16,7-1 0 0,-3-3 2 15,-4-4-2-15,11 0 1 0,-2-4-1 0,8-5-2 16,6-14 1-16,-5-6-3 0,-4-8-2 16,-5-8-4-16,-6-4 2 0,-1-2-5 15,-8 2 4-15,0 3-2 0,-5 7 1 16,-8 5 1-16,-1 5-4 0,5 8 4 15,-5 3 1-15,6 4 0 0,1 7 2 0,2 0 0 16,-1-2 0-16,2 4 2 16,-2-1-1-16,1-2-2 0,5 4 1 15,-3-3-2-15,3 3 1 0,0 0 4 16,0 0-3-16,0 0 2 0,0 0 1 0,0 0-1 16,0 0 3-16,0 0-1 0,0 0 1 15,5 0-1-15,1 0 0 0,10 3 1 16,9 3-2-16,-10-6 0 0,14 0 0 15,3 0-1-15,-4 0 0 0,12 0 0 16,-13 0 0-16,-2-2 1 0,-7-2 1 0,-9 4-1 16,0 0 1-16,-9 0-1 0,6 0-1 15,3 0 0-15,5 0-1 16,3 6-2-16,-4 6 3 0,5 9-2 16,-4 3 1-16,0 6 2 0,-2 2-2 0,-3 0 0 15,0 6 0-15,-4-5-1 0,-1-7 1 16,-4 1 1-16,0-2-2 0,0-6 6 15,0 7-5-15,0-8 3 0,0-10-2 16,0 0-2-16,0-8 1 0,0 0 0 16,0 0 1-16,0 3 1 0,0-2 1 0,0 1 2 15,0 1 0-15,0-3-2 0,0 0 1 16,0 0-8-16,0-22 2 0,11-8-3 16,6-14 3-16,2 3 1 0,3-1-1 15,3 7 1-15,1 4-1 0,2 10 3 16,-9 7-1-16,-5 8 1 0,1 3 0 15,0 3-2-15,7 3 2 0,3 10 1 16,-2 4-1-16,-5 2-1 0,-1 6-1 16,0-3-3-16,-3 0 3 0,1-1-1 15,-5 2 1-15,1-8 4 0,-2 2-6 0,-1-6-2 16,-7-5-1-16,7 5-6 0,-7-4-10 16,2 0-6-16,-1 0-23 0,-2-7-22 15,0 0-34-15,0 0-121 0,3 0-57 16</inkml:trace>
  <inkml:trace contextRef="#ctx0" brushRef="#br0" timeOffset="1556">1638 713 350 0,'0'0'67'0,"0"0"-6"16,0 0-9-16,0 0-7 0,0 0-6 16,0 0-7-16,0 0-3 0,0 0-5 0,0 0-2 15,0 0-5-15,0 5-1 0,0-5-4 16,0 0-1-16,0 0 1 0,0 0-3 16,0 1-1-16,0-1-5 0,0 0 4 15,0 0 2-15,0 0-4 0,0 0 6 16,0 0-8-16,2 0-5 0,5 0 5 0,-4-6-4 15,5 1 5-15,1-7-2 16,-3 9 1-16,5-6 2 0,7-6-2 16,-6 8 3-16,5-8-3 0,1 2 0 15,0 2 0-15,2-9-2 0,3 3 1 0,-3 0 1 16,2-4-2-16,3 1 0 0,0-1 1 16,1 1-1-16,0-3-1 0,-3 2 1 15,-2-3-1-15,-3 2 1 0,-4 6-1 16,-3-3 2-16,-2 8-2 0,-6 4 0 15,1 2 1-15,-4 5 0 0,0-3-2 0,0 3 0 16,0-3-1-16,0 1-2 16,0 1 1-16,0-2-1 0,0 3 1 15,-4 0-1-15,-10 3 2 0,-1 11 1 16,-2 2 0-16,11 7 1 0,3 2-1 0,3 1 1 16,0 11 1-16,9-5 0 0,3-1 0 15,2-3-1-15,-3-2 0 0,-2-7-2 16,0-1 2-16,-4-5 0 0,-4-6 0 15,-1 10 4-15,0-2-4 0,-1 9 5 16,-13 4-8-16,-4-9-2 0,-5-2-7 0,-1-5-13 16,-5-2-14-16,-5-2-29 0,7-7-55 15,-2-1-173-15,9 0 2 16</inkml:trace>
  <inkml:trace contextRef="#ctx0" brushRef="#br0" timeOffset="2053">2340 0 535 0,'0'0'67'16,"0"0"-17"-16,0 0-24 0,0 0-13 15,0 0-5-15,0 0 1 0,0 0 1 16,0 0 3-16,0 0 3 0,53 133 1 0,-39-76-2 16,-1 8 1-16,1 2-6 0,-3 4-2 15,-2-1-4-15,0-5 1 0,0-2 1 16,-3-5-3-16,2-6 2 0,-5-5-4 15,1-15-1-15,-1-5 0 0,-1-9 0 16,-2-8-1-16,3-2 0 0,-3-8-2 0,0 0-7 16,0 0-19-16,0 0-45 0,0 0-106 15,-3-12-131-15</inkml:trace>
  <inkml:trace contextRef="#ctx0" brushRef="#br0" timeOffset="2242">2284 503 649 0,'0'0'57'0,"0"0"-4"16,0 0-20-16,0 0-21 0,0 0-6 16,133 4-5-16,-92-4-3 15,2-7 0-15,-1 3-7 0,-2-3-18 0,-2 0-39 16,1 1-106-16,-1-2-129 0</inkml:trace>
  <inkml:trace contextRef="#ctx0" brushRef="#br0" timeOffset="3273">3114 594 466 0,'0'0'47'15,"0"0"-1"-15,0 0-13 0,0 0-7 16,0 0-1-16,0 0 1 0,0 0-1 15,0 0-4-15,0 0-2 0,54-123-4 16,-54 107-3-16,0 0-1 0,0 1-1 0,0 1 0 16,-8 1-5-16,-3-6-1 0,2 8-2 15,-6-2-1-15,4 3 1 16,-5 6 0-16,2-3 1 0,-1 7 1 16,1-2-1-16,-3 2 1 0,-5 5-1 0,-1 8 1 15,-3 6 1-15,3 9 1 0,1 2 0 16,5 4 0-16,-1 2 0 0,1 1-1 15,9-4-1-15,1-7 0 0,5 3 0 16,2-3 3-16,0-8-4 0,0 7 4 16,6-8-5-16,-3-11 0 0,5 3 0 0,-4-5 0 15,1 1 2-15,0 0 0 0,4-5-1 16,6-7-4-16,8-11 2 0,6-11-4 16,-2-6 3-16,-3-2 0 0,-1-7 0 15,-2 6 1-15,-3 2-1 0,-4 14 0 16,-8 3 2-16,-1 16 0 0,-5 3 2 15,0-3 1-15,0 3 0 0,3-2-1 16,-2 0-2-16,2 2-2 0,-3-2-2 16,2 2 2-16,1 2 0 0,1 20 0 15,2 7 4-15,1 7-4 0,0 5 1 0,2-7-1 16,-1 4-1-16,4-6 6 0,-6-11-5 16,3-2 5-16,-3-6-5 0,-3-8 0 15,2 1 0-15,-5-6 0 0,0 0 2 16,0 0-1-16,1 0 1 0,12 0 0 15,2-5-2-15,8-12-3 0,5-10 3 16,1-7-4-16,0-7 3 0,1-2 1 16,2-2-1-16,0 1 1 0,-3 4 0 15,-3 9 1-15,-8 9-2 0,-3 2 1 16,-6 10 1-16,-4 6 1 0,0-1 0 0,-5 5-1 16,0-2 1-16,0 2-1 0,3-3 0 15,-2 3-1-15,1-2 0 0,1 2 0 16,-2-2-1-16,-1 2 0 0,3 0-2 15,2 0 2-15,1 9 0 0,3 10 1 16,0 15 1-16,0 1-1 0,0 4 1 0,-4 1-1 16,1 3 1-16,-2-3-1 15,-2 2 1-15,3-6 4 0,-2-5-3 0,-3-3 1 16,1-10-3-16,-1-10 0 16,0 3 0-16,0-11 0 0,0 0 0 0,0 0 2 15,0 3-1-15,3-2 3 0,-3 2 0 16,0-3-2-16,5 0-1 0,4-21-5 15,1-16 4-15,9-8-5 0,-3-2 3 16,3 3 2-16,-1 9-3 0,5 4 4 16,-2 10 0-16,3 7 1 0,5 5 1 0,3 7 0 15,-3 2-1-15,0 0 0 0,-2 13-1 16,-3 3 0-16,1 3 1 0,-3 5-2 16,0 5 1-16,0-1-3 15,-3 5 2-15,-1-3 2 0,-6 5-3 0,2-5 3 16,-5-7-8-16,-2-1-8 0,-1-8-15 15,-4-8-23-15,1 9-29 0,-3-8-51 16,0 0-158-16,1 3-20 0</inkml:trace>
  <inkml:trace contextRef="#ctx0" brushRef="#br0" timeOffset="3631">4313 34 558 0,'0'0'52'0,"0"0"-9"16,0 0-12-16,0 0-12 0,0 0 0 15,0 0 3-15,0 0 5 0,98 121-1 16,-79-60-1-16,0 4-4 0,0 5-2 0,-4 1-6 16,-2-4-2-16,1-3 0 0,-6-7-8 15,4-5 4-15,-6-6-5 16,3-6-3-16,-4-15 2 0,-1-8-2 16,-2-9-2-16,-2-8 2 0,0 0-2 0,0 0-1 15,0 0-1-15,3 0-20 0,-3 0-25 16,0-3-37-16,4-21-55 0,-2-10-101 15,2-7-46-15</inkml:trace>
  <inkml:trace contextRef="#ctx0" brushRef="#br0" timeOffset="3877">4417 434 568 0,'0'0'55'0,"0"0"1"0,0 0-13 16,0 0-9-16,0 0-8 0,0 0-4 16,0 0-9-16,146 51-5 0,-97-49-6 15,2-2-3-15,1 0 0 0,-8-5-6 16,-9-7-14-16,-3-3-53 0,-5-7-218 15,-2-3-31-15</inkml:trace>
  <inkml:trace contextRef="#ctx0" brushRef="#br0" timeOffset="4214">5225 688 871 0,'0'0'8'0,"0"0"-1"0,0 0-4 16,0 0-7-16,0 0-19 0,0 0-149 16,0 0-145-16,0 0-31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8:32.7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1939 330 0,'0'0'64'0,"0"0"-12"0,0 0-9 0,0 0-4 15,0 0-8-15,0 0-1 0,0 0-2 16,0 0-5-16,0 0-3 0,-15 9-4 15,15-8-4-15,-3-1 0 0,3 0 2 16,0 5-1-16,-1-5 0 0,1 0 0 16,0 0-2-16,0 0-1 0,0 0-1 15,0 0 0-15,-3 0-4 0,3 0 0 0,0 0-1 16,0 0-1-16,0 0-1 0,-2 0-2 16,2-5 0-16,0 4-1 0,0-10 1 15,0 2 1-15,0-8-6 0,0 1 5 16,0-1-5-16,0 2 4 0,5 0 1 15,-1-1 1-15,-2 3-1 0,2-4 0 16,1 5 0-16,-1-2 1 0,-4 8 0 16,5-8-1-16,-3 7 2 0,1 1-2 15,1-10-1-15,2 3 1 0,2 0-1 16,2-8 0-16,4 3 1 0,-5 7-2 0,2-6 2 16,-1 6 1-16,0-3 0 0,-1 3 2 15,-5-1-2-15,7 1 1 0,-2-2 1 16,0-4 0-16,-4 5 0 0,8-6-2 15,-2-4 1-15,-2 1-1 0,6-5 1 16,-3 2 0-16,-1 0-2 0,7 0 0 0,-7 2 0 16,7 3 0-16,-7 2 1 15,-2 2 1-15,1 6 0 0,0 1 0 16,-1-5 1-16,0 5-1 0,0-4 1 16,-3 4 0-16,3-1 0 0,0-2-1 0,0 2 0 15,0-3-1-15,2-7 0 0,-2 8 1 16,5-7-2-16,0 4 1 0,-8 6 0 15,7-3-2-15,-4 3 2 0,-4 5-2 16,-4-3 1-16,9 2 0 0,-10 4 0 16,4-4-1-16,2 1 1 0,-1-1 0 0,8 0-1 15,-8 2 0-15,13-3 1 0,7 2-1 16,-1-3 1-16,9 1 1 0,5 4-1 16,-4 1-1-16,4 0 0 15,-5 0 0-15,0 0 1 0,1 0 0 0,-1 4 0 16,1 4 0-16,2-2 1 0,-1 0-1 15,-2-1 0-15,5 1 1 0,0 0-1 16,2 1 1-16,-4-1-1 0,-2-1 0 16,-5 1 0-16,4-1 0 0,-6 5 0 15,-5-3 1-15,-4 0-1 0,6 1 0 0,-10-1 0 16,9 2 0-16,-13-4-1 0,4 6 1 16,0-5-2-16,-4 4 2 0,4-1 0 15,-5-1 0-15,2 1 0 0,-1 0 0 16,4 2 0-16,-5-2-1 0,6 4 1 15,-1 3 0-15,-1-3 0 0,6 7 0 0,-9-9 1 16,4 5-1-16,0-3-1 16,-4 4 1-16,6-1-1 0,-4 1 1 15,-2-2 0-15,-4-4 0 0,7 6 1 16,-7-1-1-16,3-4 0 0,0 8 1 0,0-3-2 16,2 5 1-16,-1 3-1 0,-1-1 1 15,0-5 0-15,-4 3 0 0,0-1 0 16,4 1 0-16,-5 0 0 0,1 2 1 15,-1 0-1-15,-2-10 0 0,2 11-1 16,1-1 2-16,-5 3 4 0,9 6-4 0,-7-7 5 16,2-4-6-16,1 2 0 0,-1-7 0 15,4 4 0-15,-7 1 0 0,4-8-1 16,1 8 1-16,-1 0 0 16,-2 0 0-16,1 2 1 0,1 0-2 0,-1-1 1 15,-2 1 2-15,2-1-2 0,2 0-1 16,-3-7 0-16,2-1-1 0,0 8 2 15,1-1 0-15,-2 7 0 0,5-3 0 16,-3 3 1-16,2 0 0 0,1 0 1 16,-3 0-2-16,-1 0 0 0,1-7 1 0,-2 1-1 15,1 1 1-15,-2 2 0 0,3 7-1 16,-1-14 1-16,-1 6-1 0,1 0 1 16,1 1 0-16,1 3-1 15,-1 4 1-15,-1-5 3 0,0 1-5 0,1-9 5 16,-2 5-4-16,1-4 0 0,-2-2 1 15,3 8 0-15,-2-6 0 0,1 4-1 16,-1-3-2-16,1 2 1 0,1 0 1 16,2-2 0-16,2 6 2 0,1-1-2 15,1-2-1-15,-1 1 1 0,-1-1 0 0,3 2 0 16,-4 0 2-16,1-1-2 0,-1-1 0 16,-3 3 0-16,4-3 0 0,-6-1 0 15,5 3 1-15,-4-9-1 0,1 6 0 16,1-2 1-16,0 0-1 0,-3 0 0 15,5 3 0-15,-3-3 0 0,2-2 0 0,1 1 0 16,-3 0 2-16,0 1-2 16,-1-7 0-16,4 7 0 0,-2 0-1 15,-1 0 5-15,1 7-3 0,-3-7 4 16,1-2-4-16,-1 3-1 0,1-8-1 0,-1 7 1 16,5 2 1-16,-4-12-1 0,1 11 2 15,-1-9-2-15,-1 2 0 0,1 1 1 16,-2 1-2-16,-2-1 1 0,4 0 1 15,-1 2-2-15,-2-4 1 0,1 3 0 16,-2 0 0-16,3 1 0 0,-3-2 0 0,4 7 0 16,-2-8-1-16,-2 9 0 15,2-2 1-15,-1-5 0 0,-2 10 0 16,4-4 0-16,-4-6 1 0,6 9-1 16,-3-3 0-16,-1-8-1 0,1 6 1 0,-2-6 0 15,2-2-1-15,-1 4 1 0,1-1 0 16,-1-1-1-16,1-2 3 0,-2 5-2 15,-1-3 0-15,5-1 0 0,-5 0-1 16,4 1 1-16,1 1 1 0,-4 0-1 16,4-2 0-16,-2 1 0 0,1 3-4 0,1 2 4 15,0-5 0-15,1 5 4 0,-2 3-2 16,1-9 2-16,1 8-4 16,-3-7-1-16,1-2 2 0,-2 2-2 15,2 2 2-15,1 7-1 0,0-10 0 0,-1 7 0 16,1-9 0-16,-4 3-1 0,4 6 1 15,-2-8 0-15,3 7 0 0,-2-10 0 16,3 5 1-16,0-3-1 0,1-1 0 16,-2 1 0-16,3 3-1 0,1 1 1 15,-4-4 1-15,6 4-2 0,-6-6 1 0,0 4 0 16,2-3-2-16,-2 2 3 0,3-1-1 16,-5 0-1-16,5 9 2 0,-3-10-1 15,4 8 0-15,-1 1 0 0,0-5 0 16,1 3-1-16,0-1 3 0,-6-5-2 15,5 1 0-15,-3 0 0 0,2-2-1 0,1 2 1 16,-3-2 1-16,0 3-1 16,2-2 0-16,1 5 0 0,-3-5 1 15,5 4-1-15,1 4 0 0,-6-10 0 16,3 9-2-16,1-10 2 0,0 1 0 0,-1 2-1 16,0-4 1-16,0 2 0 0,0-3-1 15,0 4 2-15,-3-3-1 0,3-1 0 16,-4-4 1-16,4 6-1 0,-4-3-1 15,1 2 2-15,9 6-1 0,-6-6 0 16,5 3 2-16,1 4-2 0,2-4-1 0,2 6 5 16,3-5-5-16,-6-2 6 0,-1 0-4 15,5 0 0-15,-8-5-1 0,0-2-1 16,2 3 0-16,-6-6 1 16,4 5 0-16,2 0 0 0,-7-4 0 0,4 2 0 15,-5-2 0-15,1 1 0 0,4 3 0 16,-6-2 0-16,4-1 0 0,-3-3 0 15,1 0 1-15,-1 3-1 0,-1-3 1 16,6 1-1-16,-4-1 1 0,2 0 0 16,-3 0-1-16,13 0 1 0,-10 0-2 0,6 0 1 15,0-1 0-15,-1-5 0 0,9-4 0 16,-13 4 0-16,13-5 1 0,-8-3-4 16,0 4 3-16,2-6-4 15,-2 4 3-15,0-1 2 0,-5 2-1 0,5-5 0 16,-3 0 1-16,-6 7-1 0,9-9 0 15,-3 3 1-15,-6 4 0 0,8-7 0 16,-5-1 1-16,-4 6-1 0,1-9 1 16,3 0-1-16,-5-4-2 0,3-9 2 15,0 2-1-15,-5 2 0 0,2-2 0 0,1-1 0 16,-1 3 1-16,1-1-1 0,-1 9 0 16,1-2 1-16,0 0-2 0,-4 10 1 15,4-10 1-15,-2 0-1 0,-2 8 1 16,-1-10 0-16,0 0-3 0,5 8 3 15,-4-9-1-15,2-1 0 0,-1 10 1 0,1-9-1 16,-3 10-2-16,1-1 2 16,-1-2 0-16,3-1 0 0,-3-8 2 15,2 4-5-15,1 0 3 0,-2 1-4 16,3-1 4-16,-3 8 0 0,4-10-1 0,-5 2 2 16,4 8-1-16,-4-11 1 0,0 13 1 15,0-1-1-15,0-2 0 0,0 2-1 16,0-1 1-16,0-2-1 15,0-10 0-15,0 13 0 0,0-13-1 0,0 2 1 16,0 8-2-16,-4-12 2 0,4 4 0 0,0 8 0 16,0-12 0-16,0 3 0 0,0 10-1 15,0-11 2-15,0 13 0 0,0-4-1 16,0 3 1-16,0-4 0 16,0 2-1-16,0-1 2 0,0 2-2 0,0-3 0 15,0-8 0-15,0 11-1 0,0-14 1 16,0 3 0-16,0-1 0 0,0-11-4 15,0 4 4-15,0 2-5 0,0 10 5 16,0-2 0-16,0-1 0 0,0 11 1 16,0-11-1-16,0 12 0 0,0-1-1 0,0-3 2 15,0 1-1-15,0-6 1 16,0-1 0-16,0-8-2 0,0 1 0 16,0-3 1-16,4 1-2 0,2-2 2 15,-1 0 0-15,2 3 1 0,-1 1-1 0,-1 11 1 16,0-1-2-16,-5-1 2 0,4 8-1 15,-2-12-1-15,1 4 0 0,-2 7 3 16,2-12-3-16,-1 2 2 0,2-1-1 16,1-9-2-16,-1 1 2 0,1 1-4 15,1-1 4-15,2 0-3 0,-2 1 3 0,-2 3 0 16,1 9 0-16,-2-3 1 0,-2 9-1 16,-1-2 1-16,0-12 0 0,0 12-1 15,0-9 0-15,0 0 0 0,0-2-1 16,0-7 2-16,0 3-2 0,0-1 2 15,0 1-1-15,0 1 0 0,0 0 0 0,0 10 0 16,5-3 0-16,-5 0 0 0,0 7 0 16,5-11 1-16,-4 1-1 15,4 2 0-15,-1-8 0 0,4 5-1 16,-2 1 0-16,3 4 1 0,2 2 0 0,-2 5 1 16,0 0-1-16,0-2-4 0,-3 9 4 15,6-10-4-15,-6 7 4 0,0 2 0 16,3-7 0-16,-1 7-1 0,3-7 2 15,-1-3-2-15,4 3 1 0,4-10 0 16,5 5-2-16,-2-4 2 0,8 1-1 0,-2-1 1 16,5 2-1-16,-6 3 1 15,-6 7-2-15,-3 1 2 0,-7 7 0 16,-5 4 2-16,-1 3-2 0,-4 2 0 16,0 0-2-16,0 0 2 0,2 0-1 0,1 0 1 15,-2 0 1-15,8-4-2 0,-1 2 1 16,0-1-1-16,8-1 1 0,-7 4-1 15,7 0 2-15,2 0 0 0,-3 0-1 16,0 0 0-16,-1 0 0 0,1 0-1 16,-3 4 1-16,0 3 0 0,2 0 1 0,4 4-1 15,-7-3 0-15,7 4 0 0,2 1 0 16,-2 1-1-16,11 4 0 0,-5 1 0 16,1-2 1-16,-3 1 0 15,6-1 0-15,-4 4 0 0,-4-4-1 0,7 1 1 16,-6 1 0-16,1-2 0 0,-1 3 2 15,-1 0-3-15,1-3 2 0,-4 4 4 16,1 1-7-16,-3 0 6 0,2-1-4 16,-7 1-1-16,9-3 1 0,-6 3 0 15,2-1 0-15,1 1-1 0,-3 3 2 0,2 2-1 16,-1 3 0-16,4-2 0 0,-3 2 0 16,1 2-1-16,-3 1 1 0,3 3 0 15,-3 0 0-15,1 2 0 0,0 1 1 16,-4 0-1-16,-1 1 0 0,6-2-1 15,-1 0 1-15,-5-1 0 0,6 2 0 0,-1-2 0 16,0 2 1-16,-1-3-1 0,3 1-1 16,-3 3 5-16,2 1-5 15,1-5 3-15,-3 5-1 0,3-2-1 16,2-3 0-16,-3 1-1 0,2-1 2 0,-7-3-2 16,9 0 1-16,-6 4 1 0,-1-2 0 15,0 3-1-15,2 1 1 0,-3 2-1 16,-2 2 1-16,0-1-1 0,-3 3 1 15,3-4-1-15,-3 2 1 0,2-2-1 16,1-4 0-16,-3-1 0 0,8-1 0 0,-4-2 1 16,-1-3 0-16,5 2 3 0,-3-1-3 15,-2-1 2-15,5 5-2 16,-4-1 0-16,-1-1-1 0,2 0 0 16,-4-2 1-16,3 3-4 0,-1-3 3 0,-3-2 0 15,3 3 0-15,0-5 2 0,0 3-2 16,-3-2 0-16,3 1 0 0,0 4 0 15,-4-6-1-15,1 8 0 0,-1-5 1 16,-5 6 0-16,6-2 0 0,-3 0 0 16,1 3 0-16,1-1 0 0,1-3 0 0,3 2 0 15,0-5 0-15,0-1 1 0,2 2-1 16,0 1 4-16,-2-2-4 0,3 5 4 16,-3-2-4-16,-2-1 1 15,1 3 1-15,1-2-4 0,-3 3 4 0,-1-1-5 16,4 2 3-16,-3-2 0 0,2 3 0 15,-2-1-1-15,3-1 1 0,-3 1-1 16,3 2 0-16,0 0 1 0,0 0 1 16,0-1-2-16,0-1 1 0,2 2 0 15,-2-6 0-15,0 1 0 0,0-1 1 0,1 2-4 16,-3-5 4-16,2 5-1 0,0-5 0 16,0 2 4-16,1-2-5 0,-1-2 5 15,-3 5-4-15,3-7 0 0,-5 4 0 16,7-4 0-16,-3 2 1 0,1-3-2 15,-3 2 2-15,0 0-2 0,1 0 1 0,0-2 0 16,0 4 2-16,-2-3-2 16,-1-7 0-16,-2 5-1 0,4-2 0 15,-3 2 1-15,3 8 1 0,-1-4 0 16,-2-4-2-16,1-3 1 0,-2-6-1 0,1 3 1 16,-2 10 1-16,4-13-1 0,-1 11 2 15,-2-8-2-15,1 3 1 0,-2 5 0 16,2-10-1-16,-1 11 0 0,-2-10 1 15,3 1-2-15,-2 7 2 0,3-7 0 16,0 7-1-16,-2-9 1 0,-2 1-1 0,0-2 0 16,4 2 0-16,-2 0 5 0,1 1-6 15,-2 0 4-15,2 0-2 16,-1 6-3-16,1-7 4 0,-2 10-2 16,-1-11 0-16,3 5 1 0,-1 4-1 0,1-9 0 15,-2 12-1-15,-1-11 1 0,3 1 1 16,-1 7-1-16,1-7 2 0,-1 6-2 15,2-7 0-15,-2-3-1 0,1 1 0 16,-2 3 1-16,2-1 1 0,-1 1-2 16,1-3 1-16,1 2 0 0,1 7-2 0,-4-10 2 15,4 10 0-15,0-1 0 0,-4-5 1 16,7 6-2-16,-4 0 2 16,-2-12-1-16,5 10 1 0,-1-1-1 15,-1-7 1-15,1 8-2 0,3-3 1 0,-1-6 0 16,1 7-1-16,-2-1 1 0,1-6 1 15,1 5-2-15,2 1 1 0,-5-8 1 16,6 6 0-16,-1-1-2 0,-2-5 2 16,4 3-2-16,1 2 0 0,-8-8 1 15,12 8-1-15,-4-5 1 0,-6-3 0 0,10 3 1 16,-3 0-2-16,-1-5 1 0,4 5 0 16,-4-7 0-16,-1 3 1 0,-1-3-1 15,2 2 1-15,0 1 3 0,1-3-4 16,3 5 5-16,-3-4-5 0,8 2 0 15,0-3 0-15,-8-2-1 0,12 4 0 0,2-6 1 16,0 0 0-16,0 1 0 0,0-1 1 16,-2 0-1-16,-2-4 0 15,0-2-5-15,-2-2 5 0,-8 5-5 16,2-4 5-16,-2 4 1 0,-9 0 0 0,8 1-1 16,-8 0 0-16,8-5 1 0,-1 3-3 15,1-1 3-15,0-1-2 0,-4 0 2 16,13-3-1-16,-8 1 1 0,5-3-2 15,0 3 1-15,-8-2 0 0,8-1 0 16,-2 3 1-16,-7-1 0 0,7-2-1 0,-3-2 0 16,-6 5 0-16,6-5 1 15,-1-1 0-15,-5 3-2 0,5-3 2 0,-4-3-1 16,-4 4 0-16,7-5 1 16,-3-2-1-16,4 0 0 0,-1-4 0 0,-2 8 1 15,0-2 0-15,-2-2 0 0,-2 6 0 16,4-5-1-16,-5-2 0 0,-1 7 1 15,2-10 0-15,-1 2 2 0,-3 6-1 16,3-10-2-16,1 1 1 0,-3-2-1 16,5-6 1-16,-1 1 0 0,-4 4-2 0,2-4 2 15,-1 4 1-15,0 7-1 0,1-4-1 16,1 1 1-16,-1 0 0 16,-1-7-1-16,6-1 1 0,-4 2-4 15,-1 3 3-15,2-4-4 0,-2 1 6 0,0-1-3 16,2 0 1-16,-2-1 2 0,-2-1-2 15,4 1 2-15,-3 2-1 0,-1-4-2 16,2 2 1-16,2-2 1 0,-2-1 0 16,-1 2 3-16,1-3-4 0,1 1 2 15,-1 0-2-15,2 1 0 0,-3 0 1 0,1 1 2 16,-2-2-3-16,1 0 1 0,1 1-1 16,-2-5-2-16,4 1 2 0,-3 2 0 15,1-2 0-15,0 0-2 0,-2 0 3 16,1 0-3-16,-1-2 3 0,-1-1 1 15,-1 3-1-15,1-1-1 0,-3-1 1 0,1 0 1 16,-1-3-2-16,0 4 2 0,0-2-1 16,0-1-1-16,0-3 0 15,0 4 1-15,0-4-1 0,5 1 3 16,-3 6-3-16,1-1 1 0,-3 4 0 0,1-2-1 16,2 4 0-16,-3 0 2 0,2-2-2 15,-2 1 1-15,3-3-1 0,1 0-3 16,1-2 3-16,1-2-3 0,3 1 2 15,0 0 2-15,-3-1-1 0,3 2 1 16,-3 0-1-16,2-2 2 0,-3 4-2 0,-1-1 2 16,1 1-1-16,-4-2 1 0,-1 2-1 15,0-4 0-15,0 3 0 16,0-2-1-16,0-1 0 0,0 4 0 16,0-2 1-16,0 2 0 0,0 0-2 0,0 1 3 15,3-1-5-15,-1 12 4 0,1-5-1 16,-3 1-3-16,1-1 4 0,-1-11-4 15,0 6 3-15,0 0 1 0,0 2-1 16,5-3 0-16,-4 2-1 0,-1-1 2 16,3 1-2-16,-1-5 2 0,1 4 0 0,1-4 0 15,-2 3-2-15,1 1 2 0,-1 0-2 16,1 10 2-16,-3-2 1 16,1 0-1-16,-1 10-1 0,0-12 1 15,0-1-2-15,0 13 2 0,0-12-1 0,0 0 0 16,0 11 0-16,0-14 1 0,0 6-2 15,0 6 1-15,3-13 0 0,-3 8 0 16,2 7 1-16,-2-9-1 0,4 11 2 16,1-4-5-16,-4 3 4 0,2-4-4 15,2-8 3-15,-4 12 1 0,4-10 0 0,-2 3 0 16,-1 7-2-16,1-12 2 0,-2 4-2 16,2-3 1-16,-1 1 1 15,2 1 0-15,-2-3 0 0,1 0 0 0,1-7-1 16,-2 9-1-16,1 2 0 0,-2-1 2 15,2 8 0-15,-1-15 0 0,1 8 0 0,-2 5-2 16,3-11-1-16,-4 13 3 16,1-2-2-16,-1-7 2 0,5 0 0 15,-1-6-1-15,-2 8 0 0,2-1 0 16,1 1-1-16,-2 7 1 0,-2-8 1 0,2 10-1 16,-3 6 0-16,2-5 2 0,-2 6-2 15,3-8 0-15,-2 1 0 0,-1 8-1 16,0-7 1-16,5 9 0 0,-3-12 1 15,1-6-4-15,-2 7 3 0,4-6-4 16,-1 0 4-16,-1 7 0 0,3-8 0 0,-3 10 1 16,-1 6-1-16,1-8-1 15,-2 8 1-15,-1-1 1 0,2 4-1 0,-2-4 2 16,0 0-1-16,0 0 0 16,0-12 0-16,0 10-2 0,0-11 1 0,0-6-1 15,0 7 1-15,0-10 0 0,0 12 0 16,0-2 2-16,0 1-2 0,0 0 1 15,0 0-2-15,0-2 1 0,0-7 0 16,0 12 2-16,0-13-2 0,0 1 0 16,-2 8 1-16,2-7-3 0,-1 10 3 0,1 0-1 15,0-1-1-15,0 11 2 0,0-10-2 16,0 9 1-16,0 1 1 0,0 2-1 16,0 6 1-16,0-13 0 15,0 4 0-15,-3-9 0 0,3 0-1 0,0 2 1 16,0-3-1-16,0 2 0 0,0-5 0 15,0 3 1-15,0 1-1 0,0-2-4 16,0 3 4-16,0-2-3 0,3 2 2 16,-3-1 1-16,1-1 0 0,1 2 0 15,1 2 0-15,-2-1 0 0,3-1 0 0,-4 11-1 16,1-9 2-16,-1 8-1 0,0-1 0 16,3-8 1-16,-1 10-1 0,-2-1 0 15,3-10 0-15,-2 9-1 0,4-8 1 16,-1 1 2-16,1-2-3 0,-1 2 0 15,1 0 2-15,-1 0-1 0,1 2 0 16,0-3 0-16,-4 10-1 0,7-5 1 16,-7 7 0-16,8-10 0 0,-3 3 1 15,2-1-1-15,-2 1-1 0,-1-4 1 16,5 2 0-16,-1 0-1 0,5-7 1 0,-9 9 0 16,10-7 0-16,-2 2 0 0,-3 6 0 15,3-9-1-15,2 3 1 0,1 3 0 16,5-6 0-16,-4-3 0 0,1 8 0 15,6-2 0-15,-1 3 0 0,1-1 1 16,-1 2-2-16,1-3 2 0,1 4-2 0,-1 0 0 16,3 0 1-16,-1 3 0 15,3-1 0-15,1-1 0 0,-1 1 0 16,5 0 0-16,0 0 0 0,4 1 0 16,0 1-1-16,-1 0 1 0,-2 1-1 0,-2-1 2 15,4-2-1-15,-7 0 0 0,2 2 0 16,-3-2-1-16,-8 2 0 0,2 3 1 15,0-3 1-15,-2 1-1 0,11-2 0 16,-3 0 1-16,2 0-2 0,3 2 1 16,4 0 0-16,0 0 0 0,1 1-1 0,4-2 1 15,-1 2 0-15,-4 2 0 0,0-2 0 16,-3 2 0-16,-10 2 0 16,3-1-1-16,4 2 1 0,0 0 0 15,9 0-1-15,-4 0 2 0,-2 0-1 0,1 0 0 16,-3 0 1-16,-2 0-2 0,2 0 2 15,-1 0-2-15,1 0 1 0,-8 0 0 16,-1 0 0-16,-6 0 0 0,-2 0 1 16,2 0-1-16,0 2 0 0,-3-2 0 15,-6 0-1-15,6 1 0 0,-7 2-1 0,-2-1-1 16,-1 1-4-16,1-1-8 0,-2 2-13 16,1 1-23-16,-5 8-80 0,-6 1-193 15,-17 5-21-15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8:47.9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81 314 355 0,'0'0'60'0,"0"0"-15"0,0 0-13 0,0 0-7 16,0 0-4-16,0 0 0 0,0 0 1 15,0 0 0-15,0 0 0 0,0 0-3 16,-69-103-2-16,66 96 1 0,0-7-2 15,0 6 1-15,2-2 0 0,1-5-1 16,0 8-2-16,0-1-1 0,0-6-5 16,4 8-1-16,-2-2 1 0,2 2-2 0,-4 6-5 15,0-2 4-15,0 2-2 16,0-3-3-16,0 3 3 0,2 0-6 0,6 0-1 16,-2 6 2-16,3 13 2 0,1 5 0 15,-1 7 0-15,-4 1 1 0,0 5-3 16,-1 1 3-16,-1 3-1 0,-3 0 2 15,0 3 1-15,0 4-2 0,0-2-1 16,-3 0 2-16,2 0-3 0,1-5 4 16,0-2-1-16,0-7-1 0,7 1 0 15,7-7 1-15,4-4-2 0,5-3 0 16,3-7-2-16,-5-3-1 0,5-7-5 16,1-2-22-16,2 0-49 0,10-13-162 0,-2-8-72 15</inkml:trace>
  <inkml:trace contextRef="#ctx0" brushRef="#br0" timeOffset="627">931 513 368 0,'0'0'72'0,"0"0"-22"16,0 0-15-16,0 0-13 0,0 0-2 16,0 0-2-16,0 0-2 0,0 0 1 15,0 0 1-15,6-65-1 0,-7 51-1 16,-2 7-3-16,-2 0-2 0,4 3-1 15,-4-3 0-15,1 3-3 0,-1 0-1 16,-6-6-1-16,4 7 0 0,-4-5 0 16,-2 0-1-16,6 8-2 0,-6-6 0 15,5 4 0-15,1 0 1 0,-10 2 2 16,8 0-2-16,-6 0 1 0,-1 0 0 0,3 2-1 16,-2 9 0-16,1 4 1 0,0-3 0 15,4 6 1-15,0 2-1 0,4 4-1 16,-3-3 1-16,5 4-1 0,-1 0 0 15,5-6 0-15,-3 10 1 0,3-4-1 16,0-8 2-16,3 7-1 0,2-8-2 0,-4-10 2 16,7 5-1-16,-4-7 1 0,1 0 0 15,-2 0 1-15,5-4 0 0,2-4 1 16,5-10-2-16,8-15-2 16,-3-1-1-16,3-11 2 0,-1 0-4 0,-2 0 3 15,0 1-2-15,-6 13 0 0,-4 7 1 16,-1 7 2-16,-6 9 1 0,2-2-1 15,-5 6-1-15,0-1-2 0,0 1-1 16,0 0 1-16,0 16-1 0,0 8 1 16,1 9 0-16,4 0 0 0,1 0 1 0,3 4-2 15,3-4 0-15,4-1 0 0,2-4 0 16,3-4-1-16,-6-7-1 0,4-9-6 16,3-5-21-16,-3-3-46 15,10-14-122-15,-3-11-122 0</inkml:trace>
  <inkml:trace contextRef="#ctx0" brushRef="#br0" timeOffset="1835">1253 275 402 0,'0'0'57'0,"0"0"-13"0,0 0-12 0,0 0-6 16,0 0-5-16,0 0 0 0,0 0-3 15,0 0-3-15,0 0-3 0,-23 0-4 16,23 0 1-16,-2 0-2 16,2 0-2-16,-1 0 1 0,1 0 0 0,0 0 2 15,0 0 0-15,0 0 3 0,0 0-3 16,0 0 1-16,0 0-2 0,0 0-1 15,0 0-1-15,0 0 0 0,7 0 1 16,3 0-1-16,9 0-1 0,0 0 1 16,-1 0-1-16,0 0-1 0,-1 0 0 0,9 3 1 15,-11-1-1-15,8 2-1 0,-2 1 1 16,-8-1-1-16,10 2 0 0,-9-1 0 16,1 1-1-16,5 4 0 15,-10-4 0-15,12 4-1 0,-3-1 0 0,-8-3 0 16,9 5 0-16,-8-1 0 0,-3-2 1 15,2 2-2-15,-2-1 2 0,1-1-1 16,-5-3-2-16,1 3 2 0,-1-1 0 16,2 3 0-16,-1 1 1 0,-3-5 0 15,2 1-1-15,-4-3-1 0,2 3 1 0,-1-1 0 16,0 8 1-16,1-8-2 0,-2 1 1 16,2 1 0-16,-3 0-1 0,0 1 0 15,0 7 1-15,0-1 0 0,-3-2 1 16,2 0-1-16,-6 0 1 0,3-1-1 15,1-7 1-15,-3 6-1 0,1-7-1 0,1 0 2 16,-4 3-1-16,5-3 0 16,-1 1 1-16,-9 1-1 0,7-4 1 15,-1 3-1-15,4-2 1 0,-5 0 0 16,2-1 0-16,-2 1 1 0,4-2-1 0,4-1 1 16,0 0 0-16,0 0 0 0,-6 0 2 15,0 0-2-15,-2 0-1 0,-3-4 0 16,7-1 0-16,-5-6 0 0,3 1-1 15,-2-2 1-15,2 1 0 0,1-5-1 16,1 3 1-16,-1-4-1 0,1 2-1 16,2 6 1-16,-2-7-1 0,1 10 1 0,1-4 0 15,-1-5 1-15,3 9-2 16,0-3 2-16,0-7-2 0,0 10 1 16,0-3 0-16,0-7 1 0,0 8 0 0,5-6-1 15,-1 0 0-15,-1 7 1 0,2-7-1 16,-4 6 0-16,1-8 0 0,2 1 1 15,1 2-1-15,0-2 0 0,-2 9 0 16,1-7 0-16,-2 7 1 0,1-1 0 16,3-4-1-16,-2 6 0 0,1-2 1 0,4-4-1 15,-4 8 1-15,4-8-1 0,-2 1 0 16,2 1 1-16,0 0-1 0,4-2 0 16,3-1 0-16,-3 4-1 15,6-3 0-15,1 1 1 0,4 1 0 0,5 0 2 16,0 1 0-16,-6 4-1 0,4-1 0 15,-1 4 0-15,-8 1-1 0,11 0 1 16,-5 0 1-16,-4 1-2 0,3 6-1 16,-5 3 0-16,-3 4-2 0,-6-3 2 15,5 8 0-15,-8-8-1 0,-3-5 1 0,-3 12-1 16,0-3-1-16,0 3 1 0,-9 2 0 16,1-6 0-16,-2-5 2 0,1 0-1 15,3-7 1-15,1 3 1 0,-4-5 0 16,0 0 1-16,-6 0-1 0,-1-5 1 15,7-5-2-15,0 0 0 0,6 3-1 16,3-9-1-16,0 2-3 0,3-10-2 16,11-4-8-16,1 4-20 0,5 0-38 15,4 3-120-15,8 4-113 0</inkml:trace>
  <inkml:trace contextRef="#ctx0" brushRef="#br0" timeOffset="2884">2618 296 301 0,'0'0'66'0,"0"0"-8"0,0 0-11 15,0 0-4-15,0 0-1 0,0 0-4 0,0 0-6 16,0 0-5-16,0 0-5 0,0 0-4 16,12 11-3-16,-4-11-5 0,2-5 0 15,6-8-3-15,2-7 0 16,-3 3-1-16,-3 0 0 0,-3-3-2 0,0-2 1 15,-6 8-1-15,2-15-7 0,-5 4 5 0,0 6-5 16,0-6 2-16,-8 4 1 0,-10 2-2 16,-6 1 1-16,-8 5 0 15,-1 6-3-15,-5 7 3 0,-2 0 1 16,-1 7 0-16,2 12 5 0,2 3-5 0,7 4 5 16,7 3-4-16,5 0 0 0,9-9 2 15,6 4-1-15,3 1 2 0,0-1 0 16,7 6 1-16,10-6 3 0,4-4-1 15,5-4 0-15,0-3-2 0,3-4 0 16,-10-2-3-16,7-5 1 0,-1-2-1 16,0 0 0-16,7-6 0 0,-4-6 1 15,-7-5-1-15,2-4 0 0,-4 0-2 0,1-3 0 16,-3 0 1-16,-5 7 0 16,0-1 2-16,-6 8 0 0,-1 2 1 0,1-3 2 15,-3 6 0-15,-2-1 1 0,4 0 0 16,-5 6-6-16,0-1 2 0,0 1 0 15,3 0-2-15,-3-3 1 0,0 3 0 16,1-2-2-16,-1 2 1 0,0-2 2 16,4 2-4-16,-4 0 2 0,0 0-2 0,0 0 1 15,0 0 0-15,1 0-1 0,-1 7 2 16,0 1-1-16,0 10 0 0,0-3 0 16,0 4 0-16,0-4 0 15,0 3 1-15,0 9 0 0,5 0 1 0,-1 9-2 16,4-6 2-16,-1 5-1 0,2-2 1 15,1 5-1-15,-1 2 2 0,1 5-1 16,2 1 2-16,-1 3-3 0,0 3 0 16,-4-6-2-16,-1 1 1 0,-1-2 0 15,-5-4 1-15,0-2-1 0,0-4 1 0,0-10-2 16,-5-3 2-16,-1 1-1 0,-3-3 0 16,-6 2 6-16,3-7-6 0,-3-2 4 15,-5-5-6-15,2-2 2 16,-10-3 0-16,3-3 0 0,-3-3 2 0,-7-9-7 15,6-9 5-15,1-1-4 0,2-7 3 16,6-5 1-16,2-3-2 0,7-8 0 16,5-4 0-16,3 1 1 0,3-2-3 15,9 3 2-15,11 1 0 0,9 5-1 16,7 3 0-16,7 3 0 0,1 2-3 0,4 3-3 16,-1 1-12-16,1-2-20 0,-4-2-35 15,-2-3-112-15,0 0-121 0</inkml:trace>
  <inkml:trace contextRef="#ctx0" brushRef="#br0" timeOffset="3469">3289 326 399 0,'0'0'60'0,"0"0"-21"16,0 0-17-16,0 0-3 0,0 0 3 15,0 0 3-15,0 0 0 0,0 0 2 16,0 0-4-16,0 0-1 0,-12 17-4 15,28-17-2-15,6 0-6 0,6 0-2 16,-3-7-2-16,-1-8-2 0,0 1 1 16,1-7-3-16,-1-1 0 0,3-5 0 15,1-2-1-15,-4-3 1 0,-1-2-7 16,-7 0 5-16,-3 7-4 0,-7 3 4 0,-5 8-1 16,-1 4 0-16,0-3 1 0,-12 9-2 15,-15 1 2-15,-7 5 2 0,-8 16 5 16,2 14-1-16,4 6 8 0,7 10-2 15,9 2 2-15,11 1 2 0,9 3-1 16,5-3-1-16,23 1-2 0,15-9-3 0,10-4-4 16,12-5-1-16,11-11-6 0,2-13-7 15,2-8-49-15,-2-11-243 16,-4-20-34-16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8:37.29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308 687 22 0</inkml:trace>
  <inkml:trace contextRef="#ctx0" brushRef="#br0" timeOffset="482">129 595 279 0,'0'0'89'0,"0"0"-10"0,0 0-21 16,0 0-12-16,0 0-16 0,0 0-4 15,0 0-6-15,0 0-1 16,0 0-2-16,0 0-2 0,-29-22-3 16,29 22-1-16,-1 0-1 0,1 0-2 0,0 0-1 15,0 0 1-15,0 0 0 0,0 0-2 16,0 0 1-16,0 0 0 0,0 0-1 15,0 0 2-15,0 0 0 0,0 0 1 16,0 0 0-16,0 2 0 0,6 4-1 16,3 4 2-16,2-2-2 0,1 2 0 0,5 4-2 15,1-2-1-15,5 7 0 0,1-4 2 16,-1-2-1-16,1 3 1 16,-1-3-1-16,1 1 1 0,2-1-1 15,-2-2-1-15,-6-4-1 0,2 2-2 0,-6-1 1 16,-1-4 1-16,3 4-1 0,-3-1 1 15,6 2-3-15,-9-3 1 0,8 5 5 16,-8-4-5-16,-6-3 4 0,7 3-5 16,-7-2-2-16,1 0 2 0,-1-1-1 15,-4-4 0-15,0 0 1 0,0 0 0 0,2 2 0 16,1-2 0-16,-2 0-1 0,-1 3-1 16,0-3 0-16,3 0-3 0,-3 0-12 15,0-19-6-15,-12-1-21 0,0-9-18 16,-6 5-27-16,7 6-47 0,-1 5-96 15,11 9-54-15</inkml:trace>
  <inkml:trace contextRef="#ctx0" brushRef="#br0" timeOffset="897">527 516 334 0,'0'0'72'15,"0"0"-12"-15,0 0-13 0,0 0-12 16,0 0-9-16,0 0-3 0,0 0 0 16,0 0-1-16,0 0 0 0,0 0-2 0,6-35-1 15,-1 34-1-15,-5 1-2 0,0 0-1 16,1 0-2-16,-1 0 0 0,0 0-1 15,-6 12-5-15,-7 12-1 0,-9 4-1 16,-4 1-3-16,1 3 2 0,-3-2-2 16,-1 2 0-16,1-1 1 0,-1 0 2 0,1-4-1 15,4-2 5-15,0-3 2 0,4-3-3 16,6-2 1-16,5-9-7 16,3 0 1-16,2-5 1 0,-1 2-2 15,1 0 0-15,4-5-1 0,-3 0-2 0,3 0 0 16,0 1 1-16,-2-1-1 0,2 0 0 15,-5 3 0-15,5-3-2 0,0 0-6 16,-1 2-9-16,-2-2-20 0,1 0-26 16,-7 0-51-16,0-2-120 0,-5-7-60 15</inkml:trace>
  <inkml:trace contextRef="#ctx0" brushRef="#br0" timeOffset="1359">185 451 492 0,'0'0'70'16,"0"0"-18"-16,0 0-16 0,0 0-7 0,0 0-8 15,0 0-7-15,0 0-5 0,0 0-2 16,0 0-1-16,0 0 3 0,0-16 0 15,11 33 0-15,-2 8 1 0,0 11 0 16,0 2-1-16,-2 0 0 0,0 3-2 16,-1 4-1-16,-1 1 3 0,-1-4-5 0,2 0 1 15,-1-1-5-15,-2-6 1 0,2-12-1 16,-5 3 1-16,0-11-1 16,0-8 0-16,0 2-1 0,0-9 0 0,0 0 0 15,0 0-2-15,0 2-6 0,0 1-15 16,0-3-19-16,-8 0-29 0,-3 0-65 15,2-16-151-15</inkml:trace>
  <inkml:trace contextRef="#ctx0" brushRef="#br0" timeOffset="1794">32 757 370 0,'0'0'79'0,"0"0"-21"0,0 0-12 0,0 0-16 16,0 0-3-16,0 0-6 0,0 0-3 15,0 0-2-15,0 0-3 0,-32 0 0 16,32 0 2-16,0 5 3 16,5-5 0-16,18 0 1 0,10 0-1 0,14-5-1 15,2 2-1-15,4-5-3 0,3 2-2 16,2 0-3-16,-5 0-3 0,-6-1-4 15,-9 0 1-15,-9 3-3 0,-5-2 1 16,-7 5 0-16,-11-2-2 0,3 3 1 16,-9 0-2-16,0-2-2 0,0 2-9 0,0 0-27 15,1-1-55-15,-1 1-203 0,0-4-21 16</inkml:trace>
  <inkml:trace contextRef="#ctx0" brushRef="#br0" timeOffset="4346">1051 722 235 0,'0'0'53'16,"0"0"-11"-16,0 0-7 0,0 0-9 15,0 0-4-15,0 0-5 0,0 0 0 0,0 0 2 16,-18-6 1-16,15 4-1 0,1 2-2 16,-1 0-2-16,2 0-2 0,-4 0-1 15,5 0 2-15,-1 0 0 0,-2 0 0 16,1 0 0-16,-7 0 1 0,-3 0-4 15,4 0-1-15,1 0-1 0,7 0-2 0,-2 0-3 16,2 0 1-16,-3 0-3 0,2 0-1 16,-2 0 2-16,1 0-2 15,-1 0 1-15,2 0 1 0,1 0 0 16,-4 0 0-16,4 0 0 0,-1 0 1 0,1 0 1 16,-5 2-2-16,5-2 2 0,0 0-1 15,0 0 1-15,0 3 1 0,0-3 2 16,0 2 1-16,11-1-1 0,6-1 0 15,-1 3-1-15,3-3-1 0,10 0-3 16,-2 0 0-16,11 0-1 0,0-3 1 0,1-3-2 16,4-2 1-16,1 0-1 15,3 0-1-15,3 0 3 0,-1-1-1 16,-1 3 4-16,1 0-1 0,2 1 2 16,1 1 0-16,0-1-2 0,-4 2-1 0,1 0-1 15,1-5-1-15,-1 3 0 0,-2-1 0 16,0-1 0-16,-6 1 0 0,0 1 1 15,-12 1-2-15,-2 1 3 0,-10 2 1 16,-8 1 0-16,0 0 1 0,-9 0 0 16,0 0 0-16,0 0-1 0,3 0-2 0,-1 0-1 15,-2 0-4-15,4 0 2 0,-2 0 0 16,1 0-3-16,-2 0 0 0,-1 0-3 16,0-3-4-16,3 3-4 15,-3 0-9-15,0-2-17 0,0 2-24 0,0 0-45 16,0-2-106-16,0-7-76 0</inkml:trace>
  <inkml:trace contextRef="#ctx0" brushRef="#br0" timeOffset="5014">1929 334 406 0,'0'0'84'0,"0"0"-10"16,0 0-18-16,0 0-13 0,0 0-12 16,0 0-10-16,0 0-6 0,0 0-2 0,0 0-5 15,0 0 0-15,-29-15-5 0,29 15-2 16,0 0 1-16,0 0 1 0,0 2 2 15,0 11 3-15,6 3 1 0,8 4-2 16,1 3 3-16,6-1 0 0,-1 0-1 16,4 0 1-16,4 0-3 0,1 2-1 0,1-5-2 15,2-1-1-15,-2-3-1 0,-1 0-1 16,-6-9-1-16,-3 3 0 0,-8-5 0 16,-6-2 1-16,0 0 0 0,-6-2 2 15,0 0 0-15,0 0 0 0,3 0 1 16,-3 3 1-16,1-3-1 0,-1 0 1 0,0 1 1 15,3-1-1-15,-3 0 1 16,0 0 0-16,2 3-1 0,-2-3-1 16,0 0-2-16,0 0-2 0,3 0 2 15,-3 3-2-15,0-3 0 0,0 8 0 0,-14 6 0 16,-4 5 0-16,-6 6 1 0,-1 2-1 16,1 3 0-16,1-4 2 0,4 1-3 15,-1-1 2-15,6-5 4 0,4-2-6 16,1-5 5-16,4-7-5 0,-3 4-2 15,7-5-3-15,-4-1-4 0,1 1-10 0,-2-4-23 16,-2 1-50-16,-1 0-219 16,3 2-19-16</inkml:trace>
  <inkml:trace contextRef="#ctx0" brushRef="#br0" timeOffset="6435">3381 353 429 0,'0'0'52'0,"0"0"-9"0,0 0-9 16,0 0-3-16,0 0-4 0,0 0-2 0,0 0-1 16,0 0 0-16,0 0 0 0,-5-11-2 15,5 11-2-15,0-1-4 0,0-1-2 16,0-1 0-16,0 1-4 0,0 0-2 15,0 0 0-15,0 0-4 0,0-1 0 16,0 1-1-16,2-7-1 0,-2 1 0 16,0-2-1-16,0-6-1 0,0 7 1 0,0-6 0 15,0 0-1-15,-9 2 0 0,-3-4 0 16,-1 4 0-16,-5 0 1 0,1-1 0 16,1 8 0-16,-9-2 1 15,1 3-1-15,6 2-2 0,-8 3 2 0,-1 0-1 16,7 0 0-16,-4 4 1 0,9 3 0 15,1 0-2-15,2 0 1 0,4 2 0 16,-1 0 1-16,4-6 0 0,2 13 0 16,3-8 1-16,0 7 1 0,0 7-2 15,10-2 0-15,5 5 2 0,1-5-2 0,-3-7 0 16,3-2 0-16,-5-3-2 0,3-3 2 16,1-2 0-16,0 0-1 0,2-1 0 15,-1-2 1-15,7 0 0 0,0-8-1 16,6-9 1-16,-5 1-1 0,-1-1 0 15,-2-3 1-15,-3 0-1 0,1-3 1 16,-9 8-1-16,2-3 1 0,-6 6-2 16,-1 6 2-16,1-5 0 0,-3 5 0 15,-1-1 3-15,2 2-3 0,-4 5-1 16,0-2 1-16,0 2-2 0,0-3 1 0,0 3 0 16,0-1-1-16,3 1 0 0,-3-2 1 15,0 2 0-15,0 0 0 0,2 0-1 16,-2 0 2-16,0 0-2 0,0 6 1 15,0 2 2-15,-2 6-2 0,-1-5 1 16,2 9 0-16,-2-2-3 0,3 1 4 0,0 1-2 16,0-1 1-16,0 11 0 15,0-4 1-15,3 10-2 0,1-6 2 16,1 1 0-16,1 0 0 0,-2 2 2 16,2-1-3-16,4-1 0 0,-3 2 1 0,-1 1-3 15,0-2 2-15,2-1 1 0,-2 4-2 16,2-5 0-16,-4 1 0 0,2-2 4 15,-4-5-5-15,1 3 6 0,-2 2-5 16,-1-8-2-16,0 11 3 0,0-4-1 16,0 0 1-16,0 0-2 0,-4-2 1 0,-4-2-2 15,-4-2 3-15,-2 5 0 0,2-10-2 16,-5-4 3-16,1-2-3 0,-1-2 1 16,-7-6 2-16,2-1-2 15,-3-1 1-15,-4-12-1 0,8-7-1 0,-1-4 1 16,7-4-1-16,6-3 1 0,3-1-1 15,3-2-5-15,3-1 5 0,3 0-4 16,8 1 4-16,4 3 2 0,8 3-1 16,1 1-1-16,8 3 0 0,1-2 0 15,2 2-1-15,1 1-2 0,-1-6-6 0,-1 3-16 16,-1-1-36-16,-1-2-121 0,-1 7-139 16</inkml:trace>
  <inkml:trace contextRef="#ctx0" brushRef="#br0" timeOffset="6986">3949 533 532 0,'0'0'68'0,"0"0"-22"15,0 0-12-15,0 0-9 0,0 0-2 16,0 0-2-16,0 0-2 0,0 0-2 16,0 0-2-16,0 0-4 15,-14-69-3-15,14 69-2 0,0-2-4 0,0-1-1 16,0 3 0-16,0-2-2 0,0 2 1 15,0 0-2-15,0 0 2 0,5 18 1 16,-1 12 1-16,1 9 1 0,-5 8 0 16,3 2 0-16,-3 8 2 0,1-5 4 15,4 4-3-15,4-4 2 0,5-5-5 0,2-3-1 16,3-6 0-16,3-5-2 0,-2-9 1 16,-2-5-1-16,-2-8-1 0,-3-4 0 15,-7-5-2-15,8 0-6 16,-3-2-11-16,2-14-24 0,7-6-35 0,-3-4-64 15,2-3-104-15,1-3-45 0</inkml:trace>
  <inkml:trace contextRef="#ctx0" brushRef="#br0" timeOffset="7343">3972 805 538 0,'0'0'65'0,"0"0"-15"0,0 0-10 16,0 0-13-16,0 0-6 0,0 0-15 16,0 0-3-16,124-13-5 0,-86 2-5 15,0-7-18-15,-3 0-48 0,1-6-188 16,2 1-41-16</inkml:trace>
  <inkml:trace contextRef="#ctx0" brushRef="#br0" timeOffset="7865">4948 386 530 0,'0'0'73'0,"0"0"-20"16,0 0-11-16,0 0-8 0,0 0-9 16,0 0-6-16,0 0-6 0,0 0-4 0,0 0 1 15,0 0 1-15,5 37-3 0,5-1 0 16,-1 1-5-16,2 0 0 16,1-5-3-16,-1 5-1 0,-2-4-1 15,-3-8 0-15,-1-1-3 0,-2-5-1 0,-3-1-11 16,0-1-13-16,0-9-21 0,0 9-39 15,0-7-92-15,0-6-113 0</inkml:trace>
  <inkml:trace contextRef="#ctx0" brushRef="#br0" timeOffset="8034">5007 120 625 0,'0'0'35'15,"0"0"-7"-15,0 0-14 0,0 0-11 0,0 0-7 16,0 0-2-16,0 0-2 16,0 0-2-16,0 0-9 0,0 0-36 15,-15-15-211-15,15 15-16 0</inkml:trace>
  <inkml:trace contextRef="#ctx0" brushRef="#br0" timeOffset="8769">5422 624 306 0,'0'0'70'0,"0"0"-10"0,0 0-8 15,0 0-5-15,0 0-7 0,0 0-5 16,0 0-4-16,0 0-3 0,0 0-3 16,-11 0-4-16,11 0-2 0,0 0-1 15,0 0-1-15,0 0-2 0,0 0-1 0,0 0-4 16,0 0 0-16,0 0-3 0,0 0-2 16,0 0 0-16,0 0-4 0,0 0 2 15,0 0-1-15,0 0 0 0,8-5 1 16,-5 2-1-16,1-2-1 0,6-4 0 15,-6 5 1-15,8-5-1 0,4-5 1 16,-7 9 1-16,7-11-2 0,6 4 0 16,-3-1 0-16,10-7 0 0,-1 2-1 15,-3-3 1-15,3 2 0 0,-7-3 0 16,2-2-1-16,-5 5 1 0,-4 3 1 0,-5-4-1 16,-3 9 0-16,-2-7-1 0,1 3 1 15,-5 5-1-15,0-10-2 0,0 12 1 16,0-8-4-16,0 0 1 0,-3 10 1 15,1-1 0-15,2 7 1 0,-3-1-1 16,-3 1 0-16,-3 0 1 0,-5 0 1 0,-1 12 0 16,6-3 3-16,0 13-3 0,9 6 3 15,0 2 0-15,12 13 0 16,9-2 1-16,7 3 1 0,4-4-1 16,-2-2 0-16,-1-3-1 0,-2-1 0 0,-7-5-2 15,-5-7 0-15,-6-2-1 0,-4-7 1 16,-5 2 0-16,0 4 1 0,-11-6-1 15,-2 3 0-15,-6-7-2 0,6-6-2 16,-3 2-7-16,-2-4-18 0,2-1-39 16,-10 0-142-16,1-12-105 0</inkml:trace>
  <inkml:trace contextRef="#ctx0" brushRef="#br0" timeOffset="9895">4950 0 348 0,'0'0'44'0,"0"0"-2"0,0 0-7 15,0 0-3-15,0 0-5 0,0 0-5 0,0 0-7 16,0 0-4-16,0 0-2 16,0 0 0-16,0 24-4 0,0-21 3 15,0 0-4-15,0-2 0 0,0-1-1 16,0 2-1-16,0-2 1 0,0 0 1 0,0 3 2 16,0-3 2-16,0 0 2 0,0 0 2 15,0 2 1-15,0-2-1 0,3 0 0 16,-3 0 0-16,1 0-2 0,2 0-1 15,-1 0-3-15,1 0-2 0,-2 2-1 16,-1-2-1-16,5 2-1 0,1 4 0 0,-2 0 0 16,1 0-1-16,0-1 0 0,-5-5 0 15,0 0 0-15,0 0 1 16,0 2 1-16,0-1 0 0,0 3 1 16,0-3 3-16,0 2 1 0,0-1 0 0,0-2 2 15,0 0-1-15,0 0-1 0,0 0-1 16,0 0 1-16,0 0-1 0,0 0 1 15,0 0-2-15,0 0 0 0,3 0-1 16,-3 0-2-16,0-2-1 0,1 2-1 16,-1 0-1-16,0 0 0 0,3 0-1 0,-3 0-1 15,0 0 2-15,0 0 1 0,0 0-1 16,0 0 0-16,0 0 1 0,0 0 0 16,0 0 2-16,-3 2 2 0,3-2 0 15,-1 0-1-15,1 1 1 0,-3-1-2 16,3 0 0-16,0 0 2 0,0 0-2 15,0 0-1-15,0 0-2 0,0 0-5 16,0 0-11-16,0 0-31 0,-6 0-78 16,-2 0-183-16,3 4-13 0</inkml:trace>
  <inkml:trace contextRef="#ctx0" brushRef="#br0" timeOffset="18046">596 1113 302 0,'0'0'61'0,"0"0"-10"0,0 0-9 0,0 0-6 15,0 0-3-15,0 0-6 0,0 0-4 16,0 0-4-16,0 0-1 0,-23-3-3 16,21 1-3-16,-2 2-1 0,4 0-1 15,-2 0 0-15,-1-3 0 0,3 3-4 16,-1 0 1-16,1 0-2 0,-3 0-3 0,3 0 1 16,0 0-1-16,0 0 1 0,0 0 0 15,0 0-1-15,0 0 2 0,0 0 2 16,0 0 1-16,0 3 1 0,9 10 0 15,6-1 0-15,2-1 1 0,-2 1-2 16,3-4 1-16,2 1-2 0,-1-1 2 0,4 0-3 16,-2 0 1-16,1 2-1 0,2-3 1 15,5 3-2-15,0-3 1 16,-2 2-1-16,2-3-1 0,1 2 0 16,2 0-1-16,2 0 0 0,-1 1 0 0,-3-3 0 15,2 0-2-15,-1 0 1 0,1 4 1 16,-1-3-1-16,-2-1 0 0,0 1 0 15,-8-2-2-15,1 1 1 0,-1 1 1 16,-4-3-1-16,4 5 2 0,2 0-2 16,-1-3 0-16,-2 3 0 0,0-1 0 0,3 3 0 15,-2-4 2-15,8 2-2 0,-3-1 0 16,-2 1 0-16,2-2 1 0,3-1-1 16,1 2 0-16,-1-3-1 15,1 1 0-15,-2 0 2 0,0 1-1 0,-8-3 0 16,3 1 1-16,1-1-1 0,-9-1 0 15,14-2 1-15,-1 2 0 0,1 1 0 16,4 1 0-16,0-1 1 0,5 1-2 16,-4-2 0-16,-1 5 0 0,5 1 0 15,0 0 4-15,2 0-2 0,2 0 1 0,1-3 1 16,-1 3-1-16,1-3 1 0,-4 1 0 16,-1-1-1-16,-4-2 0 0,-12 3 0 15,-7-6 0-15,-1 2-1 0,-9-1 0 16,4-2 0-16,-3 3 0 0,-6-3-1 15,0 0 1-15,0 0-1 0,3 0-1 16,-2 1-1-16,-1-1-2 0,3 0 1 16,-3 0-1-16,2 0-1 0,-2 0-4 15,0 0-12-15,3 0-17 0,-3 0-37 16,0 0-88-16,0-6-148 0</inkml:trace>
  <inkml:trace contextRef="#ctx0" brushRef="#br0" timeOffset="18549">2350 1328 417 0,'0'0'76'0,"0"0"-18"0,0 0-17 16,0 0-9-16,0 0-5 0,0 0-8 15,0 0-6-15,0 0-3 0,0 0-1 0,0 0 2 16,-13-3-1-16,13 3-2 0,0 9-1 16,0 0 0-16,0 9 1 0,10 3 0 15,2 0 1-15,6 1 0 0,0-2 1 16,2-2-2-16,4-4-1 0,-1 1-3 15,-8-6-1-15,3 2-3 0,2-3 1 16,-9 0-2-16,10 1-2 0,-10-2 1 16,2-3-1-16,-2 3-3 0,-3-5-4 0,-2 0-10 15,-6-2-18-15,0 0-31 16,0 0-63-16,1 0-129 0</inkml:trace>
  <inkml:trace contextRef="#ctx0" brushRef="#br0" timeOffset="18722">2618 1529 493 0,'0'0'68'0,"0"0"-26"0,0 0-12 0,0 0-2 15,0 0 4-15,0 0 2 0,0 0-6 16,0 0-3-16,-69 124-8 16,53-84-6-16,-2-1-1 0,0 2-9 0,1-1 2 15,-6-2-9-15,-1-6-16 0,1-6-42 16,5-8-221-16,8-10-34 0</inkml:trace>
  <inkml:trace contextRef="#ctx0" brushRef="#br0" timeOffset="20355">3478 1887 352 0,'0'0'63'16,"0"0"-11"-16,0 0-3 0,0 0-7 15,0 0-2-15,0 0-4 0,0 0-5 16,0 0-1-16,0 0-1 0,0 0-5 16,-20 2-1-16,19 1-2 0,-2-3-9 15,1 0 0-15,-1 2-3 0,2-2-1 0,-2 0-1 16,1 0-1-16,2 0-2 0,-3 0 0 16,3 2 0-16,-1-2-3 0,1 0 2 15,-4 0 0-15,4 0-1 0,-1 0 0 16,1-7-5-16,-3-4 6 0,3-5-4 15,0-2 6-15,0 4 1 0,0 0-2 0,3 8 2 16,2-9-3-16,-1 9-1 16,-2-1 0-16,5-6-2 0,-2 9 1 15,-4-3 1-15,4 3 0 0,-5-2 0 16,6 3 0-16,-2-2-1 0,1 1 0 0,0-2 0 16,2 2-1-16,4-4 1 0,-1 1 0 15,4 0 0-15,0 0 0 0,1 3-1 16,-1 0 1-16,4-2 0 0,0 6 0 15,-12-3-1-15,9 3 0 0,-7 0 1 16,4 0-2-16,2 0 1 0,-5 3 0 0,1 5-1 16,3-2 0-16,-4 4 0 0,1 1 1 15,4 3 0-15,-8-5-1 16,8 10 1-16,-5-2 0 0,-3-3 3 16,6 8-3-16,-6-2 4 0,-1-4-3 0,-1 8-1 15,1-1 0-15,-4-7 0 0,2 7 0 16,-1-6 1-16,1-1-1 0,-2-2 0 15,-1 0 0-15,4 2-2 0,-4-10 2 16,1 10 0-16,2-7 0 0,-3-2-1 16,2 8 2-16,1-6-3 0,-2-3 2 0,4 10 0 15,-4-8 0-15,2-2 1 0,2 5 0 16,-1-7-1-16,5 5 0 0,-2 0-1 16,-3-3 1-16,5-2-1 0,-4 3 1 15,-1-3 0-15,1 1 1 0,-1-4 0 16,3 4-1-16,-3-3 1 0,7 4-1 15,-4-3 1-15,-2-1-1 0,1 3 1 16,0-5-1-16,2 1 1 0,-2-1 1 16,9 3-2-16,-6-3 0 0,0 0 3 15,5 0-3-15,-4 0 2 0,7 0-1 0,-2 0-3 16,-4 0 4-16,3-4-1 0,-1-3-1 16,-2 1 2-16,3-4-2 0,-4 4 1 15,2-5-1-15,-1 3 1 16,0-3-1-16,-2 2 1 0,3 1-2 0,-5-3 1 15,3 1 2-15,2 2-2 0,-6-4 2 16,3 4-3-16,-3-1 1 0,2-3 1 16,-7 8 0-16,7-6 1 0,-4 2-1 15,-2 1-2-15,4-5 2 0,-2 6-3 16,1-7 2-16,3 0 2 0,-7 7-3 0,4 1 1 16,-2-1 0-16,-2-2-2 0,2 0 3 15,0-6-1-15,0 7 1 0,-1 0-1 16,1-8 0-16,-2 9-1 0,-1-3 1 15,3 2-5-15,-3 7 6 0,0-9-4 16,0 0 3-16,0 0 1 0,0-9-2 0,0 9 1 16,0 0 0-16,0 2 0 0,0-2 0 15,0 1 0-15,0-8 0 0,0 1 1 16,-4 2-2-16,-1-2 1 16,-1 3-2-16,2 1 2 0,-5-1-1 0,1 0 1 15,3 9-1-15,-5-5 1 0,8 2-2 16,-2 1 0-16,-1 0 1 0,-4 4 0 15,1-1 2-15,2-1-2 0,-9 3 1 16,8 0-2-16,-9 0 1 0,-3 11 1 16,0 6 0-16,-3 2 0 0,5 5 1 0,0 3-1 15,10-9 0-15,-1 7 4 0,7 2-3 16,1-9 3-16,0 11-3 0,0-7-1 16,10-4 0-16,10 1-1 15,7-5-1-15,7-4-2 0,4-6-6 0,0-4-20 16,1-8-43-16,-2-9-189 0,-3-3-73 15</inkml:trace>
  <inkml:trace contextRef="#ctx0" brushRef="#br0" timeOffset="20873">4672 1982 429 0,'0'0'77'0,"0"0"-16"16,0 0-19-16,0 0-10 0,0 0-4 16,0 0-6-16,0 0 2 0,0 0-5 0,10-115-3 15,-10 115-1-15,0-2-5 0,0 2-3 16,3-3 0-16,-1 0-3 0,-1 3-1 15,2-1-1-15,-1 1-1 0,1 0 1 16,2 0-1-16,1 9 1 0,-2 11 2 16,1 9 1-16,-2 4 0 0,-2 7 2 0,-1 5-4 15,0 1 3-15,2 4-3 0,2-3 1 16,4-1-3-16,-2-3 0 0,6-2 0 16,-1-6 1-16,4-5-1 0,3-7 0 15,-4-8-2-15,3-6 0 0,5-6-2 16,3-3-3-16,7-6-9 0,-4-15-20 15,-3-10-30-15,-1-2-61 0,-4-7-172 16,3-3 3-16</inkml:trace>
  <inkml:trace contextRef="#ctx0" brushRef="#br0" timeOffset="21207">4678 2141 572 0,'0'0'62'0,"0"0"-17"0,0 0-10 16,0 0-3-16,0 0-3 0,0 0-4 15,0 0-6-15,0 0-9 0,0 0-4 16,65-9-4-16,-25 0-3 16,4-2-2-16,3 0-10 0,7-2-28 0,1-4-97 15,3 0-167-15,-2-4-18 0</inkml:trace>
  <inkml:trace contextRef="#ctx0" brushRef="#br0" timeOffset="21627">5896 1856 709 0,'0'0'47'0,"0"0"-14"15,0 0-21-15,0 0-6 0,0 0-3 16,0 0 1-16,0 0 1 0,0 0 1 0,0 0-2 16,1 140 2-16,4-95-4 0,-1-4 0 15,2 2-4-15,4-4 1 0,-1-2-1 16,-2-12-1-16,-1-3-2 0,0-6-4 15,-3-10-13-15,-1 1-25 0,-2-7-65 16,5-13-114-16,-1-17-77 0</inkml:trace>
  <inkml:trace contextRef="#ctx0" brushRef="#br0" timeOffset="21785">5934 1574 672 0,'0'0'41'0,"0"0"-10"16,0 0-14-16,0 0-8 0,0 0-9 15,0 0-3-15,0 0-1 0,0 0-3 16,0 0 1-16,-12-10-1 0,12 10 0 16,0 0-8-16,7 8-25 0,4 8-55 0,-5-5-185 15,8 11-13-15</inkml:trace>
  <inkml:trace contextRef="#ctx0" brushRef="#br0" timeOffset="22594">6330 2052 265 0,'0'0'66'0,"0"0"-5"0,0 0-7 0,0 0-5 16,0 0-3-16,0 0-12 0,0 0-5 15,0 0-2-15,0 0-5 0,-9 13-2 16,9-13-6-16,-2 3-3 0,2-3-1 15,0 2-2-15,0-2-2 0,-3 0 1 16,3 1 1-16,0-1-1 0,0 0 1 16,0 3 1-16,0-3-1 0,0 0 1 0,0 2 0 15,0-2 0-15,0 0-2 0,0 3 1 16,0-3-1-16,0 0 0 16,0 0-3-16,0 0 1 0,0 0-1 0,0 0 1 15,5 0-1-15,0-5-1 0,5-1 2 16,2-3-2-16,-1 0 0 0,4-5 0 15,-3 6-3-15,5-6 2 0,0 3-2 16,-7 2 1-16,6-4-1 0,0 0 0 16,-5 4 0-16,9-6 1 0,-2 2-1 0,0 2 1 15,3-6-1-15,-4 6 1 0,-2-3 0 16,-1 1 0-16,-3 1 1 0,2-3-6 16,-7 7 4-16,2-6-4 0,-2 1 5 15,-5 7-1-15,2-7 1 0,-3 5-2 16,0-2 0-16,0-8 0 0,0 10-1 15,0-2 3-15,0 1-1 0,0 3-2 16,0-1 1-16,0 1 0 0,-3-1-1 16,3 7 0-16,0-2 1 0,-7 2-2 15,-1 0 3-15,-7 0-1 0,-8 0 1 0,10 4-1 16,-4 7 1-16,5-4-1 0,3 4 1 16,1 3 0-16,5 0-1 0,2 8 7 15,1 2-5-15,6 6 5 0,9-4-6 16,3 1 0-16,5-5 1 0,1 3-1 15,0-3 3-15,4 0-3 0,-2-2 0 0,-2 3 0 16,-3-4-2-16,-9-3 2 16,0 2 1-16,-7-6-2 0,-5 7 0 15,0 8-1-15,-5-3 0 0,-10 4 2 16,3-9 0-16,-3-6 0 0,4-2 0 0,-2-5-3 16,-1 2 1-16,8-5-2 0,-11-3-8 15,11 0-20-15,-3 0-34 0,-5-11-111 16,10 5-132-16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00:50.19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1892 223 301 0,'0'0'58'0,"0"0"-11"0,0 0-13 0,0 0-6 16,0 0-5-16,0 0-1 0,0 0-2 16,0 0 1-16,0 0-1 0,-19-12-2 0,19 11-3 15,-3-9-3-15,2 2-3 16,-2 1 1-16,3 1 0 0,-2-2-1 16,-1 1 2-16,2 1-1 0,-2 0 0 15,1-4 1-15,1 4 0 0,-2-3-1 0,1 2 0 16,-1-1 0-16,1 2-2 0,-1-5 1 15,2-4-2-15,-2 8-1 0,1 0 0 16,2 1-1-16,0 6 0 0,-3-8 1 16,3 0-1-16,-1 0 0 0,1 0-1 15,0 8 1-15,-3-1-1 0,3 1 0 0,0-3 0 16,0 1-1-16,-2-1 0 0,2 1 0 16,0 0-1-16,0 0 0 15,0 0 0-15,0-1-1 0,0 1-1 16,0 0 0-16,0 2-1 0,0-2-1 0,0 2 0 15,0-2-1-15,0 2 1 0,0 0 0 16,0 0 2-16,0 0 1 0,0 0 0 16,0 0 0-16,0 0 1 0,-3 6-1 15,3 3-1-15,0 8 2 0,-1 0-1 16,1-11-1-16,0 12 0 0,0-9 0 0,0 9 0 16,0 2 1-16,0-2 0 0,0-1 0 15,0-1 0-15,0 3-1 0,-2-4 0 16,2 0 1-16,-4 1 0 15,1 0-1-15,1-1 1 0,-2 1 0 0,0-3-2 16,0 3 2-16,2-8-1 0,-1 9 1 16,2-8-1-16,-2 6 0 0,1 2 1 15,1-9 0-15,-2 8-1 0,1-7 1 16,-2 3-1-16,1 5 1 0,-2-5 4 16,1 3-3-16,2-9 4 0,-1 9-5 0,1-6-1 15,-1-2 0-15,2 10 0 0,-2-13 0 16,1 4 1-16,2 1-1 0,0-9 0 15,-1 7 0-15,-2-1-1 0,1 1 2 16,2 0-1-16,0-7 0 0,-3 6 0 16,2 2 0-16,-2-4-2 0,-2 12 2 15,4-10 0-15,-2 1 0 0,-2 8 0 16,3-8 0-16,-1-1 0 0,3 2 0 16,-1 0 0-16,-1 0 1 0,-1-2-1 15,2 7 0-15,-2-7 0 0,1 1-1 0,2-1 1 16,-3 2 0-16,3-2-1 0,-1 0 1 15,-2 11-1-15,3-10 2 0,-2-1-1 16,2 3 0-16,-3-3 0 0,3 3-2 16,0-2 2-16,0 2 0 0,-1-2 0 15,1 2 1-15,0 0-2 0,0 6 1 16,0-7 0-16,0 1 0 0,0 10-1 16,0-11 1-16,-3 11 0 0,3-2 0 15,0 1 0-15,-2-2 0 0,-1 0 0 16,3 1 0-16,-1-1 0 0,-1 0 1 0,2-1-1 15,-3 1 0-15,3-1 0 0,-2 0 0 16,2 4 0-16,0-1 0 0,-3-1 0 16,3 2 0-16,0 0 0 0,-1 8 2 15,-2-8-1-15,1 7 1 0,2-11 1 16,-3-5 0-16,2 4 1 0,1-5 0 16,-3-1 0-16,3 1 0 0,0-9 1 15,-2 0-3-15,2 0 1 0,0 2-1 16,0 0-1-16,0 1 1 0,0-2-1 15,0 2-1-15,0-1-1 0,-3 0-2 0,3-2-3 16,0 0-8-16,-1 2-19 0,1-2-28 16,-3 0-63-16,3 0-173 0,0 0-11 15</inkml:trace>
  <inkml:trace contextRef="#ctx0" brushRef="#br0" timeOffset="717">1450 1165 449 0,'0'0'71'0,"0"0"-24"15,0 0-12-15,0 0-3 16,0 0-2-16,0 0-5 0,0 0-4 0,0 0-5 15,0 0 0-15,0-11-3 0,-3 6-1 16,3 5-2-16,-2 0 0 0,2 0 2 16,0 0-2-16,0 0 2 0,0 0-1 15,0 0 1-15,0 0 0 0,0 0 0 16,0 0-1-16,0 0-2 0,0 0-1 0,0 0-1 16,0 0 0-16,0 0-3 0,0 0 0 15,0 0-1-15,0 0-3 0,0 0 3 16,-3 0-3-16,3 0 0 15,0 0 1-15,0 0 0 0,0 0-2 0,0 0 0 16,0 0 1-16,0 0-2 0,0 0 4 16,0 0-4-16,0 0 2 0,0 0 2 15,0 0-4-15,0 0 2 0,0 0 2 16,0 0-2-16,3 5 0 0,3-2 0 16,8 5 0-16,6 2 1 0,-2 1 1 0,6 5-1 15,0 1 2-15,-1-3-1 0,1 2 2 16,1 0-3-16,-2-4 1 0,-5-1 0 15,-3-1-3-15,-4-3 2 0,-4-5 0 16,4 4-1-16,-7-1 1 0,1-3-1 16,1 3-2-16,-6-5 2 0,0 0 0 15,0 0 0-15,3 2 2 0,-1-2-2 16,1 0 0-16,-3 2-1 0,1-2 0 16,-1 0 0-16,0 0-1 0,3 2-2 15,-3-2-3-15,0 0-7 0,2 0-9 0,-2 0-18 16,0 0-17-16,0-6-29 0,0-6-51 15,0 4-120-15,0 1-27 0</inkml:trace>
  <inkml:trace contextRef="#ctx0" brushRef="#br0" timeOffset="919">1898 1130 562 0,'0'0'49'0,"0"0"-4"16,0 0-10-16,0 0-13 0,0 0-9 15,0 0-8-15,0 0-1 0,0 0-3 16,0 0-4-16,0 0-7 0,-108 125-28 0,67-96-132 16,-5 3-119-16</inkml:trace>
  <inkml:trace contextRef="#ctx0" brushRef="#br0" timeOffset="2400">1652 1708 199 0,'0'0'53'0,"0"0"-8"0,0 0-9 15,0 0-4-15,0 0 0 0,0 0 0 16,0 0-1-16,0 0 1 0,0 0-1 16,3-46-2-16,-3 46-6 0,0-3-4 15,1 1-2-15,-1-1-6 0,0 2-2 0,0-1-5 16,0-1-2-16,0 1-2 0,0-1 0 16,0 2 0-16,0-1 0 15,0-1 0-15,0 1 1 0,0-1 0 16,-1 3 3-16,1-1 1 0,-3 1 2 0,3-4 2 15,-2 4 0-15,2-1 1 0,-3 1 0 16,3-2 0-16,0 2 0 0,0-3-2 16,-1 3 0-16,1-3-2 0,0 3-2 15,0 0-2-15,0 0-1 0,0 0-1 16,0 0-1-16,0 0 2 0,0 0-1 0,-2 3 2 16,2 7-1-16,-3 7 1 0,1 7-1 15,-1-7 1-15,-1 12 0 16,-1-7-1-16,1-5 0 0,-1 10 1 15,1-2-2-15,1-10 1 0,0 15 1 0,-2-6-1 16,3-1-1-16,-1 5 2 0,2-4-2 16,-2 0 2-16,1-8 1 0,-1 11 1 15,3-11-1-15,-1 3 1 0,-2-4-2 16,1 2 1-16,-1-1 0 0,0 2-2 16,0-2 1-16,2 1-1 0,-4-2-2 0,1 2 2 15,0 1-2-15,0-6-1 16,-1 4 2-16,1-3 0 0,-1 4 0 15,4-4 0-15,-4 0 2 0,4-6-2 0,1 0 0 16,-3-1 0-16,1 0-2 0,-1 2 2 16,-3 6 2-16,3-6-2 0,1-1 0 15,-1-1 1-15,2 1-1 0,-2-1 0 16,1 1 2-16,-4 10-2 0,3-11 4 16,-1 8-5-16,-2 0 7 0,3-7-6 15,-4 7 1-15,4-8 0 0,0 7-1 0,-4 4 0 16,2-4 1-16,1 0-1 0,-2 2 1 15,1 0-1-15,1 0 1 0,-1 1-1 16,0-1 0-16,1 0 0 0,-1 1 0 16,1 0 0-16,-1 0 2 0,1 1 0 15,-1-1-1-15,2 0 2 0,0-10-1 16,3 3 1-16,0-9 0 0,-2 0 0 16,2 0-1-16,0 2 0 0,-3 1 0 15,3-2 0-15,0 2 0 0,-1 0-1 16,1-2-1-16,0 1 1 0,-3 2 0 0,3-3-1 15,0 2 2-15,0-2-1 0,0-1-1 16,0 2 0-16,0-2-2 0,-2 0 2 16,2 4 0-16,0-4-5 0,0 0-8 15,0 0-27-15,0 0-68 0,0 0-159 16,0-7-44-16</inkml:trace>
  <inkml:trace contextRef="#ctx0" brushRef="#br0" timeOffset="2799">1207 2656 363 0,'0'0'79'15,"0"0"-10"-15,0 0-11 0,0 0-12 0,0 0-9 16,0 0-8-16,0 0-9 0,0 0-5 15,0 0-4-15,0 0-4 0,-14 2 1 16,20 9-2-16,12 3 1 0,7 2-1 16,-1-1-2-16,3-2-2 0,1 4-1 15,-4-6-2-15,2 1 0 0,-8-2-2 0,0-4-3 16,0 1-10-16,2 2-24 16,-2 0-62-16,2 1-171 0,-9-4-16 15</inkml:trace>
  <inkml:trace contextRef="#ctx0" brushRef="#br0" timeOffset="3038">1693 2565 567 0,'0'0'19'16,"0"0"1"-16,0 0-5 0,0 0-4 16,0 0-6-16,0 0-2 0,0 0 0 15,0 0-2-15,0 0 0 0,0 0-3 16,-133 140-1-16,109-107-10 0,1 2-68 16,-2-7-179-16,2 1-9 0</inkml:trace>
  <inkml:trace contextRef="#ctx0" brushRef="#br0" timeOffset="4420">1392 3250 261 0,'0'0'53'0,"0"0"-12"0,0 0-8 16,0 0-5-16,0 0-1 0,0 0 1 15,0 0 1-15,0 0-1 0,0 0-3 16,-8-24-4-16,8 23-1 0,-1-1-3 0,1-1 0 16,0 1-2-16,0-1-4 0,0 2-5 15,0-1-2-15,0 2-2 0,-3-3-1 16,3 3-1-16,0-2 1 15,0 2 0-15,0-2-1 0,0 2 0 0,0-3-2 16,0 3 0-16,0 0 1 0,-2 0 0 16,-1 0 2-16,2 5 0 0,-2 13-1 15,-3 5 1-15,4-8 0 0,-3 11 0 16,2-8 1-16,2 0-2 0,-4 9 1 16,5-7 3-16,-4 9-3 0,1-3 4 0,-2-7-3 15,1 7-1-15,1-1 1 0,-2-10 0 16,-3 8-1-16,4-7 1 0,-1-2 0 15,1 3 0-15,-1-1 0 0,2-1-2 16,-1 1 1-16,-1-1-1 0,1 4 2 16,-4 5-1-16,3-9 1 0,-1 6 0 15,0 3 1-15,2-11-1 0,-5 9 1 16,4-8 1-16,-3 2-2 0,1 3 1 16,2-3 1-16,-2 5-3 0,2-8 2 15,1-2-1-15,-1 1-1 0,4-4 1 0,-4 4 0 16,3-2 0-16,-5 8 1 0,1 5-1 15,1-12 0-15,-4 13 0 0,5-11 0 16,-1 1 0-16,-1 0 1 0,1-2 1 16,-2 3-1-16,1-2 0 0,1 0 0 15,-1-1 0-15,-2 4-1 0,2-2 0 0,-6 6 1 16,8-9-2-16,-7 10 2 16,0-2-1-16,4-8 0 0,-5 10-1 15,3-2 1-15,1-6 1 0,-3 6-1 16,2 1 1-16,5-8 2 0,-5 8-1 0,2-9 1 15,4-7 4-15,-3 7-4 0,5-4-2 16,-2-3 1-16,1 3-2 0,2-7 1 16,-3 0-1-16,3 0 0 0,0 2 0 15,-1-2-1-15,1 0 0 0,0 3-2 16,-3-3-6-16,3 0-3 0,0 0-22 0,0 0-46 16,0-14-132-16,7-10-101 15</inkml:trace>
  <inkml:trace contextRef="#ctx0" brushRef="#br0" timeOffset="4865">775 4201 420 0,'0'0'69'0,"0"0"-16"0,0 0-17 16,0 0-10-16,0 0-6 0,0 0-5 16,0 0-2-16,0 0-2 0,0 0-3 15,108 70 0-15,-84-54 0 16,4 1-1-16,-2-1 0 0,2 1-4 0,1 1-2 15,-1-4 3-15,-9-3-8 0,3 2 1 16,-6 0-15-16,-2-6-46 0,6 3-105 16,-8-5-107-16</inkml:trace>
  <inkml:trace contextRef="#ctx0" brushRef="#br0" timeOffset="5046">1283 4233 600 0,'0'0'23'15,"0"0"1"-15,0 0-3 0,0 0-11 16,0 0-7-16,0 0-7 0,-105 115-8 16,71-78-80-16,-2 1-175 0,-2 0-14 0</inkml:trace>
  <inkml:trace contextRef="#ctx0" brushRef="#br0" timeOffset="6397">932 4732 203 0,'0'0'52'15,"0"0"0"-15,0 0-4 0,0 0-7 0,0 0-7 16,0 0-2-16,0 0-5 16,0 0-3-16,0 0-7 0,0-86-8 0,0 86-7 15,0-3-2-15,0 3 0 16,0 0-1-16,0 0 3 0,0 0 0 0,0 0 0 15,0 0 4-15,-6 6-1 0,1-2 1 16,2 2 3-16,3-6-1 0,-1 0 2 16,1 0 2-16,-3 2 3 0,-4 4 1 15,3-1-1-15,-1-1-3 0,-5 6-5 16,5-5-3-16,-5 6-3 0,-7 4 0 0,6-4 0 16,-4 4 0-16,1 2 2 0,4 2-1 15,-4-1 1-15,0-2-1 0,8-4 1 16,-3 1 0-16,-5 3-1 15,7-5 2-15,-4 6 0 0,5-4 0 0,-3-1 0 16,1-1-1-16,1 2-2 0,-5 5 0 16,6-6 1-16,-8 7-1 0,3 2 3 15,-1-4-4-15,0 2 1 0,0 0 0 16,-2-1-1-16,5-7 3 0,-6 6-2 16,6-4 0-16,0-4 0 0,-2 2-1 0,2-5-1 15,0 3 1-15,4-6 1 0,-2 7-1 16,2-4 0-16,1-3 1 15,-4 6-2-15,3-4 1 0,-4 3 1 0,2 4 0 16,2-8 5-16,2 0-3 0,-1 0 1 16,-1 1 0-16,1 0-3 0,2-1 2 15,2-4-2-15,-6 3 1 0,1 0 0 16,-4 5 0-16,0-1-1 0,0 2-1 16,0-1 0-16,-2 1-1 0,2 0 2 15,-1 0-1-15,-3 2 2 0,3-1 0 0,-1 1-1 16,-1-2 0-16,1-1-2 0,7-3 1 15,-1-1 1-15,-1-2 0 0,2 3 1 16,-1-3 0-16,0 2-1 0,1-2 0 16,-1 3 1-16,-5 4 5 0,-4 7-4 15,5-7 4-15,-6 6-6 0,-2-4-1 0,5-2 1 16,-6 2-2-16,6-1 3 16,1-4-1-16,0 3 0 0,4-7 1 15,2 3-1-15,5-5 2 0,-1 0 1 16,1 0-1-16,-3 2 1 0,1-2 0 0,1 2 1 15,-2-2-1-15,3 0 0 0,-2 2-2 16,2-2-2-16,-3 0 1 0,3 2-1 16,-2-2-2-16,2 0-1 0,-3 0-6 15,3 0-17-15,0 0-42 0,0 0-128 16,0 0-112-16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9:00.84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264 676 404 0,'0'0'72'0,"0"0"-19"0,0 0-12 16,0 0-8-16,0 0-2 0,0 0-4 15,0 0-3-15,0 0-4 0,0 0-2 16,0 0-1-16,56-73-5 16,-51 57-1-16,-4 6-4 0,-1 2-2 0,0-12-1 15,0 4 0-15,0 0-1 0,-9-8 3 16,-1 4-11-16,-4-1 8 0,3 4-6 15,-4 1 5-15,-1 3-1 0,5 7-1 16,-9-3 0-16,6 4 2 0,-4 5-2 16,-6 0 0-16,1 0 0 0,-3 8 0 0,2 6 5 15,4 8-4-15,-1 5 5 0,6 2-4 16,0 4 1-16,6 3 1 16,1 3 1-16,6-2 2 0,2 0-3 0,5-2 2 15,9-4-1-15,1-4-1 0,3-3 0 16,-4-10 0-16,-2 2 2 0,0-10-3 15,2-1 1-15,-4 1 2 0,4-6 0 16,3 0 1-16,-1-14 0 0,9-8-5 16,-2-7 1-16,-2-4-3 0,2-3 0 15,-1-2 1-15,-2 5-1 0,-6 5 1 0,-4 6 3 16,0 9-2-16,-9 7-1 0,4 1 1 16,-5 5 0-16,0-2-2 0,0 2 2 15,3 0-3-15,1 0 0 0,2 18 2 16,3 7-1-16,5 8 1 0,1 0-1 15,0-2-1-15,4-2 0 0,-1-2 1 0,2-3-2 16,2-6 0-16,0-5-2 16,-4-5-2-16,0-2-9 0,0-6-15 15,-3-6-34-15,4-17-53 0,-9-6-185 16,4-3-11-16</inkml:trace>
  <inkml:trace contextRef="#ctx0" brushRef="#br0" timeOffset="807">658 638 404 0,'0'0'54'0,"0"0"-14"0,0 0-7 0,0 0-5 16,0 0 1-16,0 0 1 0,0 0-3 15,0 0-2-15,0 0-2 0,0 0 1 16,4 67-2-16,-4-67-1 0,3 1-4 15,2 4-1-15,-1-2-4 0,1 0 0 16,2-3-2-16,-1 3 0 0,2-1-4 16,4-2 0-16,2 0-2 0,0-5-1 15,5-6-1-15,0-2-1 0,-1 0-1 0,3-7 2 16,0 0-2-16,-1 0 2 0,-3-2-1 16,1 0-1-16,-1-1 1 0,-5 0-3 15,1-3 2-15,-2-1-4 0,1-1 5 16,-3 2-5-16,-4 7 6 0,1-3-2 15,0-3-2-15,-1 9 2 0,2-7-1 16,-2-3 2-16,-1 9-2 0,1-10 2 16,-1 13-1-16,-2-4 0 0,-1 1-1 15,-1 0 1-15,4-2-1 0,-3 1 1 16,2 1 0-16,-3 7-1 0,2 1 1 0,-2 1 0 16,0-2 0-16,0 1 0 0,0 0-1 15,0 9 1-15,0-2-1 0,0 2 0 16,0-8-1-16,0 0 1 0,0 2-1 15,-2 0-1-15,-2-1 1 0,-1 3-1 16,0-2 2-16,-5-2-1 0,2 5 1 0,2-1 0 16,2 1 1-16,-3 2 1 0,0-2 0 15,1 1 0-15,-2 2-1 16,8 0 0-16,-1-2 0 0,1 2 0 16,-3 0 0-16,1 0-1 0,-4 0 0 0,-3 0 0 15,-3 4 1-15,3 3 0 0,1 1 0 16,-1 5 0-16,0-2 0 0,-3 9 0 15,6-7 1-15,0 12 0 0,1 2-1 16,2 0 1-16,1 14 2 0,2-1-1 16,0 1 1-16,7 0-1 0,2 2 2 0,4 0 2 15,1-1-1-15,0 0 3 0,-2-5-5 16,0 2-1-16,-1-5-1 0,-1-5-1 16,4-4-1-16,-3-6-1 0,2-3 1 15,5-5-3-15,-4-4-7 0,6-6-27 16,3-1-56-16,-4-17-212 0,10-4-20 15</inkml:trace>
  <inkml:trace contextRef="#ctx0" brushRef="#br0" timeOffset="1555">1248 689 252 0,'0'0'53'0,"0"0"-3"15,0 0-3-15,0 0-3 16,0 0-1-16,0 0-4 0,0 0-6 16,0 0-2-16,0 0-2 0,-21 7-1 0,21-5-4 15,-1-2-4-15,1 0 1 0,-3 0-3 16,3 2 1-16,0-2 0 0,-2 0-4 15,2 0-1-15,0 0-5 0,0 3 0 16,0-3-1-16,0 0-2 0,0 0 0 16,5-3-2-16,5-6 1 0,8-2-3 0,1-1 2 15,2-5-2-15,2 1 2 0,-8 5-2 16,3-2 0-16,0 0 1 0,1-1 0 16,2-4 0-16,-3-2-2 15,0 3-1-15,0-7 2 0,-1 1-2 0,1-3-3 16,1-4 3-16,-1 1-5 0,-1-1 4 15,1 2 2-15,-5 1-2 0,-2 7 2 16,-3 0-1-16,-4 9 0 0,-2 5 0 16,-1-2-1-16,-1-1-1 0,0 2 0 15,0-1 0-15,-3-3-1 0,-4 9 2 0,1-1-1 16,-8 3 0-16,0 0 1 0,-1 16 0 16,0-3 0-16,3 7 0 0,7 5 0 15,5 1 2-15,0 10 0 0,9-1 1 16,9-1 3-16,5 0-2 0,3-3 3 15,1 0-4-15,-1-1-1 0,2-2 0 0,-4 0-1 16,-4-5 0-16,-7-7-1 16,-4 3 0-16,-4-7 0 0,-5 4 1 15,0 4-1-15,-11-3 1 0,-1 2-1 16,-3-5 0-16,4-8-2 0,-2 1 2 0,-1 1-1 16,8-5-2-16,1 1-3 0,-2-4-6 15,1 0-10-15,-5-4-15 0,2-5-19 16,4 5-36-16,1-12-92 0,4 2-100 15</inkml:trace>
  <inkml:trace contextRef="#ctx0" brushRef="#br0" timeOffset="2011">2270 329 368 0,'0'0'65'0,"0"0"-20"16,0 0-17-16,0 0-5 0,0 0-1 15,0 0 3-15,0 0 7 0,0 0-7 0,-112 88 2 16,94-46-5-16,3 3-7 0,2 0 0 16,7-7-4-16,3-1-1 0,3-9-2 15,5-1 2-15,4-13-2 0,9-2 0 16,5-11 2-16,3-1-3 0,10-8 1 15,-1-14-5-15,-3-10 0 0,-6-3 0 16,-3-10 0-16,-10-5 0 0,-4 3-6 16,-9-5 5-16,0 4-5 0,-13 7 3 15,-5 4-1-15,-4 12-6 0,4 6-12 16,-6 10-21-16,-5 9-61 0,-3 0-194 0,-10 9-8 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9:03.57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69 396 0,'0'0'80'15,"0"0"-13"-15,0 0-16 0,0 0-14 16,0 0-5-16,0 0-5 0,0 0-4 15,0 0-4-15,0 0-6 0,21-66-3 16,-21 66-4-16,0-3-5 0,0 3 0 0,3 0-2 16,2 10 0-16,2 10 2 0,2 10 1 15,-4 8 0-15,0 5 2 16,-4 3-1-16,-1 6 1 0,0 5 2 16,0-3 0-16,0 0 0 0,0-1-1 0,0-2 4 15,0-4-4-15,0-1 4 0,0-6-4 16,6-5-5-16,6-3 3 0,3-3-4 15,1-8 0-15,-3-5 0 0,1-5-1 16,-3-1-3-16,-4-9-3 0,8 4-16 16,-6-5-25-16,10 0-47 0,7 0-119 0,-2-16-85 15</inkml:trace>
  <inkml:trace contextRef="#ctx0" brushRef="#br0" timeOffset="609">712 583 322 0,'0'0'62'0,"0"0"-19"0,0 0-5 16,0 0-5-16,0 0 0 0,0 0-5 15,0 0-2-15,0 0-3 0,0 0 0 16,0 0-3-16,91-92-1 0,-86 76-5 16,4-5-4-16,-5 5-2 0,1-12-4 15,-3 2 0-15,-2 6-3 0,0-10 0 16,0 3-1-16,0 8 1 0,-2-10 1 0,-1 14 1 16,-3-1 2-16,1 0-1 0,2 9 0 15,-6-4 0-15,3 9-2 0,-9-3 0 16,-8 5 0-16,0 3-1 0,-5 12 1 15,2 11-1-15,-2 2 3 0,4 4 0 16,0 5 2-16,1-1-1 0,3-3 1 0,2 4 1 16,3-7 0-16,3 3-1 15,4-3 0-15,0-8 5 0,8 2-5 0,0-7 6 16,0 0-7-16,0 4 0 16,8-6 0-16,3 0-2 0,-2-6 3 0,-5-4-1 15,12-1-1-15,-7-4 0 0,9 0-1 16,6-2 0-16,-3-11 0 0,7-10-7 15,-1-1 6-15,-6-7-6 0,2-6 3 16,0-1 2-16,-6 3-1 0,1 5 0 16,-6 4 0-16,-1 6 1 0,-5 9 0 0,-3 5 2 15,1 1-2-15,-4 5 0 0,0-2 0 16,0 2-2-16,2 0 2 0,1 0 1 16,3 18 1-16,3 6-1 15,2 10 2-15,1-5-5 0,0 1 3 0,5 0-2 16,-2-3 0-16,5-1 6 0,-2-3-9 15,2-6 2-15,-7-2-8 0,2-6-14 16,-2-3-25-16,-7-4-49 0,7-2-146 16,-2 0-74-16</inkml:trace>
  <inkml:trace contextRef="#ctx0" brushRef="#br0" timeOffset="980">1023 252 563 0,'0'0'47'0,"0"0"-11"0,133 22-12 16,-89 0-10-16,3 3-7 0,-5 4-1 15,-7 5-2-15,-1 5 1 0,-9 2 0 16,-8 3 0-16,-5-3 3 0,-10 0-5 0,-2-4 3 16,0-12-2-16,-2-3 1 0,-5-9 3 15,2-7-1-15,4 2 4 0,1-8 1 16,-3 0 0-16,1 0-1 16,-3-11-6-16,1-12-8 0,2-13 4 0,2-4-7 15,2-5 5-15,9-1 2 0,1 2-3 16,-2 5 1-16,4 8 0 0,-5 9-3 15,2 2-3-15,-2 9-4 0,-3-2-15 16,3 1-34-16,3 6-89 0,-4-5-148 16</inkml:trace>
  <inkml:trace contextRef="#ctx0" brushRef="#br0" timeOffset="1865">2096 397 471 0,'0'0'71'16,"0"0"-17"-16,0 0-15 0,0 0-13 16,0 0-2-16,0 0-1 0,0 0-4 15,38-138-3-15,-35 123-4 0,-3-6-2 16,0-5-3-16,0 10-2 0,-5-12-1 0,-2 8-2 16,0 6 0-16,-6-1 0 0,4 6 1 15,-8 4-1-15,-9 5-1 0,0 0-1 16,-6 11 1-16,4 9 0 0,2 4 1 15,3 5-1-15,0 1 1 0,3 0 0 16,5 2 0-16,2 1 0 0,3-8 0 0,4-1 0 16,3-7 0-16,3 2 1 15,0 5-1-15,0-8 2 0,9 4 0 16,1-8-1-16,-6-8 1 0,7 3-3 16,-2-6 3-16,6-1-1 0,9 0-1 0,-1-4 1 15,4-11-2-15,-2-2-1 0,-2-7 0 16,-4 5 1-16,-4-5 0 0,-1 9 1 15,-3-1-2-15,-4 6 2 0,-5 3 0 16,2 3 0-16,-4 4 2 0,0-3 1 16,0 3 0-16,3-2 0 0,-1 1 1 0,-2-2-1 15,2 1 2-15,-2-1 1 0,0 1-2 16,3 1-1-16,-3-4-2 0,0 5-1 16,1 0 0-16,-1 0-1 0,0-3-1 15,0 3 0-15,3-2 0 0,-3 2 0 16,0 0 1-16,0 0-1 0,0 0 1 15,0 0-2-15,0 2 1 0,0 7 0 16,0 9 3-16,0-2-2 0,0 3 1 16,0 9-1-16,0 0 0 0,5 12-1 15,1-2 2-15,1 5 1 0,-1 0-1 0,4 1 3 16,-6 3-2-16,1 1 0 0,-1 1-1 16,-2 0-3-16,1 3 0 15,-3-4 0-15,0 0 2 0,0-1-3 0,-5-1 2 16,-2-7 0-16,-2-2-1 0,1-3 2 15,0-10-1-15,-1-6-1 0,3-4 1 0,2-10 0 16,1 3 0-16,-5-7-1 16,-4 0 2-16,-6-11-1 0,-4-9-1 15,4-7 2-15,3-6-2 0,1-6 1 16,4-2-1-16,-3 2 0 0,4 1 1 0,3 11 1 16,2 1-1-16,2 7 1 0,-1 2-1 15,3-3-2-15,0 0 2 0,0-7-1 16,11 2-1-16,10-8 0 0,3 2-5 15,5-3-6-15,2-3-5 0,7-4-15 16,-2 0-9-16,2-5-22 0,1 2-35 0,-1 1-89 16,0 7-110-16</inkml:trace>
  <inkml:trace contextRef="#ctx0" brushRef="#br0" timeOffset="2608">2495 402 370 0,'0'0'66'0,"0"0"-18"15,0 0-15-15,0 0-7 0,0 0-2 16,0 0-2-16,0 0 0 0,0 0 0 15,0 0 0-15,0 8 2 0,0-5-2 16,5-1 0-16,4 0-5 0,6 0-1 0,9-2-3 16,-1 0-1-16,9-4-1 0,-3-5-3 15,-3-2-1-15,1 0-2 0,0-2-2 16,-2 0 0-16,-4-6-1 16,3 1-1-16,-3-1 1 0,1-3 0 0,-4-2-2 15,-3 1 1-15,2-5-1 0,-8 10 0 16,-3-3 0-16,0 5 0 0,-3-2 0 15,-1 0-1-15,-2 9 1 0,0-4-6 16,0 6 4-16,-10-4-1 0,0 2 1 16,-5 4 2-16,-10 5-1 0,-4 0 1 0,-4 11 0 15,0 14 1-15,2 4 0 0,5 9 2 16,4 3 1-16,2 3 2 0,5-1 2 16,6 0 2-16,6 1 1 0,3-7 0 15,9 2 0-15,10-7 0 0,9-4-3 16,5-4-2-16,7-7-3 0,5-2-3 15,4-9-2-15,2-6-6 0,3 0-10 16,2-10-18-16,-5-10-41 0,0-1-110 16,-6-13-130-16</inkml:trace>
  <inkml:trace contextRef="#ctx0" brushRef="#br0" timeOffset="2814">3358 373 901 0,'0'0'23'0,"0"0"0"0,0 0-6 0,0 0-12 16,0 0-5-16,0 0-5 0,0 0-22 15,0 0-145-15,0 0-164 0,-47-19-36 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29:54.108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239 76 266 0,'0'0'74'0,"0"0"-9"0,0 0-8 16,0 0-12-16,0 0-10 0,0 0-12 15,0 0-6-15,0 0-7 0,0 0 1 16,9-15 1-16,-9 12 0 0,2 3 3 15,-2-2-2-15,0 0 1 0,0-1-1 0,3 2 0 16,-3-2 2-16,0 1-2 16,1 0-2-16,-1-1-2 0,0 1-3 15,0 0-3-15,0 0-1 0,0 0-1 16,0-1-1-16,-1 0 1 0,-8-2 0 0,0 2-1 16,-2 0 2-16,3-2 0 0,-1 4 2 15,-6-1 0-15,6 2 2 0,0 0 0 16,3 0 2-16,-3-3-2 0,-1 3 0 15,1 0-1-15,3 0 0 0,6 0 0 16,-9 0-3-16,0 0 0 0,0 0-1 0,-6 0-2 16,9 0 3-16,-2 0-1 0,2 0 1 15,6 0-2-15,-8 0 0 16,2 3 0-16,2-1 0 0,-1 4 0 16,5-6 0-16,-4 3 1 0,-1 2-1 0,1-2 0 15,-3 7 0-15,3-3-1 0,4-3 1 16,-6 7 0-16,3-5 0 0,1 2 0 15,-2 5 0-15,1-6 5 0,1 1-6 16,-1 7 5-16,3-6-3 0,0 0-2 16,0-1 2-16,0 1 0 0,0 1-1 0,0-2 0 15,0 8 0-15,0-7-1 0,0 4 2 16,5 2-1-16,-1-4 0 0,4 0 1 16,-2-2 1-16,3 0 0 15,2-2 1-15,1 0 0 0,0-4 0 0,2 2 1 16,1-5 1-16,2 3-3 0,-2-3 2 15,0 0-2-15,-7 0 1 0,7 0 1 16,-6 0-2-16,6 0 1 0,0-3-2 16,2-4 1-16,3-1-2 0,-5 3 1 15,3-6-1-15,-4 4 1 0,-5-1-1 0,1-1-4 16,-5 4 5-16,1 0 0 0,-6 5 0 16,0 0 5-16,0-7-5 0,3-1-5 15,-1 2 5-15,1 0-4 0,-3-3 3 16,0 1-1-16,0-9 1 0,-5 1 0 15,1 3-1-15,-4 0 3 0,6 7-2 16,-1-1-1-16,3 7 1 0,-1-2-1 16,1 2 2-16,0-2 0 0,-5-1 0 15,5 0-1-15,-1-4 0 0,-4 2-2 16,2-3 2-16,-6-2-2 0,5 9 2 0,-3-4-1 16,3 3-1-16,-5-1 1 0,0 3 0 15,0-1 1-15,-8-2 1 0,8 3-1 16,-9-2 1-16,2 0 0 0,9-1-1 15,-8 1 2-15,9 0-1 0,-4 0-1 16,-3-3 0-16,7 2 0 0,-2 3 0 0,2-3 1 16,6 3-1-16,-3-2 1 0,3 2-1 15,-2 0 0-15,-1 0 0 0,2 0 0 16,-2 0-1-16,1 0 0 16,-2 0 1-16,4 0-1 0,-2 0 1 0,-5 0 0 15,1 2 0-15,-2 1 1 0,-3 7-1 16,11-3-1-16,-6 6 1 0,2 0 0 15,-1 2 0-15,1 1 0 0,1 1 0 16,1 1 5-16,-1 1-4 0,3-2 4 16,0-2-5-16,0 1 0 0,0-9 0 0,0 7 0 15,3-8 0-15,-1-1-2 0,1 2 4 16,1-5-2-16,1 3 2 0,-1-1 0 16,8 1 0-16,-4-4 2 0,-2 2-3 15,8-1 1-15,-5-2 0 0,-3 0-3 16,11 0 3-16,-11 0-1 0,9 0 1 15,2 0 0-15,-7-5-1 0,4 1 1 16,-3-5-1-16,2 3-1 0,-2-4 1 16,1 4 0-16,-4-6 0 0,4 3-4 15,-8 4 3-15,2-6-6 0,-1 5 6 0,-5 0 1 16,9-6-1-16,-7 7 0 0,1-2 1 16,1 3-2-16,-4-3 1 0,2 1 1 15,1-1-1-15,-2 1 1 0,-1 6 0 16,0-10 0-16,0 4 0 0,0-3-1 15,3 3 0-15,-3 6 0 0,0-4 0 16,0-1 1-16,0-3-1 0,0 0 0 16,0 2 0-16,0 6 2 0,0-7-2 15,-3 3 0-15,-1-3 1 0,2 3-1 16,2 4 0-16,-4-4 1 0,-1-2-2 0,0 3 1 16,1-2 0-16,4 5 1 0,-2-3-1 15,2 3 0-15,-3 0-1 0,2 0 0 16,-2 0 1-16,1-5 0 0,-1 5 0 15,2-1 1-15,-2 1-1 0,1-2 0 16,-1 2 1-16,2 0-1 0,-2 0 0 16,-5 0-1-16,-4 0 1 0,-3 0 0 15,1 0 0-15,0 0 0 0,-1 3-1 16,6 5 0-16,-2 0 0 0,-2-2 1 16,7 2 1-16,-3 3-1 0,1 0 1 0,3-6-2 15,1 9 1-15,4-3 0 0,0 3 0 16,0 8 0-16,0-9 1 0,9 8 6 15,-1-9-5-15,1-4 5 0,1 1-4 16,1-3-1-16,3 0 0 0,-10-3 1 16,11 2-1-16,-6-5 1 0,-1 0-1 0,7 0 0 15,-4 0-2-15,3-14-5 0,4-8-1 16,-9-6-22-16,-3-2-61 0,-6-7-226 16,9-3-42-16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30:13.65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10833 900 314 0,'0'0'65'0,"0"0"-13"0,0 0-13 15,0 0-7-15,0 0-6 0,0 0-6 16,0 0-1-16,-129 22-3 16,97 13 1-16,6 7 3 0,-1 6 3 0,4 4-1 15,6 3-1-15,5-1-2 0,11-5 0 16,1-3-2-16,9-8 1 0,12-6-1 15,6-7 0-15,7-8-1 0,5-4-3 16,7-13-1-16,-2 0-4 0,1-11-3 16,-4-8 0-16,-3-9-2 0,-7-4 2 0,-11-12-2 15,-7-2-1-15,-11-5 0 0,-2-3-6 16,-14 1 4-16,-10 4-3 16,-4 6 1-16,0 8 2 0,-3 9-3 15,8 11-3-15,-1 9-2 0,1 6-6 0,-1 8-13 16,-6 7-30-16,4 9-59 0,5 2-181 15,7-9-14-15</inkml:trace>
  <inkml:trace contextRef="#ctx0" brushRef="#br0" timeOffset="483">11366 905 642 0,'0'0'42'0,"0"0"-13"0,0 0-10 16,0 0-7-16,0 0 0 0,0 0-1 15,0 0 0-15,0 0 5 16,106 141-6-16,-83-97 1 0,0-1-6 16,-2-1-3-16,0-5-1 0,-4-1 1 0,0-7-2 15,-7-7 2-15,1-7-1 0,-3-2-1 16,-7-10 2-16,4 5-1 0,-5-8 3 15,0 0 1-15,0 0 0 0,4-5-1 16,2-17-1-16,2-12-2 0,-2-14-2 16,2-6-2-16,-2-4 3 0,1 4-3 0,1-8 4 15,1 9 1-15,3 5-2 0,0 11 0 16,-3 14 0-16,-4 6-1 0,0 12-1 16,-2 1-2-16,1 0-4 15,-1-1-9-15,2 0-20 0,-5 5-34 0,0-1-87 16,0 1-146-16</inkml:trace>
  <inkml:trace contextRef="#ctx0" brushRef="#br0" timeOffset="803">12139 846 562 0,'0'0'33'0,"0"0"-1"0,0 0-10 0,0 0-3 16,0 0-6-16,0 0 3 0,0 0 2 15,37 143 1-15,-36-92 3 0,2-1-8 16,-3 3 1-16,0-4-6 0,0-3-5 15,2-5-2-15,2-2-1 0,-1-16-2 16,-1-7-1-16,1 0 0 0,-2-10-2 0,-1 1-3 16,2 2-6-16,-2-9-17 0,0-3-35 15,0-13-61-15,0-12-163 0</inkml:trace>
  <inkml:trace contextRef="#ctx0" brushRef="#br0" timeOffset="1040">12090 859 545 0,'0'0'63'0,"0"0"-17"15,0 0-9-15,0 0-8 0,0 0-5 16,0 0-6-16,120-45-7 0,-79 41-6 15,-1 1-4-15,1 3-1 0,-12 0-3 16,0 0-3-16,-10 0-5 0,0 0-18 16,5 5-27-16,-9 4-61 0,3 4-173 15</inkml:trace>
  <inkml:trace contextRef="#ctx0" brushRef="#br0" timeOffset="1336">12171 1128 548 0,'0'0'61'0,"0"0"-12"0,0 0-16 16,0 0-14-16,0 0-3 0,114-19-5 0,-70 11-2 16,0 2-8-16,6-1 1 0,-1 3-2 15,-2 0-2-15,-5 1-2 0,-11 1-2 16,-3 2-10-16,-2 0-19 16,-11 0-47-16,1 0-111 0,-9 2-99 0</inkml:trace>
  <inkml:trace contextRef="#ctx0" brushRef="#br0" timeOffset="1537">12247 1411 602 0,'0'0'70'0,"0"0"-12"0,0 0-16 16,0 0-17-16,140 39-10 0,-98-39-10 15,1 0-1-15,-1-1-5 0,1-9-5 16,-4 2-2-16,-1-3-13 0,-4-3-35 16,-1 0-84-16,-4-8-169 0</inkml:trace>
  <inkml:trace contextRef="#ctx0" brushRef="#br0" timeOffset="1884">13085 913 615 0,'0'0'45'0,"0"0"-5"16,0 0-9-16,0 0-12 0,0 0-9 0,0 0-1 16,120 60-3-16,-105-27 0 15,-2 2 5-15,-4 8-7 0,-3 4 6 16,-5 3-8-16,-1-3 0 0,0 0 0 0,-1-3-1 16,-8-6 0-16,3-9-1 0,-4-6 0 15,3-8-2-15,2-8 2 0,-1 6 0 16,2-8-1-16,-1-2-4 0,4 2-23 15,1-5-61-15,0 0-209 0,0-13-26 16</inkml:trace>
  <inkml:trace contextRef="#ctx0" brushRef="#br0" timeOffset="2184">13120 796 545 0,'0'0'49'0,"0"0"0"0,0 0-5 16,129-54-8-16,-86 48-6 0,4 2-5 15,0 4-4-15,0 0-8 0,-8 2-7 16,-2 11-3-16,-8 6-4 0,-9 2 1 15,-10 6-2-15,-10 5 0 0,-1 1 0 0,-22 4 0 16,-8-5-3-16,-6 1 0 0,-4-1-3 16,-2-5-17-16,5-3-15 15,3 0-32-15,3-7-49 0,12-5-73 16,7-4-84-16</inkml:trace>
  <inkml:trace contextRef="#ctx0" brushRef="#br0" timeOffset="2416">13263 1205 695 0,'0'0'60'16,"0"0"-16"-16,0 0-17 0,129 83-11 15,-91-61-8-15,3-2-5 0,-2 1-5 16,2-4-1-16,-6-4-10 0,2 1-23 16,-4-3-65-16,1-2-203 0,-4-7-26 0</inkml:trace>
  <inkml:trace contextRef="#ctx0" brushRef="#br0" timeOffset="2915">14180 854 440 0,'0'0'49'0,"0"0"1"15,0 0-8-15,0 0-12 0,0 0-10 16,0 0-6-16,0 0-3 0,0 0-2 0,0 0-1 16,0 0-2-16,91-82-2 0,-91 80-2 15,2 2-2-15,-2 0-1 0,-2 0 0 16,-16 2 1-16,-5 13 0 0,-7 5 1 15,6 5 0-15,-1 2 0 0,4 0 2 16,6 3-1-16,4-3 2 0,4 3-2 0,7 1 2 16,0 1 9-16,9 3-3 15,9 0 8-15,6 2-3 0,5-5-2 16,3 1 1-16,-3-4-5 0,0-2-3 16,-10-10-2-16,-3-1-4 0,-4-8 1 0,-8-3 0 15,-4 7-1-15,-4-1 2 0,-19 2 0 16,-12 4 0-16,-10-4-1 0,-4-3-1 15,0-4-2-15,-1 2-1 0,8-2 1 16,11-3-6-16,12-1-7 0,5-2-12 16,6 0-38-16,8-5-82 0,0-15-154 0</inkml:trace>
  <inkml:trace contextRef="#ctx0" brushRef="#br0" timeOffset="3286">14762 762 595 0,'0'0'53'0,"0"0"-4"0,0 0-15 15,0 0-12-15,0 0-12 0,0 0-3 16,0 0 1-16,0 0-1 0,0 0 3 0,55 81-4 16,-51-38-1-16,-1 4 0 0,-3 7 4 15,0-1-4-15,0 2 3 0,0 4-6 16,0-10-3-16,0 1 2 0,0-9-4 15,0-8 2-15,0-5-1 0,0-7-2 16,0-5-8-16,6 3-27 0,2-9-77 0,-4 0-190 16,2-10-18-16</inkml:trace>
  <inkml:trace contextRef="#ctx0" brushRef="#br0" timeOffset="3584">15120 688 553 0,'0'0'41'16,"0"0"-11"-16,0 0-3 0,0 0-7 15,0 0-1-15,104 152 0 0,-94-103 1 16,1 8 1-16,-4 1-5 0,3 1-1 16,-4-6-7-16,-2-2-5 0,1-3-2 15,-4-6-2-15,2-13-2 0,-3-4-2 0,0-6 0 16,0-10-7-16,0 0-16 0,0-9-39 16,0 0-73-16,0 0-160 0</inkml:trace>
  <inkml:trace contextRef="#ctx0" brushRef="#br0" timeOffset="3863">14742 1026 590 0,'0'0'44'0,"0"0"-3"16,0 0-11-16,0 0-9 0,0 0-13 15,131 43-4-15,-90-43-4 0,0 0 0 16,6 0-5-16,3 0 2 16,3-5-3-16,0-2-3 0,-1 1-8 0,0-4-13 15,-7-1-31-15,7 0-48 0,-5 0-81 16,-3-2-77-16</inkml:trace>
  <inkml:trace contextRef="#ctx0" brushRef="#br0" timeOffset="4115">15702 794 351 0,'0'0'57'0,"0"0"-12"16,0 0-12-16,0 0-1 15,0 0 4-15,0 0 1 0,-91 139-1 0,62-85-9 16,2 0 0-16,5 0-11 0,4-2-2 15,9-7-1-15,4-8-2 0,5-2 0 16,8-9-1-16,7-8 2 0,10-4-2 16,6-9-1-16,3-5-1 0,5-8-5 15,-1-12 0-15,-3-9-2 0,-3-4 1 0,-8-5-1 16,-8-7-5-16,-9-4 4 0,-7-3-4 16,-3 3 2-16,-7 2-1 0,-4 6-9 15,3 14-12-15,-2 6-18 0,-7 7-31 16,6 11-66-16,-10 0-148 0</inkml:trace>
  <inkml:trace contextRef="#ctx0" brushRef="#br0" timeOffset="4496">16226 868 380 0,'0'0'68'0,"0"0"-5"0,0 0-11 15,-97 121-12-15,85-86-9 0,10-2-1 16,2 2-7-16,6-2 1 0,14-4-4 16,7-3-2-16,7-7-4 0,7-8-5 0,-2-6-1 15,4-5-4-15,-5-7-1 0,-5-10 2 16,-9-10-2-16,-6-4-4 0,-11-4 3 16,-7-8-6-16,-7-2 2 15,-12 5-2-15,-4-4-8 0,-4 7-13 0,2 9-25 16,-4 7-40-16,10 5-77 0,4 10-118 15</inkml:trace>
  <inkml:trace contextRef="#ctx0" brushRef="#br0" timeOffset="4965">16940 756 537 0,'0'0'66'16,"0"0"-14"-16,0 0-14 0,0 0-8 16,0 0-5-16,0 0-4 0,0 0-5 0,0 0-4 15,0 0-5-15,0-9-2 0,6 20 1 16,3 12 1-16,3 10-1 0,-1 7 3 15,-1 4-3-15,2 6 0 0,1 1 4 16,-1 1-7-16,-2-2 2 0,2-1-4 16,-5-7-2-16,-1-11-1 0,-3-5 1 0,-2-9 0 15,-1-8 1-15,3 2-1 0,-3-11-3 16,0 0-1-16,0 0-12 0,0 0-22 16,0 0-41-16,0 0-69 0,-3-22-166 15</inkml:trace>
  <inkml:trace contextRef="#ctx0" brushRef="#br0" timeOffset="5204">16630 787 599 0,'0'0'69'0,"0"0"-7"0,0 0-16 16,0 0-17-16,0 0-14 0,129-4-7 15,-68-1-5-15,2-3-2 0,7-3-3 16,3 3-5-16,8-3-11 0,1-2-54 0,-2-4-225 16,-5-11-29-16</inkml:trace>
  <inkml:trace contextRef="#ctx0" brushRef="#br0" timeOffset="-6515">3340 939 587 0,'0'0'53'16,"0"0"-8"-16,0 0-10 0,0 0-9 16,0 0-4-16,0 0-5 0,0 0-3 0,0 0-4 15,0 0-3-15,-11-9-3 0,11 9 1 16,-3 0-2-16,3 0 0 0,-1 0 2 15,-3 9 0-15,3 9 1 0,-4 12 0 16,2-2 0-16,-1 14 3 0,2-1-5 16,-1 0 3-16,-3 0-6 0,6-2 1 0,-4-1-1 15,2-9-2-15,2-4 1 0,-3-6-2 16,3 2 0-16,-1-2 0 0,1-10-3 16,0-1-2-16,0-8-5 15,-3 0-11-15,3 0-19 0,0 5-65 0,0-5-169 16,0 0-43-16</inkml:trace>
  <inkml:trace contextRef="#ctx0" brushRef="#br0" timeOffset="-6119">3262 1392 578 0,'0'0'49'16,"0"0"-6"-16,0 0-8 0,0 0-7 15,0 0-2-15,0 0 0 0,0 0-2 16,0 0-6-16,0 0-2 0,122 8-4 16,-75-8-3-16,-5-2-2 0,7-4-3 15,-7 0-1-15,-10 1-4 0,-3 3 1 16,-11 2-1-16,-10 0 2 0,1 0 1 16,-9 0-2-16,0 0 0 0,0 0-3 0,3 0 1 15,-1 0-1-15,1 0 0 0,-3 0-3 16,0 0-9-16,1 0-18 0,-1 0-32 15,0 0-81-15,0 0-160 0</inkml:trace>
  <inkml:trace contextRef="#ctx0" brushRef="#br0" timeOffset="-5772">4008 1006 678 0,'0'0'62'0,"0"0"-16"15,0 0-15-15,0 0-15 0,0 0-12 0,0 0-1 16,0 0-1-16,0 0-1 16,0 0 7-16,0 0-6 0,-20 121 4 15,20-79-4-15,0 4-1 0,0-4 0 16,0 0-2-16,3-2 1 0,-3-11-2 0,0-2 0 16,2-9-4-16,-2-10 0 0,0 2-15 15,3-6-36-15,0 0-143 0,9-4-122 16</inkml:trace>
  <inkml:trace contextRef="#ctx0" brushRef="#br0" timeOffset="-5225">4459 973 473 0,'0'0'68'0,"0"0"-23"0,0 0-15 16,0 0-6-16,0 0 1 0,0 0-3 16,0 0 1-16,0 0-6 0,0 0-2 15,-9 128 2-15,9-86-10 0,0 1 6 16,-2 0-7-16,-1 3-1 0,3-3 0 15,0-13-4-15,0 1 1 0,0-10-1 0,0-4 0 16,0 1 0-16,0-9-1 16,0-1 2-16,0-8 1 0,0 0 3 15,0 0 0-15,0 0 1 0,14-13-5 16,9-15 0-16,6-13 0 0,-1-7 0 0,6-4-2 16,1-2-4-16,3 5 6 0,-2 7-6 15,-5 7 7-15,-4 9-2 0,-9 9-1 16,-7 6-1-16,-5 10-1 0,-6 1-3 15,0-2-4-15,0 2-13 0,3 0-30 16,-2 0-60-16,-1 0-142 0,0 0-48 0</inkml:trace>
  <inkml:trace contextRef="#ctx0" brushRef="#br0" timeOffset="-5064">4565 1299 694 0,'0'0'62'0,"0"0"-21"0,0 0-15 16,0 0-12-16,146 118-7 0,-103-97-5 16,1-4-4-16,4-1-1 0,4-1-9 0,4-3-24 15,-3-4-83-15,8-5-189 0,-11-3-22 16</inkml:trace>
  <inkml:trace contextRef="#ctx0" brushRef="#br0" timeOffset="-4640">5317 1024 578 0,'0'0'66'0,"0"0"-14"0,0 0-10 16,0 0-15-16,0 0-9 0,0 0-9 15,0 0-7-15,0 0 1 0,0 0 2 16,0 0 8-16,-6 56-8 0,6-5 5 0,0-1-5 16,0 1-6-16,0-4 3 0,0 1-3 15,0-5 1-15,1-2-1 16,3-13 0-16,-4 1-2 0,1-12 1 0,-1-9 0 16,0 1 1-16,0-9-4 0,0 0-12 15,0 0-31-15,0 0-41 0,0-4-118 16,0-18-97-16</inkml:trace>
  <inkml:trace contextRef="#ctx0" brushRef="#br0" timeOffset="-4344">5211 992 523 0,'0'0'63'0,"0"0"-17"16,0 0-11-16,0 0-9 0,0 0-4 15,0 0-7-15,129-40-6 0,-85 36-4 16,3-1-2-16,-5 3-3 0,-11 2-1 15,-4 0-3-15,-4 0-2 0,-3 0-6 16,-1 0-11-16,-9 0-23 0,3 5-58 16,-7-1-174-16</inkml:trace>
  <inkml:trace contextRef="#ctx0" brushRef="#br0" timeOffset="-4024">5316 1201 529 0,'0'0'52'0,"0"0"-8"16,0 0-9-16,0 0-9 0,0 0-8 16,0 0-5-16,0 0-4 0,0 0-3 0,0 0-2 15,133 28-2-15,-98-28-2 0,2 0-4 16,-3 0 0-16,3 0-4 0,-11 0-8 16,1 0-14-16,2 0-26 15,-11 0-61-15,8 0-100 0,-9 0-53 0</inkml:trace>
  <inkml:trace contextRef="#ctx0" brushRef="#br0" timeOffset="-3824">5322 1474 596 0,'0'0'64'0,"0"0"-19"15,0 0-16-15,124 8-14 0,-78-8-8 16,-2-6-4-16,3-2-5 0,-3 0-3 16,1 0-7-16,-4 5-16 0,2-5-48 15,-2 5-126-15,-6-7-95 0</inkml:trace>
  <inkml:trace contextRef="#ctx0" brushRef="#br0" timeOffset="-3370">6136 909 581 0,'0'0'68'16,"0"0"-19"-16,0 0-14 0,0 0-14 15,0 0-11-15,0 0-3 0,0 0-3 16,0 0 0-16,0 0 3 0,0 0 0 16,10 78-1-16,-2-39 5 0,-1 8-6 15,1 0 3-15,1 2-4 0,-3 1-3 0,2-3 1 16,-7-3-1-16,5-3-2 0,-3-13 1 16,-3 2 0-16,0-11-2 0,0-3 2 15,0 1-2-15,0-10-2 0,0 3-1 16,0-10-7-16,0 0-25 0,0 0-57 15,0-13-198-15,5-13-24 0</inkml:trace>
  <inkml:trace contextRef="#ctx0" brushRef="#br0" timeOffset="-3055">6178 1404 538 0,'0'0'70'0,"0"0"-20"0,0 0-7 0,0 0-7 15,0 0-5-15,0 0-6 0,0 0-8 16,0 0-6-16,0 0-3 0,152 35-1 15,-102-35-2-15,2 0-1 0,-1-4-3 16,-4 0-1-16,-13 1 0 0,-5 3-2 16,-9 0 1-16,-11 0-1 0,0 0-2 0,-9 0-2 15,0 0-13-15,0 0-27 0,1 0-75 16,2 0-182-16,-1 0-15 0</inkml:trace>
  <inkml:trace contextRef="#ctx0" brushRef="#br0" timeOffset="-2761">6561 889 612 0,'0'0'58'0,"0"0"-11"16,0 0-16-16,0 0-7 0,0 0-7 15,0 0-5-15,0 0-4 0,0 0-3 16,123 110-2-16,-94-81-1 0,3 0 6 0,-7 0-7 16,0 1 3-16,-2-3-5 0,-5-3-4 15,-3-4-2-15,-6-8-20 0,-4-6-49 16,-5-6-200-16,6 0-42 0</inkml:trace>
  <inkml:trace contextRef="#ctx0" brushRef="#br0" timeOffset="-2553">7159 865 553 0,'0'0'26'0,"0"0"-10"16,0 0-4-16,0 0-4 0,0 0-4 16,0 0-1-16,0 0-2 0,-152 136 3 0,110-102-9 15,-1-3 4-15,4-2-7 0,1-3-15 16,9-1-37-16,8-10-111 0,10-7-89 16</inkml:trace>
  <inkml:trace contextRef="#ctx0" brushRef="#br0" timeOffset="-2381">6837 1147 675 0,'0'0'58'0,"0"0"-11"0,0 0-9 16,0 0-12-16,56 145-12 0,-40-107-4 15,2 5-8-15,0 1-5 0,-4-1-8 16,-2-3-40-16,-4-9-252 0,-4-2-34 15</inkml:trace>
  <inkml:trace contextRef="#ctx0" brushRef="#br0" timeOffset="-1745">8418 886 404 0,'0'0'82'16,"0"0"-6"-16,0 0-16 0,0 0-13 16,0 0-7-16,0 0-6 0,0 0-2 15,0 0-4-15,0 0-6 0,0 0-9 16,0-51-3-16,0 50-5 0,0 1-3 15,0-2 1-15,0 2-2 0,0 0 0 0,3 20 2 16,-1 9-1-16,2 14 2 16,1 3 1-16,-1 0 5 0,1 4 3 15,1 0-6-15,2-2 3 0,-2-2-9 16,0-3 0-16,-2-4 0 0,4-2-4 0,-6-14 4 16,2 1-3-16,-1-8 0 0,-3-10 0 15,2 2-2-15,-2-8-3 0,0 0-2 16,0 0-14-16,0 0-26 0,0 0-39 15,0-3-82-15,0-19-145 0</inkml:trace>
  <inkml:trace contextRef="#ctx0" brushRef="#br0" timeOffset="-1325">8122 898 424 0,'0'0'65'16,"0"0"-16"-16,0 0-11 0,0 0-3 16,0 0 1-16,0 0-5 0,0 0 0 15,0 0-4-15,0 0-4 0,140-12-3 0,-73 5-1 16,7-3-2-16,2 2-2 0,1-1-4 16,-2 0-3-16,-11 1-4 0,-11 5-3 15,-15-2 0-15,-9 2-3 0,-11 2 1 16,-11 1-2-16,1 0 1 0,-8 0-1 15,0 0-2-15,0 0 0 0,0 0-4 16,3 0-3-16,-3 0-7 0,0 0-13 16,0 0-11-16,-6 0-21 0,-6 4-48 15,1 3-97-15,4-6-65 0</inkml:trace>
  <inkml:trace contextRef="#ctx0" brushRef="#br0" timeOffset="-936">9196 898 410 0,'0'0'52'16,"0"0"-19"-16,0 0-9 0,0 0-3 0,0 0 0 15,0 0 3-15,0 0 0 0,-67 121 2 16,50-74-5-16,1 4 3 0,5-1-9 16,5-1-5-16,3-6 1 15,3-5-3-15,9-6 3 0,11-10 5 0,9-10 3 16,7-7 1-16,3-5-3 0,4-13-6 15,4-13-4-15,-4-9-1 0,-4-3-2 16,-7-8 3-16,-8-3-4 0,-10-3-5 16,-9 0 4-16,-5 5-7 0,-13 7 3 15,-8 9-5-15,-11 11-15 0,-10 6-44 0,-7 14-162 16,-9 0-92-16</inkml:trace>
  <inkml:trace contextRef="#ctx0" brushRef="#br0" timeOffset="10817">258 437 462 0,'0'0'43'0,"0"0"-7"15,0 0-7-15,0 0-5 0,0 0-4 16,0 0-1-16,0 0-2 0,0 0 0 16,0 0-2-16,-9-34-6 0,9 31-3 15,0 3-5-15,0 0-1 0,0 3 2 16,0 22 0-16,0 11 1 0,0 13 1 0,8 7 1 16,-4 6-1-16,2 8 4 0,-1 4 1 15,1 3 4-15,-1 4 3 0,2-1-4 16,-2-1 4-16,1-2-7 0,0-6-2 15,-2-1-1-15,1-4-2 0,0-7 0 16,-5-3-1-16,0-8-3 0,0-16 0 0,0-4 0 16,0-9-2-16,0-10 1 15,0 0-5-15,0-9-16 0,0 0-40 16,0 0-137-16,0 0-115 0</inkml:trace>
  <inkml:trace contextRef="#ctx0" brushRef="#br0" timeOffset="11635">0 537 374 0,'0'0'13'16,"0"0"6"-16,0 0 4 0,0 0-2 15,0 0-3-15,0 0-3 0,120 0-3 16,-76 0 0-16,3 0 1 0,5 0 2 15,9-2 1-15,1-3-2 0,2 4 1 16,5-6-1-16,3 3-5 0,1-3 1 0,3-2-5 16,4 0-1-16,5 0 1 15,5-2-4-15,1 2 3 0,5 0-2 16,-1 1-1-16,6-2 2 0,-3 3-1 0,-1 0 2 16,-1 1 0-16,-3 1 0 0,-5 4 0 15,0-2 0-15,-6 1 2 0,-5 2-2 16,-2 0 2-16,-2-3-3 0,-2 0 2 15,0 3-2-15,-1-3-2 0,2 3 2 16,-5-3-1-16,-1 3 0 0,1 0 1 16,0 0-1-16,0 0 1 0,0 0 0 15,1-2 1-15,2 2-2 0,-2 0-2 0,4 0 1 16,-1 0-1-16,3 0-1 16,2-2 2-16,-3 2-2 0,2-2 1 0,-1 0 0 15,2-1-1-15,0-2 1 0,3 3 0 16,-2-2 0-16,-1-1 1 0,0 1-1 15,-4-3 1-15,-1 3 0 0,-3-2 1 16,-1 2-1-16,0-1-1 0,0 2 1 16,-3 0 0-16,-2 1 0 0,0-1 0 0,0 0 0 15,-1 0 0-15,-2-1 0 0,4-1-2 16,2 1 2-16,2-1 2 16,1 3 0-16,8 1 1 0,3-2-2 15,3-2-1-15,3 3-2 0,0-4 1 0,-1 3 1 16,4-2-2-16,-5 1 2 0,2-1 0 15,2 3 0-15,-2 0 1 0,0 0 0 16,0 0-2-16,2-1 1 0,-1 1 1 16,4 0 0-16,4 0 0 0,2 0 0 15,1-1-2-15,6-1 0 0,-1 2-1 0,6-2 1 16,-2-1 1-16,2-1 0 0,-3 1 2 16,-4-3 0-16,0 2-3 0,-9 0 1 15,-5-4 0-15,-10 4-1 16,-5-3 0-16,-7 0-2 0,-6 0-4 0,-3 6-9 15,-4-4-33-15,0 6-138 0,-8-2-115 0</inkml:trace>
  <inkml:trace contextRef="#ctx0" brushRef="#br0" timeOffset="13483">8169 141 302 0,'0'0'57'0,"0"0"-5"16,0 0-10-16,0 0-13 0,0 0 0 16,0 0-12-16,0 0-1 0,0 0-1 0,0 0-1 15,154-62 1-15,-101 59 1 0,7-2-1 16,4-1 0-16,6 1-2 0,6 4-4 15,5-1 2-15,4 2-4 0,1 0 0 16,1 0-2-16,-2 0-3 0,0 0-1 16,-2 3-1-16,2-3 0 0,2 3 1 0,1-3 2 15,0 0-2-15,6-3 1 0,0 0 0 16,4-4-1-16,-3-1 2 16,-1 1-1-16,1 0-1 0,-4 3 2 15,0-1 1-15,-2 0 0 0,-2 2 0 0,-2 0-1 16,2 1 0-16,-2-2-3 0,0 0 1 15,0 3 0-15,-3 1-2 0,0-2 1 16,0-1 0-16,1 0 0 0,-2 3 1 16,-4 0 0-16,1 0-1 0,1 0 1 15,-3 0 0-15,0 3-1 0,0 2 2 0,1 0 0 16,-1-1-1-16,0-2 2 0,1 1-3 16,1-3 1-16,1 0 0 0,1 0-1 15,-4 0 0-15,-3 0 1 16,-3 0-1-16,-8 2 0 0,-3-1 0 0,-4 2-1 15,-6-1 1-15,-5 3 0 0,-3-3 0 16,-2 2 1-16,-2 1-1 0,1-3-1 16,1 3 1-16,1-4 0 0,1 2-1 15,3-1 0-15,1-2 2 0,-4 0-1 16,5 2 0-16,-4-2 2 0,1 0-2 0,-2 0 0 16,1 0 2-16,-1 0-1 0,-1 0-1 15,-2 2 2-15,0 0-2 0,3 3 1 16,-2-4 0-16,4 2 0 0,-1-1 0 15,5 1 1-15,-1 0-2 0,4 4 1 16,0-3 4-16,5 1-5 0,-2-3 0 0,5 2 1 16,-1-2-2-16,1 0 1 0,1 1 0 15,-1-2 2-15,-3-1-2 16,1 3 0-16,-4-1-1 0,-4 0 1 16,2 1 4-16,0 1-4 0,2 0 5 0,4-1-5 15,-1 0-1-15,6 0 1 0,4-1 0 16,-1-2 1-16,3 3-1 0,-1-3 0 15,4 0 0-15,-3 0 0 0,0 0 0 16,0 0 1-16,-2 0-2 0,2 0 1 16,-3-3 0-16,2 3 1 0,1-2-1 0,3 2 0 15,-1 0 0-15,5 0 0 0,2 0 0 16,0 0 0-16,1 0 1 0,1 0-2 16,1 0 1-16,-2 0 1 15,1 0 0-15,1 0-1 0,1 0 1 0,-2 0 0 16,-1 0-1-16,-1 0 1 0,-5 0-1 15,1 0-1-15,-2 0 1 0,-4 0 1 16,1-6 0-16,0-1 1 0,-2 0-6 16,-5-1 4-16,-3 1-4 0,-2 3 5 15,-10-1-1-15,-11 0 1 0,-4 4 1 0,-13-1 0 16,-8 2-1-16,9 0 0 0,-9 0 1 16,8 0-1-16,1 0 0 0,-1 0 1 15,-2 0 0-15,-9 0-1 0,2 0 4 16,-2 2-4-16,0-1 2 0,2 2 0 15,-2-1 0-15,-2 1 0 0,1 0-1 16,4 4 0-16,0 2 4 0,-3 0-4 16,3 1 4-16,-1 6-4 0,-1 3-1 15,6 0 0-15,0 6 1 0,-2 0 0 16,-1 1 0-16,3 2-1 0,-6 2 1 0,2 3 1 16,0 3-2-16,-1-1 1 0,-2 3-2 15,0 0-2-15,3-1 2 0,-1 2 1 16,1 1-1-16,-1-2 2 0,-1-3-2 15,2 4-2-15,0-7 1 0,-1 4 1 16,0-2-1-16,1-3 4 0,-5-6-3 0,1 0 0 16,-1-1-1-16,-2-4 0 0,2 6 1 15,-2 1 1-15,3 0 4 0,-1 8-6 16,1-8 5-16,2 3-5 16,-1-3 0-16,0 1 2 0,2 2-1 0,-2 2 0 15,2-3-1-15,-4-1-1 0,-1-4 1 16,0 2 2-16,-1 6-1 0,-2-4 1 15,0 12-1-15,0-2-1 0,0 0 2 16,0-2 0-16,-2 1 0 0,-1 3-1 16,0-1 1-16,0 1 2 0,3 1-1 0,-1 0 5 15,1 0-4-15,0-3 0 16,0 0-1-16,0-11-3 0,0 2 7 16,0 0-6-16,0-7 4 0,0-2-7 15,0-10-6-15,0-10-28 0,0 0-128 0,0 0-154 16,-8 0-26-16</inkml:trace>
  <inkml:trace contextRef="#ctx0" brushRef="#br0" timeOffset="14535">345 1603 294 0,'0'0'78'0,"0"0"-11"15,0 0-13-15,0 0-14 0,0 0-6 16,0 0-6-16,0 0-1 0,0 0 0 15,0 0-3-15,-5-43-6 0,5 39-4 16,0 1-6-16,0 3-3 0,0 0-2 16,0 0-2-16,0 3 3 0,0 19 1 0,3 15 2 15,3 6 1-15,2 4 3 0,1 1-2 16,2-2 0-16,-2 3-2 0,1 1 1 16,1-1 1-16,-2 0-5 15,0-2 3-15,0-7-8 0,-4-11 3 0,0-3-3 16,-4-9 1-16,-1-8 2 0,3 0-3 15,-3-9-2-15,0 0 2 0,0 0-2 16,0 2-5-16,2 0-20 0,-2-2-60 16,4 0-124-16,1-10-104 0</inkml:trace>
  <inkml:trace contextRef="#ctx0" brushRef="#br0" timeOffset="15387">644 2184 314 0,'0'0'41'0,"0"0"-9"16,0 0-13-16,0 0-1 0,0 0-2 16,0 0 6-16,0 0-1 0,0 0-1 0,0 0-7 15,0 0-3-15,11 11-3 0,14-4 1 16,4-7 1-16,6 1 3 0,3 1 0 16,0 3 0-16,6-1-1 0,3-2 0 15,0 3-3-15,11-1 0 0,0 0 1 16,1-1-4-16,3 2-2 0,2 0 2 15,3-4-1-15,0 5 0 0,3-2 0 16,-4-4-1-16,3 0 2 0,2 0-1 16,4 0-1-16,-3 0 1 0,4 0-1 15,3 0 1-15,-1 0-1 0,-2-4-1 0,1 1 2 16,-1-1-4-16,3 4 2 0,-4-5 0 16,-1 3 0-16,-1 2-1 0,-2 0 0 15,1-3 0-15,-3 3 0 0,-2-2 0 16,0 1 0-16,0 1 0 0,-5 0-1 15,-4 0 0-15,-2 0 0 0,-4 0 0 0,-4 0 2 16,1 1-4-16,1 4 4 16,-4 2-4-16,4-3 2 0,-6 3 3 15,7-1-4-15,1-1 3 0,-2-1-1 16,6-2 0-16,5 0-1 0,1-2-1 0,2 0-1 16,3 0 2-16,0-2 0 0,0 2 1 15,-2 0 0-15,5-2-1 0,-3 2 1 16,1 0 0-16,2-2 1 0,1 0 0 15,2-1 0-15,3-1-1 0,1 2 0 16,9 0 1-16,5-5-1 0,4 4 1 0,4 3 3 16,6 0-2-16,4 0 2 15,1 0 0-15,0 6 0 0,3-2 2 16,1 0 1-16,-2 0 0 0,5 1-1 16,-3-3-2-16,0 0-2 0,-6 0-3 0,-7-2 2 15,-13 0-1-15,-12 0-4 0,-13 0 3 16,-21 0 0-16,-10 0-4 0,-15 0-2 15,-8 0-22-15,0 0-48 0,-9 0-222 16,5 0-13-16</inkml:trace>
  <inkml:trace contextRef="#ctx0" brushRef="#br0" timeOffset="17287">6818 2195 412 0,'0'0'36'0,"0"0"-8"0,0 0-9 16,0 0 1-16,0 0-2 0,0 0 4 16,0 0-4-16,120-20 1 0,-61 11-2 15,3 0-4-15,6 0 0 0,7 4-5 0,4-3-1 16,6 7-2-16,0-3 0 0,1 4 1 16,2 0-1-16,4 4-1 0,-1 5-2 15,0 2 1-15,3-3-3 0,-6 1 3 16,2-2 0-16,-4-3 0 0,2-2 1 15,-1-2-2-15,-2 0 0 0,-3 0-1 16,0 0 1-16,-2-2 1 0,-1-1 0 16,-3 2 1-16,-3-2-1 0,-1 1 0 15,-4 2 1-15,-1 0-1 0,-2 0 0 16,0 0-2-16,-5 0 0 0,-3 0-1 0,0 0 0 16,-1 2 0-16,-3-2 1 0,3 3 1 15,-1-3-1-15,4 0-1 0,0 0 0 16,2 0 0-16,1 0 1 0,1-3 1 15,2 3 0-15,-1-2 1 0,2-3-1 16,1 1-3-16,3 2 4 0,-3-3 0 0,0 5-1 16,0 0 3-16,-1 0-4 0,0 0 0 15,1 5 0-15,-1-5 1 16,1 2-2-16,0-2-3 0,0 0 3 16,0 0 1-16,1 0-1 0,-1 0 2 0,3 0-2 15,-2 0-2-15,-1 0 2 0,3-2 2 16,-3 2-2-16,-2-7 2 0,-1 1-1 15,-4 3 0-15,-3-5 1 0,-3 5-3 16,-2 2 2-16,-1-3-2 0,-2 4 3 16,0 0-4-16,2-3 4 0,1 3-2 0,0 0-2 15,-2 0 3-15,0 0-3 0,-3 3 1 16,-3 1 1-16,0-3 0 16,-1-1-1-16,-1 2 2 0,1-2-1 15,-1 0 1-15,2 0 1 0,3 0 0 0,0 0 0 16,5 0-1-16,1-3 1 0,-1-4 0 15,1 4-1-15,-2 0 0 0,0 3 0 16,-1 0-3-16,0-4 2 0,5 4-1 16,-5 0 0-16,1 0 3 0,1-2-1 15,0 2 0-15,1 0 0 0,3 0 0 0,-1 0 1 16,4 0 0-16,0 0-1 0,2 0 0 16,1 0 1-16,0 0-2 0,-1 0 3 15,1 2-1-15,-2 2-4 0,-1 1 2 16,-2-4 0-16,-3 2 3 0,-1 1-4 15,-3-1 2-15,-1-2-2 0,-2 4 1 16,-2-3 0-16,2-2 1 0,3 0 1 16,-1 0-1-16,0 0 0 0,2 1 2 15,-2 2-2-15,1 2 2 0,-5-2-1 16,1 2-3-16,-2-5 1 0,-1 2-1 0,-1 0 1 16,1 0 1-16,-1 1-1 0,1-1-2 15,-2 0 3-15,0 1 0 0,-2-2-2 16,-1 2 3-16,0-1-2 0,0-2 2 15,0 0 1-15,0 2-1 0,0-2-1 16,0 0 0-16,-3 0 1 0,-8 3 0 16,2-3 2-16,0 0-2 0,0 0-1 0,0 0 0 15,1 1-2-15,-6-1 2 16,-4 0-2-16,9 2 1 0,0-2 1 16,-9 0-1-16,11 0 0 0,-2 0 0 0,0 0 1 15,11 0-2-15,-4 0 1 0,-1 0 1 16,-8 0-1-16,2 0 0 0,0 0 1 15,-9 0 0-15,9-2 0 0,1 1 2 16,-1-2-3-16,6-1 1 0,-3 1-2 16,1 2 1-16,-3-2 1 0,4 1-1 0,-1 0 0 15,4-1 1-15,-4 1-1 0,2-2-1 16,2 4 1-16,-3 0 0 0,3 0-1 16,-11 0 2-16,3 0-2 0,-2 0 2 15,-7 0 0-15,9 0-1 0,-2 0-1 16,-9 0 1-16,11-5 1 0,-5 2-1 15,-6 3 2-15,11-6-2 0,-3 4 1 16,-8 2 0-16,11-1 0 0,-1 1-1 16,-10 0-1-16,6 0 0 0,-9-2 3 15,3-3-1-15,-2 2-1 0,2 2 1 0,0 1-3 16,-1 0 2-16,1 0 1 0,0 0-1 16,2 0 3-16,0 0-2 0,12 0-2 15,-7 0 0-15,4 0-1 0,-1 0 3 16,-10 0 0-16,2 0-2 0,-1 0 2 15,0 0-2-15,0 0 0 0,1 0 4 16,-2 0-1-16,2 0-1 0,9-4 2 16,-11 4-2-16,14-3-1 0,-6 0-5 15,3-4 6-15,7 3 1 0,-2 1-1 16,-1 3 7-16,0 0-5 0,-1 0 0 0,-7-6 0 16,-4 2-4-16,-4-1 6 0,-2 0-5 15,3 4 5-15,-12-2-1 0,12 1-1 16,-9 2-2-16,7-3 0 0,2 2-1 15,-9-3-1-15,6 3 0 0,-6 1-1 16,-3-3-3-16,3 3-4 0,-9 0-20 16,3-8-111-16,0-11-176 0,5-7-32 0</inkml:trace>
  <inkml:trace contextRef="#ctx0" brushRef="#br0" timeOffset="18423">554 2195 578 0,'0'0'16'0,"0"0"1"16,0 0-4-16,0 0-4 0,0 0-19 0,0 0-87 15,146-5-176-15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30:37.9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143 246 309 0,'0'0'73'16,"0"0"-12"-16,0 0-13 0,0 0-7 0,0 0-10 15,0 0-5-15,0 0-6 0,0 0-5 16,0 0-3-16,-27-12-5 0,17 6-1 15,9 2-3-15,-8-4-1 0,0-1 2 16,0-1 1-16,-1 1 0 0,1 0 2 16,0 2-1-16,5 3 3 0,-2 0-1 0,4-3 2 15,-3 2-1-15,1 1-2 0,-4-8 1 16,7 6-1-16,-2-2 0 0,-2-3 2 16,4 4 1-16,-2 1 0 0,1 0 1 15,2 6 0-15,-4-3-3 0,4 3 1 16,0-3-1-16,0 2-1 0,0-2-1 15,0 1-1-15,0 0-1 0,-2-7 0 16,2-3 0-16,0 4 2 0,0 0-2 16,0 8-1-16,0-1 2 0,0 1 1 15,0-2-3-15,0-7 1 0,0 0-2 0,0 2-3 16,0 0 1-16,0 7 0 0,0-2-1 16,0 2 2-16,0 0-1 15,0-1 0-15,0 1-1 0,0-3 0 16,0 3-1-16,2 0 1 0,-2 0 1 0,4 4-1 15,2 9 1-15,2 10 0 0,-2 0 1 16,1-4-1-16,0 5 2 0,-3 3-2 16,2-3 1-16,-1 7 0 0,-1-9-1 15,-1 2 2-15,-1 6-1 0,1-1 6 16,-3 1-5-16,0 1 3 0,0-4-5 0,0-5 1 16,0 7 0-16,0-9 0 0,0-1 1 15,0 1-1-15,0-5-2 0,0 2 3 16,0-11-2-16,0 5 1 0,0-11 1 15,0 0-2-15,0 0 0 0,0 0-1 16,0 5-1-16,0-3 1 0,0-1-4 0,0 2 0 16,0 2-3-16,0-5-9 15,0 1-18-15,0 1-55 0,0 1-166 16,0-1-73-16</inkml:trace>
  <inkml:trace contextRef="#ctx0" brushRef="#br0" timeOffset="483">88 548 462 0,'0'0'70'0,"0"0"-17"0,0 0-19 16,0 0-8-16,0 0-5 0,0 0-2 16,0 0 5-16,0 0 5 0,0 0 1 0,3 14-1 15,28-12-5-15,14 0-8 16,8-2-3-16,8 0-5 0,1 0-2 0,1-7-1 16,-10 4-3-16,-2-6 0 0,-20 2-2 15,-13 7 0-15,-7 0 1 0,-11 0-1 16,0 0 0-16,0-3 0 0,3 3-2 15,-3 0-1-15,1 0-1 0,-1 0-1 16,-1 0-3-16,-8 0-14 0,-10 0-18 0,4 0-40 16,6 0-101-16,-11 0-128 15</inkml:trace>
  <inkml:trace contextRef="#ctx0" brushRef="#br0" timeOffset="973">787 148 416 0,'0'0'59'0,"0"0"-10"0,0 0-15 15,0 0-4-15,0 0-3 0,0 0-2 16,0 0 2-16,0 0-4 0,0 0-1 15,0 0-3-15,-20-63-3 0,20 60-4 16,0 3-4-16,0 0-4 0,0 0-4 0,0 0 1 16,0 0 0-16,0 3 3 15,0 16 0-15,0 10 2 0,2 4 2 16,4-2 0-16,1 0 1 0,-2 0-2 0,1 1 1 16,-2 0-5-16,1-1 1 0,0-7-3 15,-5 2 0-15,0-1-2 0,0-7 0 16,0 10 1-16,0-12-1 0,0-8 0 15,0 1-3-15,0-9-3 0,0 0-11 16,0 0-26-16,0 2-71 0,0-2-181 0,4 0-19 16</inkml:trace>
  <inkml:trace contextRef="#ctx0" brushRef="#br0" timeOffset="1238">725 60 558 0,'0'0'57'0,"0"0"-8"0,0 0-12 15,0 0-7-15,0 0-7 0,0 0-7 16,0 0-5-16,139-40-8 0,-101 36 0 15,3 1-4-15,-6 1-2 0,2 2 1 16,-13 0-7-16,0 0-4 0,-9 0-12 16,-1 5-18-16,6 3-23 0,-11-1-68 15,2 2-145-15</inkml:trace>
  <inkml:trace contextRef="#ctx0" brushRef="#br0" timeOffset="1534">838 293 589 0,'0'0'47'0,"0"0"-17"16,0 0-7-16,0 0-13 0,0 0 0 0,0 0-2 16,0 0-3-16,0 0-3 0,126-11 0 15,-103 10 0-15,2-5-2 16,-1 4-1-16,-10 0-5 0,14 2-9 16,-9 0-16-16,-10 0-48 0,6 0-109 0,-4 0-95 15</inkml:trace>
  <inkml:trace contextRef="#ctx0" brushRef="#br0" timeOffset="1729">911 519 479 0,'0'0'79'0,"0"0"-13"0,0 0-14 0,0 0-9 16,0 0-11-16,0 0-7 0,0 0-9 15,0 0-10-15,128 75-4 0,-84-83-8 16,3-5-9-16,-3-4-28 0,2-3-82 16,-7-6-177-16,-1 2-6 0</inkml:trace>
  <inkml:trace contextRef="#ctx0" brushRef="#br0" timeOffset="2277">1539 96 344 0,'0'0'69'0,"0"0"-14"15,0 0-13-15,0 0-15 0,0 0-8 16,0 0-6-16,0 0-3 0,0 0-2 16,0 0-1-16,0 0-5 0,50-69-1 0,-50 69-1 15,0 0-2-15,-16 2 2 0,-3 9 0 16,-9 6-1-16,4 4 1 0,4 4 0 16,5-2 0-16,3 8 0 15,6 0 2-15,6-3 1 0,0 2 4 0,11-1 6 16,7 0-3-16,5-3 7 0,2-2-7 15,0-5 1-15,-3 0-4 0,-2-8-2 16,-11-5-2-16,-4-1-1 0,-5-5 0 16,0 0 1-16,0 6 1 0,0 7-1 15,-6 4 0-15,-6-1-2 0,-5-5-2 0,-1-2-4 16,4-2-4-16,-9 4-19 0,8-7-34 16,11-2-96-16,-3 3-119 0</inkml:trace>
  <inkml:trace contextRef="#ctx0" brushRef="#br0" timeOffset="2796">1968 96 378 0,'0'0'49'0,"0"0"-11"0,0 0-10 16,0 0-5-16,0 0-7 0,0 0-4 16,0 0-3-16,0 0-5 15,0 0 0-15,0 0-1 0,6-47 3 0,-25 55 0 16,-4 4 0-16,6 5 2 0,3-3 1 15,5 7 2-15,5-6 2 0,4 6 2 16,0 10 1-16,0-3 2 0,18 7 3 16,3-4 3-16,5-5-6 0,-2 1 3 15,1-2-11-15,-7-7-2 0,-7-10-2 0,-7 6-3 16,-2-6 1-16,-2 2 1 0,-6 8-2 16,-19-2-1-16,-8 6-3 0,-5-8-3 15,0 2-25-15,0-10-136 0,11 1-140 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31:31.95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4 544 330 0,'0'0'62'15,"0"0"-7"-15,0 0-9 0,0 0-4 16,0 0-8-16,0 0-5 0,-4-121-5 15,4 114-9-15,0-1-6 0,0 1-6 16,0 7-2-16,0-4 1 0,0-1 1 0,4 0 2 16,11 4 3-16,4 1-1 0,5 0 0 15,8 6 1-15,-6 7-1 16,-4 5-1-16,3 0 3 0,-6 4-4 16,4 2 0-16,0 4-1 0,-3 1-2 0,2 3 0 15,0 1 2-15,-4 2-3 0,5 1 2 16,-4-1 0-16,6 1 1 0,-2 1-1 15,1 0 1-15,0 0-1 0,0 2 1 16,-1-2 0-16,0 1 3 0,-3 0 0 16,-2 0 0-16,2-2 4 0,-5 1-6 0,5-1 5 15,-2 4-3-15,-3-6-2 0,3 5 0 16,-3-6-2-16,4 2-2 16,-1 3-1-16,-3-2 2 0,8 4 0 15,-3 1 1-15,-1 0-2 0,0 2 0 0,0 1-1 16,1-1 1-16,3 1 2 0,0-1 0 15,-2 1-1-15,2-3 1 0,-1-1-1 16,0-4 0-16,-1-1 0 0,-1 0-2 16,-1-3 0-16,0 1 1 0,0 1 5 15,1 3-4-15,-2-2 5 0,5 3-3 0,-3-1-1 16,0-1 0-16,-1 2 0 0,0-2 1 16,3 2-4-16,0-3 3 0,0 3-2 15,1 2 2-15,3 1-2 0,1 3 2 16,2 0-3-16,8 1 2 0,-4-1-1 15,2 2 0-15,3-2-2 0,-5-2 1 16,5-1 0-16,0 0 0 0,-4 0 1 16,-1-1-1-16,1 0 5 0,-1-1-5 15,0 0 4-15,4-1-3 0,-2 0 0 16,-2 3 0-16,5-1-2 0,0 2 2 0,5 1-3 16,-1 2 2-16,2 2-1 0,-1 4 1 15,1-3 0-15,1 3 0 0,-2-3-1 16,-4-2 1-16,-1-2-1 0,0 2 1 15,2-6 1-15,-4 0-1 0,-1 1 0 16,-1-4 0-16,-1 3 4 0,-1-3-3 16,1 4 4-16,1-6-5 0,-1 1 0 15,-1-5 0-15,-2 3 0 0,-1-6 0 0,0 4 0 16,0-3 0-16,-2-2 0 16,2 2 0-16,-2-3 0 0,-2-1 0 0,-5 2 0 15,4 0 0-15,-4-2-4 0,2 3 4 16,1-2 0-16,-3 0 0 0,4 0 1 15,-1 1-1-15,-3-3 0 0,4-1 1 16,-1-2-2-16,0 3 1 0,-2-4-1 16,2-2 1-16,-4 1 0 0,4 2 1 0,-3-6-1 15,4 3 0-15,0-2 0 0,4-1 0 16,-1 1 0-16,4-1 0 16,0 0 0-16,0 2 1 0,1-2-1 15,1-2 0-15,-4 3-1 0,1-4 1 0,-2 5 5 16,-1-4-5-16,-3 1 0 0,1 0 1 15,-1-2-2-15,0 2 1 0,4 0 5 16,0 1-5-16,1-1 0 0,5 2 1 16,-1-3-2-16,5 0 0 0,5 2 1 15,-1-2 0-15,2-1 1 0,-1-1 0 0,4-2-1 16,0 2 0-16,0-2-1 0,-2 0 1 16,6-2 0-16,-7 2 0 0,7-1 0 15,-2 0 0-15,-2-2 0 16,0 3-1-16,2 0 1 0,-1-1 0 0,4 1 0 15,-1-1 0-15,1-3 1 0,-3-3-2 16,-1-1 1-16,2 3 0 0,-6 0-1 16,0-1 2-16,2 0-2 0,-2-3 1 15,0 2 1-15,-1-2-1 0,2 0 0 16,-1 0 0-16,-1 0 1 0,-1 0-2 0,1 0 2 16,-4 0-2-16,-1 0 1 0,-4 0 0 15,-1 0 0-15,-9 0 0 0,4 0 1 16,2 0-1-16,-3 0 0 0,16-2-1 15,-8-1-1-15,-12 2 2 0,6 1 0 16,-1-2 1-16,0-2 0 0,1 3-1 16,-5-2 0-16,3 2 0 0,-10 1 0 15,10-6-1-15,2 5 0 0,-2-2 2 16,7-5-1-16,-5 5 0 0,0-2 1 16,-1 1-1-16,6-1-1 0,-2 1 2 0,-2-2-1 15,4 1 0-15,-3 1 1 0,0-1-1 16,-7 0 0-16,2 4 0 0,0-4-1 15,1 3 1-15,6-2 1 0,-8 0-2 16,2 4 1-16,3-1 0 0,-1 1-2 16,12 0 2-16,-3 0 0 0,-4 0 1 0,1 0-1 15,-2 0 0-15,0-2-2 0,4 2 1 16,-2-3 2-16,3-2-1 0,0 2 2 16,-2-3-2-16,-1 2 0 15,2-2 0-15,-2 1 0 0,-2 2 1 0,0-3-4 16,-1 4 3-16,2-1 0 0,-4 0 0 15,2-2 4-15,-2 0-4 0,2 1 0 16,-1-3 0-16,0 1-2 0,-2-3 3 16,5 2 0-16,2-1-1 0,-2 1 0 15,-1 0 0-15,2 1-2 0,1-2 2 0,-2 0 0 16,1 0 0-16,-2 2 1 0,1-1-1 16,2-1-2-16,2-3 2 0,-3 0-4 15,7-3 5-15,1 3-2 0,-1-3 1 16,1 3 0-16,-4 1 0 0,4-1 0 15,-5 2 0-15,0-1 0 0,-5-1 0 16,1 2 0-16,-4-2 0 0,4 0 1 16,-3 1-2-16,3-6 2 0,4 4-2 15,-5-6 2-15,5 2-1 0,0-3 2 16,2 2-2-16,-2-1 1 0,0 1 0 0,-2 0-2 16,-3-2 2-16,-2 2-1 0,-2 1 1 15,-2-1 1-15,0 3-2 0,-2-4 0 16,-1 2 0-16,3-2 1 0,-1-2 0 15,1 3 0-15,2-3-1 0,0 0 0 16,0-1 0-16,0 1 0 0,0 2 0 0,0 2 1 16,-2 1-1-16,0 1 1 15,2 1-1-15,-3-2 0 0,1-1 0 16,-2 0 0-16,2 1 0 0,-3-2 0 16,1 2 0-16,-1-3 1 0,0 1-1 0,0-1 1 15,-1 0-2-15,5 2 2 0,-3-2-1 16,0 1 0-16,2 0 0 0,-3 0 0 15,1 0-1-15,-3 0 1 0,1-1 0 16,-3 1 0-16,0 1 1 0,-1-1-4 16,0-1 4-16,0-2-4 0,0-1 2 0,-1 2 2 15,0 0 0-15,-3 0 0 0,3 0 0 16,-1-1 0-16,1-4 1 0,1 4-2 16,-1-5 1-16,-2 3 0 15,3-4-3-15,-1 0 3 0,2-2-1 0,-1 2 0 16,1-4 1-16,6 0 0 0,-2-5-2 15,1 2 1-15,-1 2 1 0,0 0-1 16,-1 1 1-16,-3 4 0 0,4-3 0 16,-4 2 0-16,3-2-1 0,-1-1 0 15,-2 4 1-15,3-3-1 0,-3 0 0 0,-1 1 0 16,1 1 0-16,-2 0 0 0,2 0 1 16,0 0-5-16,-4 3 3 0,1-2-3 15,1 1 4-15,1 0 0 16,-4-3 0-16,3 3 1 0,-3-3-1 0,2 2 1 15,-2-1-1-15,0 0 1 0,1 1-2 16,0 1 2-16,-1-2-3 0,-1 3 2 16,1 1 0-16,-1 0 1 0,0-1 0 15,-2 1-1-15,1-5 0 0,0 2 0 16,-1 0 0-16,0-2 1 0,2 0 0 0,-4 0 0 16,4-1-1-16,-4-1 1 0,6 2-2 15,0-1 1-15,-4 2 0 0,2 1-1 16,0 2 1-16,-4-1 1 0,3 8-2 15,-4-3 2-15,-2-1-1 0,1-2 0 16,3-3 1-16,-4-4-1 0,1 4 1 0,1-5-3 16,0 0 2-16,3-3-3 15,-1 0 3-15,2-2-1 0,-2 3 1 0,3 3 0 16,-1 0-1-16,-2 2 2 16,0 2-1-16,-2 9 1 0,0-3-2 0,0-1 1 15,0-5 1-15,2-5-1 0,-2 1 0 16,1 0 1-16,4 1-2 0,0-3 1 15,-1 1 0-15,1 2 0 0,1 3 0 16,4-3 0-16,-4 0 0 0,0 1 0 16,0 2 0-16,2 1-1 0,-2 3 1 0,-1 0 1 15,1 0-1-15,-1 0 3 0,1-2-3 16,-2 0 0-16,3 2 0 0,2-5-2 16,0-1 3-16,2-2-3 15,4 1 1-15,0 2-3 0,4 3 3 0,-4 2 0 16,-9 6 0-16,3-1 1 0,-2 5 0 15,-4 3 1-15,4-5-1 0,-3 8 0 16,-3-6 0-16,8 0 0 0,1 1 0 16,-3-3 0-16,3 3 0 0,0 1 0 15,4 2 0-15,6-1 0 0,0-1 0 0,-9 7-1 16,2-2 1-16,6 3 0 0,1 2 0 16,5 0 0-16,0 0 0 0,-1 0 0 15,1 0-1-15,-1 0 1 16,-1 4 0-16,-2 1 1 0,2 1-1 0,-3 0 0 15,-2 2 0-15,-1 0-2 0,2 0 2 16,-6 1 0-16,3-1 0 0,-4 3 1 16,2 0-1-16,0 0 0 0,1 1-1 15,0 0 1-15,0 0-1 0,-1 2 0 16,0-2 1-16,-3 3-1 0,-1-2 2 0,0 0-2 16,0 1 1-16,0-1 0 0,-3 3 0 15,3 2 4-15,-1 0-4 0,0-3 6 16,-1 4-7-16,1-2 1 0,2-2 0 15,3 2-2-15,-1 0 2 0,3-1 1 16,0 1-1-16,3-2 0 0,-1 4 1 16,-3-1-3-16,2-1 2 0,0-1 0 15,-5 3 0-15,2-2 0 0,0-1 1 16,-2 1-2-16,0 1 1 0,1 2 0 16,0 2 1-16,1 0 1 0,-2 3-2 0,4 2 0 15,2 2 0-15,0 2-1 0,-1 0 2 16,2 1 0-16,-1-1-1 0,-3-2 0 15,2 0 1-15,1-1-2 0,-2-3 2 16,-1-1-1-16,-1 0 1 0,0-5-1 16,-4 3 0-16,1 0 2 0,0-1-2 0,-2-1 0 15,2-1 0-15,-1 3-2 0,3-3 2 16,-3-1 1-16,3 2-1 0,-1 0 5 16,0 0-6-16,1 1 5 15,-3-4-4-15,1 1 0 0,0-5 0 0,-1 4 1 16,3-5-1-16,-3 5 0 0,1-5 0 15,3 4-1-15,-2 1 2 0,5-5 1 16,-2 4 0-16,2-3-2 0,2 0 0 16,-1 1-5-16,-3-3 5 0,2 0 0 15,-2 0 0-15,-5-4 2 0,0 2-2 0,4-1 0 16,1 1 0-16,8 4 0 0,-6-2 0 16,4-1-1-16,-4-1 1 0,3 0 0 15,0 0 0-15,3 0 1 0,-2 0-1 16,2 1-1-16,0-2 1 0,1-2 0 15,-2 1 0-15,1 2 4 0,1-4-4 16,2 1 0-16,-2 0 0 0,4 1-3 16,-4 1 3-16,2-2 1 0,-1 1-2 15,2 0 1-15,2-3 0 0,0 0-1 16,2-2 2-16,2 3-1 0,1-3 0 0,-1 2 0 16,1-1 0-16,-4 1 0 0,4 0 0 15,-1 1 0-15,2-1 1 0,3 1-1 16,0 0 0-16,2 0 0 0,0-1 0 15,2-2-1-15,2 1 2 0,2-2-1 16,-2 1 2-16,3-2-2 0,-1 3 0 0,1-3 0 16,-3 0 0-16,1 0 0 0,0 0 0 15,-5 0 0-15,-5 0 0 16,-2 0 1-16,-4 0 0 0,-10 0-1 16,-3 0-1-16,6-3 0 0,-2 1 1 0,9 2 0 15,-5-1 0-15,-9 1 1 0,5-3-1 16,0 1 0-16,5-1 0 0,10-3 0 15,-3 0 0-15,1-2 2 0,-2 1-1 16,-2 1-1-16,1-1 0 0,2 0-1 16,-3 1 1-16,1 2 2 0,4-3-2 0,0 0 0 15,1 1 0-15,1-2-2 0,-1 1 2 16,0 1 1-16,2 0-1 0,-4-1 1 16,2 3-1-16,-1-1 1 15,-1-1-1-15,-2 1 0 0,2-2 0 0,-4 1-1 16,3 0 1-16,-4-5 0 0,1 3 1 15,0-2 0-15,0-1 0 0,0 0-2 16,-2-1 1-16,-1 1 1 0,2-4 0 16,-3 2 2-16,3 0-3 0,1 0 0 15,0-2 0-15,-3 3 0 0,3-2 0 0,-5 2 1 16,4-2-1-16,-2 0 1 0,1 1-1 16,-1-1 1-16,3 1-1 0,1-2 0 15,-1-2-1-15,3 5 0 16,-3-5 2-16,-3 2-4 0,2 1 3 0,-2-3-4 15,-4-2 4-15,0 5 0 0,1-1 0 16,-3-2 1-16,-2 1-1 0,-1 1 0 16,1 0 0-16,-3-1 0 0,1 1 1 15,-1 1-1-15,3-1 1 0,1-1 0 16,1 0-1-16,-1 0 0 0,-2 1-1 0,3-3 0 16,1 2 1-16,-1 0 2 0,0 1-2 15,0 0 1-15,0 1-1 0,-3 1 0 16,4-1-1-16,-4 1 1 0,1-1 0 15,-2 0 0-15,2-1 0 0,-1-3 2 16,3 1-2-16,4-6 0 0,0 1 0 0,4-2-2 16,-2-1 2-16,1 3 0 15,2 0 1-15,2 1 0 0,1 2-1 16,-2-2 1-16,1 2-2 0,-2 2 2 16,-2-5-1-16,-1 4 0 0,-3 1 0 0,-2 1 0 15,1 4 0-15,-6-3 0 0,3 2 0 16,-10 4 1-16,-1-2-1 0,2-2 1 15,0 1-2-15,5-6 1 0,-1 3 0 16,-4 0 1-16,1-2-1 0,1 2 1 16,-5 4-2-16,-1-3-3 0,-3 6 4 0,-1-2-4 15,2 1 3-15,-4 0 1 0,2 1-1 16,-2-1 1-16,0 0 2 0,3 0-2 16,7-7 1-16,0 0-2 0,7-3 0 15,-2 1 1-15,-2 0 1 0,1-1-1 16,-5 9 0-16,-3-3 1 0,0 1-3 15,-3 4 2-15,3-6 1 0,-5 7-1 16,0-4 2-16,7-4-1 0,-5 2-2 16,6-7 2-16,1 2-1 0,-4-3 0 15,3 4-1-15,0-4 2 0,2 1-2 0,0 0 2 16,-2-1 0-16,-1 0-1 0,4 4 0 16,-4-4 1-16,-1 1-1 0,1-3 1 15,0 4 0-15,-4-3-1 0,3-1 0 16,-1 1 1-16,3-1-1 0,0 1 1 15,-1 1 0-15,1-4-1 0,2 0 0 16,3 3 1-16,-1-4-4 0,0 2 3 16,0 0 0-16,1-1 1 0,-6 10 1 15,0-3-1-15,-2 5-2 0,-6 1 3 16,6-4-1-16,0 3 1 0,-1-2 0 0,6-3-1 16,-7 4-1-16,1-2-5 0,1 2 5 15,2-2-5-15,-2 0 5 0,-1 0 1 16,-4 7-1-16,-5 5 2 0,6-5 0 15,-7 4-1-15,1 2 0 0,-1 0-1 16,-4 3-1-16,0-2-1 0,0 2-3 16,0-3-15-16,0-3-34 0,-4-5-143 15,-16-3-145-15,-16-3-14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31:41.736"/>
    </inkml:context>
    <inkml:brush xml:id="br0">
      <inkml:brushProperty name="width" value="0.1" units="cm"/>
      <inkml:brushProperty name="height" value="0.1" units="cm"/>
      <inkml:brushProperty name="color" value="#57D200"/>
      <inkml:brushProperty name="fitToCurve" value="1"/>
    </inkml:brush>
  </inkml:definitions>
  <inkml:trace contextRef="#ctx0" brushRef="#br0">155 212 259 0,'0'0'75'0,"0"0"-11"0,0 0-12 0,0 0-13 15,0 0-9-15,0 0-7 0,0 0-7 0,0 0-4 16,0 0-3-16,-23-3-2 0,23 3-1 16,-1 0 0-16,1 0 4 15,-3 0 2-15,3 0 3 0,-2 0 0 16,2 0 0-16,-3 0-3 0,2-2-3 0,-2 2 0 16,3 0-1-16,-2-2 0 0,-1 2-2 15,2-2-1-15,-4 2 0 0,5-2 1 16,0 2 0-16,0-3 1 0,-1 3 0 15,1-1 1-15,-4 1-1 0,4-3 0 16,0 1-1-16,0 0 0 0,-1 0-1 0,1 0-2 16,0-1 0-16,0 1-2 0,0 0 0 15,0 0 1-15,0-1-1 0,0 1 1 16,0-1 1-16,0 2 0 16,0-3 1-16,0 3 1 0,0-1 1 0,0-1 1 15,0 3-1-15,0-1 0 0,0 1-3 16,0-4-1-16,0 4 0 0,0-1-1 15,6-4-1-15,0 3 2 0,8-4-1 16,-1-1 1-16,1 2-1 0,1-1 1 16,4 1-1-16,-4 1 0 0,-6 1 0 0,6 1 0 15,-6 2-1-15,0 0-1 0,6 0 1 16,-7 0-1-16,-2 0 1 0,3 0-1 16,0 2 1-16,-4 1 0 0,4 6-1 15,-4-3 0-15,-4-1 0 0,2 8 2 16,-3-5-2-16,0 8 2 0,0 7-1 15,-7-12 1-15,-3 8-1 0,1-8 0 16,-1-2 0-16,-6 4 0 0,4-5 1 16,2-1-1-16,-4 0 1 0,5-5 1 15,1-1-2-15,-10 2 2 0,9-3-1 0,0 0 0 16,-9 0 0-16,9 0 1 0,1 0-1 16,0 0 1-16,8 0 0 0,-6 0-1 15,-1 0 0-15,1-4 1 0,1 2-1 16,0-5 0-16,1 3 0 0,-1-3 0 15,-1-4-1-15,3 5 2 0,2-2-2 0,-2 1 2 16,3 7-2-16,-2-1 2 16,2-10-2-16,0 3 0 0,0-1 0 15,0 3 0-15,0-3 0 0,0 3 0 16,0-10-2-16,5 2 1 0,-4 8 0 0,2 1 2 16,-1-2-2-16,2 3 0 0,-1-3 2 15,2 4-2-15,-5 3 1 0,0-3 0 16,5-2 1-16,-4-1-1 0,8 1 0 15,-4 0 0-15,-1 1 1 0,2 1 0 16,3-5 1-16,7 0-2 0,-3 3 0 16,2 0 1-16,4 1 1 0,-4 0 0 0,-6 1-2 15,9 1 1-15,-9 2-1 16,7 0-1-16,-3 0 1 0,-4 0 1 16,5 0-3-16,-8 2 1 0,-1 2-1 0,1 1-1 15,-6 2 2-15,3 1 1 0,-3 9-1 16,0 2 1-16,0-3-1 0,-9 6 1 15,-2-4 0-15,-1 0-1 0,-3-2 1 16,4-4-1-16,2 1 1 0,-6-2 1 16,3-2-1-16,-4-6 2 0,3 4 0 0,-6-4 0 15,4 1-2-15,0-4 1 0,-3 3 0 16,3-3 1-16,0 0 0 0,1 0-1 16,0-6 0-16,5 5-1 15,0-6 1-15,4 3 2 0,-5-7-3 0,1 1 1 16,4 5 0-16,-4-6-2 0,7 7 2 15,-2-2 0-15,1 1 0 0,1-1 0 16,-1-1-1-16,2 0 0 0,-4 3 0 16,5 4 0-16,0-10-1 0,0 2 1 15,-1-1-1-15,1 1 1 0,0 0 0 0,0 1-1 16,0-2 0-16,0 4 1 0,0-3 0 16,0 0 0-16,1 4 1 0,4-4 1 15,-5 8-2-15,1-8 1 0,4 5-1 16,-2-2-1-16,6-4 1 0,-4 5 1 15,-1 0-1-15,4-3-1 0,-1 3 0 16,4-3 0-16,3 1 1 0,-10 1 0 16,10 0 1-16,-5 2-1 0,-3 1 0 15,9 1 1-15,-6 1-1 0,-1-3 0 16,7 3-1-16,-6 0 2 0,6 0-2 0,1 4 1 16,-4 3-1-16,0 1-1 0,0-2 2 15,2 2-1-15,-7 2 1 0,5-2-1 16,-7-3 0-16,1 4 1 0,-1-3 0 15,-5 1-1-15,4 6 0 0,-4-3 1 16,0 4 0-16,0 0 1 0,-6-2-1 0,-1 0 0 16,-3-1 0-16,1 4-3 15,-1-6 3-15,1 1 1 0,-5-1-1 16,-1 6 3-16,1-10-3 0,-3 5 0 16,5-3 1-16,6-6 0 0,2 4-1 0,-6-3 3 15,6 1-2-15,-2-2 1 0,1 2 1 16,5-3-1-16,0 0 0 0,0 0 1 15,-7 0-2-15,1-3 0 0,-5-8 0 16,2 3-2-16,0-6 2 0,0 3-1 16,4-3 0-16,-1 2 0 0,1-5-1 0,1 5 2 15,1 2-2-15,1-8 0 0,2 10 0 16,0-9-2-16,0 0 3 0,6 1-1 16,2 3 2-16,3 2 0 15,7 0-1-15,-4 5 0 0,7-2 0 0,6 8 0 16,-3 0 0-16,10 8 3 0,-1 5-4 15,-5 2 2-15,-4 3-2 0,-4 2-1 16,-7-4 0-16,-4 1 2 0,-3-5-1 16,-6 4 0-16,0 4 1 0,-9 0 1 15,-10 5 0-15,-6-5-1 0,-4-6-1 0,-4 0-2 16,9-7-5-16,6-4-15 0,4-3-62 16,9-8-225-16,-4-19-31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31:47.13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339 294 226 0,'0'0'45'0,"0"0"-1"15,0 0-3-15,0 0-6 0,0 0-3 16,0 0 2-16,0 0 4 0,0 0 8 0,0 0 1 16,-119-67-3-16,119 67-2 0,-1-5-4 15,1 5-9-15,-3 0-6 0,1-1-6 16,-1 1-5-16,2-2-2 0,-2 2-2 15,3-3-2-15,-2 3 2 0,2-2-3 16,-4 2 3-16,4-3-2 0,0 3 1 0,0 0-2 16,0 0 1-16,0 0 0 15,0 0 0-15,0 0-1 0,0 0 0 16,0 0 0-16,0 0 2 0,10 0 0 16,8 10 1-16,10 2 0 0,1 5-1 0,1 1-1 15,2-1 0-15,-2 4-2 0,2-1 1 16,-4 2-3-16,-4-2 1 0,-4 3-2 15,-5-8 0-15,-2 0 0 0,-8-5-2 16,1-7 1-16,-1 5 1 0,-5-8-1 16,0 0 2-16,0 0-2 0,3 1-2 0,-2 3 2 15,2-2-1-15,-1-2 1 0,1 1 1 16,-3-1-2-16,1 0-1 0,-1 3-2 16,0-3-9-16,3 0-7 0,-3 0-14 15,-4-11-28-15,-5-11-44 0,-7-7-165 16,4 6-52-16</inkml:trace>
  <inkml:trace contextRef="#ctx0" brushRef="#br0" timeOffset="384">372 103 466 0,'0'0'72'0,"0"0"-20"15,0 0-9-15,0 0-3 0,0 0-2 16,0 0-3-16,0 0-5 0,0 0-6 0,0 0-6 16,0 0-7-16,14-23-5 0,-14 21-5 15,1 2-1-15,-1-3-1 0,0 3 1 16,3 0 1-16,-3 5 1 0,0 18 0 15,-9 7 1-15,-6 16 0 0,-3-3-1 16,0 3 3-16,-2-2-2 0,0-1 1 0,2-3 0 16,3-7-1-16,3-8 0 0,6-10 0 15,1-8-2-15,5-7 1 16,0 0-2-16,0 0 0 0,0 3 1 16,-1-2-2-16,1 2 0 0,-4-1-1 0,4 0-3 15,-1-2-7-15,1 2-10 0,-3-2-23 16,3 3-47-16,-2-3-143 0,2 0-76 15</inkml:trace>
  <inkml:trace contextRef="#ctx0" brushRef="#br0" timeOffset="745">301 0 561 0,'0'0'55'0,"0"0"-27"0,0 0-12 16,0 0-5-16,0 0-1 0,0 0-1 15,0 0 2-15,0 0 1 0,0 0 1 16,14 110 0-16,-8-75 3 0,1 7 0 15,-1 4 3-15,-1 4-4 0,4 4 0 0,-5 2-3 16,1 0-2-16,1-6-2 16,-1-2-3-16,-1-6-2 0,-1-13-1 15,0-4-3-15,0-7 2 0,-1-9-1 16,1-1-2-16,-3-8 2 0,0 0-2 0,0 0-2 16,0 0-7-16,0 0-15 0,-9-2-22 15,-9-19-31-15,-2-8-80 0,5-6-137 16</inkml:trace>
  <inkml:trace contextRef="#ctx0" brushRef="#br0" timeOffset="1216">61 296 201 0,'0'0'63'0,"0"0"-5"0,0 0-1 15,0 0-2-15,0 0-5 0,0 0-2 16,0 0-6-16,0 0-6 0,0 0-4 16,0 0-5-16,-46 5-6 0,45-5-6 15,-2 0-1-15,1 0-3 0,-1 0-1 0,2 0-2 16,-2 0-1-16,3 0-1 0,-2 0 1 16,2 0 1-16,0 0 0 0,0 2 6 15,0-2 2-15,5 3 2 0,14-3 2 16,18 0-4-16,8 0-3 0,6 0-3 15,2-10-3-15,3 1-2 0,-3-2-3 0,-4 1-1 16,-16 5-2-16,-10 1 0 16,-14 4 0-16,-9 0-2 0,0 0-3 15,0 0-2-15,1 0-5 0,7 0-13 16,0 6-23-16,4 1-75 0,-3 2-185 0,-3-5-14 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31:51.5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218 284 218 0,'0'0'40'0,"0"0"-4"0,0 0-2 0,0 0-6 16,0 0-3-16,0 0-1 0,0 0 0 0,0 0-2 16,0 0 5-16,0 0 0 0,-130 2-2 15,113 1 0-15,-3 4 0 0,7-6 2 16,6 2 3-16,1-2-1 16,6-1-1-16,-3 0-3 0,3 0-4 0,-1 0-4 15,-2 4-4-15,1-4-1 0,-1 0-1 16,2 0-1-16,-2 2 0 0,1-2-2 15,-1 0 0-15,2 0-1 0,1 0 0 16,-3 1-3-16,3-1 0 0,0 0 0 16,0 0 0-16,0 0 0 0,0 0-2 0,0 0 2 15,0 3 0-15,0-3 0 0,0 0 0 16,0 0-1-16,0 0-1 0,0 0 0 16,0 0 1-16,3 0 0 0,6 0 2 15,0 0-2-15,8 0 0 0,10 0 1 16,-3-3-2-16,8 0 1 0,-11-2 1 15,2 2-2-15,9-2 2 0,-3 3-3 16,9-2-1-16,-3-1 2 0,-2 2-1 16,1 0 1-16,2 0 0 0,0 2 0 15,0-2 0-15,4 1-1 0,2 2 0 0,2 0 0 16,4 0-1-16,-1-2 2 0,0 2 0 16,1 0-1-16,1-2 1 0,-4 2-1 15,0 0-2-15,-3 0 1 0,-4 0 1 16,-3 0 0-16,1 0 3 0,-2 0-4 15,-1 0 0-15,1 0 0 0,-1 0-2 0,0 0 2 16,7 0 2-16,3 0-1 16,3 0 0-16,3-5 0 0,4 3-3 15,3-2 2-15,2 2-1 0,-1 2 1 16,1 0 1-16,6 0-1 0,-2 0-1 0,2 4 1 16,6 0 1-16,-2 1 0 0,4-1 2 15,0 1-1-15,-2-4 0 0,-6-1 0 16,-4 0 0-16,-8 3 0 0,-8-3-1 15,-12 0 0-15,-15 3 0 0,-8-3 1 16,-2 0 1-16,-1 1-1 0,0-1-1 0,2 2-1 16,-8-2 0-16,0 0 0 15,0 0 1-15,2 0-3 0,1 3 0 16,-3-3-3-16,1 0-3 0,-1 0-3 16,0 0-9-16,3 0-13 0,-3 0-18 0,0 0-39 15,0 0-73-15,-3-5-151 0</inkml:trace>
  <inkml:trace contextRef="#ctx0" brushRef="#br0" timeOffset="480">2168 6 631 0,'0'0'74'0,"0"0"-18"0,0 0-19 16,0 0-15-16,0 0-6 0,0 0-6 15,0 0-2-15,0 0-2 0,0 0 1 16,0 0-1-16,-10-6 2 0,20 8 2 15,8 9-4-15,7 6 1 0,-1-3-1 16,3 4-2-16,2-2 1 0,2 1-3 0,1 2 2 16,1-2-2-16,-3 1 0 15,2 2 0-15,-1-5-1 0,-3-4-1 16,-6-2 0-16,-1-5 0 0,-7 1 1 0,-7-3-2 16,1-1 2-16,-8-1-1 0,0 0 0 15,0 0 0-15,3 3 1 0,-2-3-1 16,2 2 1-16,2 8 0 0,-3-4 0 15,-2 12 1-15,0 5-1 0,-2-1 0 16,-12 7-1-16,-4 2 1 0,-6 0-1 16,-4 0 0-16,3 1 0 0,-4-1-1 15,0-3 1-15,5-2-4 0,-2-1-3 16,6-3-15-16,9-4-28 0,2-9-115 16,5-3-165-16,4-6-16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31T11:31:54.5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0 368 627 0,'0'0'66'0,"0"0"-16"0,0 0-18 0,0 0-18 16,0 0-7-16,0 0-3 16,0 0 1-16,0 0-1 0,0 0 0 0,0 0-2 15,10 135-2-15,-4-89 0 0,2 1 0 16,-2-2-1-16,0-7-1 0,2-1-6 15,-2-13-4-15,-3-9-21 0,1-2-29 16,1-8-68-16,-4 2-169 0</inkml:trace>
  <inkml:trace contextRef="#ctx0" brushRef="#br0" timeOffset="150">25 14 640 0,'0'0'24'15,"0"0"-9"-15,0 0-11 0,0 0-6 16,0 0-2-16,0 0-2 0,0 0-4 16,0 0-7-16,0 0-19 0,0 0-37 15,0-15-87-15,9 22-102 0</inkml:trace>
  <inkml:trace contextRef="#ctx0" brushRef="#br0" timeOffset="829">493 578 302 0,'0'0'81'15,"0"0"-7"-15,0 0-15 0,0 0-11 16,0 0-12-16,0 0-9 0,0 0-4 15,0 0-5-15,0 0-4 0,0 0 1 16,-7-22 1-16,7 18-2 0,-4 4 1 16,4-2-1-16,0 2-1 0,-1-1-1 0,1 1 0 15,0-3-1-15,0 3-2 0,-3-2-1 16,3 2-2-16,0 0 0 16,0 0-1-16,0 0 0 0,0-3 0 0,0 3-2 15,0 0 2-15,0-2-3 0,0-5-1 16,9-3 2-16,5-6-1 0,4-3 2 15,-1 2-1-15,4-1-1 0,0 1 0 16,-1-4-1-16,3 1 1 0,-1-1 0 16,-2-1-1-16,0 0 0 0,-2-2-1 15,-3-1-2-15,-2 8 2 0,-6-6 0 0,1 11 1 16,-7-6-1-16,2 1-1 0,-3 9-1 16,2 1-1-16,-2 1 0 0,-2 1-1 15,-11 1 1-15,-1-3 0 0,-1 7 1 16,-5 2 0-16,8 5 2 0,0 10-3 15,7 7 4-15,5 2-2 0,5 11 2 0,10-1 1 16,9 4-2-16,4-4 1 16,0 1 0-16,-2-3-1 0,-3-2 0 15,-3-3 0-15,-8-10 2 0,-5 5-3 16,-7-4 1-16,0 1-1 0,-7 7-1 0,-16-2-2 16,-6-6-2-16,-3 2-15 0,-1-1-25 15,9-6-48-15,8-4-210 0,9-4-11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A62B8-ED7E-4D6E-9A93-014178291C11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15D4-91CA-4DB9-8C01-BAE492E5A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799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16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88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18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5" y="1371608"/>
            <a:ext cx="10464799" cy="1927225"/>
          </a:xfrm>
        </p:spPr>
        <p:txBody>
          <a:bodyPr anchor="b">
            <a:noAutofit/>
          </a:bodyPr>
          <a:lstStyle>
            <a:lvl1pPr>
              <a:defRPr sz="44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1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2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8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30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6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2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8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5" y="3398521"/>
            <a:ext cx="10464799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2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387"/>
            <a:ext cx="10972800" cy="5412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95400"/>
            <a:ext cx="10972800" cy="5181600"/>
          </a:xfrm>
        </p:spPr>
        <p:txBody>
          <a:bodyPr/>
          <a:lstStyle>
            <a:lvl2pPr>
              <a:defRPr b="1"/>
            </a:lvl2pPr>
            <a:lvl4pPr>
              <a:defRPr b="1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46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5"/>
            <a:ext cx="10363201" cy="2200275"/>
          </a:xfrm>
        </p:spPr>
        <p:txBody>
          <a:bodyPr anchor="b">
            <a:normAutofit/>
          </a:bodyPr>
          <a:lstStyle>
            <a:lvl1pPr algn="l">
              <a:defRPr sz="3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72"/>
            <a:ext cx="10363201" cy="1500187"/>
          </a:xfrm>
        </p:spPr>
        <p:txBody>
          <a:bodyPr anchor="t">
            <a:normAutofit/>
          </a:bodyPr>
          <a:lstStyle>
            <a:lvl1pPr marL="0" indent="0">
              <a:buNone/>
              <a:defRPr sz="1900">
                <a:solidFill>
                  <a:schemeClr val="tx2"/>
                </a:solidFill>
              </a:defRPr>
            </a:lvl1pPr>
            <a:lvl2pPr marL="36608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321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9826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43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3043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65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260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869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3" y="4599434"/>
            <a:ext cx="10464799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044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2" y="1673351"/>
            <a:ext cx="5384801" cy="471830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4" y="1673351"/>
            <a:ext cx="5384801" cy="471830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8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76400"/>
            <a:ext cx="5242561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500" b="0">
                <a:solidFill>
                  <a:schemeClr val="tx2"/>
                </a:solidFill>
              </a:defRPr>
            </a:lvl1pPr>
            <a:lvl2pPr marL="366087" indent="0">
              <a:buNone/>
              <a:defRPr sz="1500" b="1"/>
            </a:lvl2pPr>
            <a:lvl3pPr marL="732173" indent="0">
              <a:buNone/>
              <a:defRPr sz="1500" b="1"/>
            </a:lvl3pPr>
            <a:lvl4pPr marL="1098262" indent="0">
              <a:buNone/>
              <a:defRPr sz="1400" b="1"/>
            </a:lvl4pPr>
            <a:lvl5pPr marL="1464348" indent="0">
              <a:buNone/>
              <a:defRPr sz="1400" b="1"/>
            </a:lvl5pPr>
            <a:lvl6pPr marL="1830434" indent="0">
              <a:buNone/>
              <a:defRPr sz="1400" b="1"/>
            </a:lvl6pPr>
            <a:lvl7pPr marL="2196520" indent="0">
              <a:buNone/>
              <a:defRPr sz="1400" b="1"/>
            </a:lvl7pPr>
            <a:lvl8pPr marL="2562608" indent="0">
              <a:buNone/>
              <a:defRPr sz="1400" b="1"/>
            </a:lvl8pPr>
            <a:lvl9pPr marL="292869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438399"/>
            <a:ext cx="5242561" cy="3951288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2" y="1676400"/>
            <a:ext cx="5242561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15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6087" indent="0">
              <a:buNone/>
              <a:defRPr sz="1500" b="1"/>
            </a:lvl2pPr>
            <a:lvl3pPr marL="732173" indent="0">
              <a:buNone/>
              <a:defRPr sz="1500" b="1"/>
            </a:lvl3pPr>
            <a:lvl4pPr marL="1098262" indent="0">
              <a:buNone/>
              <a:defRPr sz="1400" b="1"/>
            </a:lvl4pPr>
            <a:lvl5pPr marL="1464348" indent="0">
              <a:buNone/>
              <a:defRPr sz="1400" b="1"/>
            </a:lvl5pPr>
            <a:lvl6pPr marL="1830434" indent="0">
              <a:buNone/>
              <a:defRPr sz="1400" b="1"/>
            </a:lvl6pPr>
            <a:lvl7pPr marL="2196520" indent="0">
              <a:buNone/>
              <a:defRPr sz="1400" b="1"/>
            </a:lvl7pPr>
            <a:lvl8pPr marL="2562608" indent="0">
              <a:buNone/>
              <a:defRPr sz="1400" b="1"/>
            </a:lvl8pPr>
            <a:lvl9pPr marL="292869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2" y="2438399"/>
            <a:ext cx="5242561" cy="3951288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50" y="4045691"/>
            <a:ext cx="4709161" cy="10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744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68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538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92081"/>
            <a:ext cx="2852928" cy="1261872"/>
          </a:xfrm>
        </p:spPr>
        <p:txBody>
          <a:bodyPr anchor="b">
            <a:noAutofit/>
          </a:bodyPr>
          <a:lstStyle>
            <a:lvl1pPr algn="l">
              <a:defRPr sz="19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4" y="792080"/>
            <a:ext cx="7620000" cy="557784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2130560"/>
            <a:ext cx="2852928" cy="4243615"/>
          </a:xfrm>
        </p:spPr>
        <p:txBody>
          <a:bodyPr/>
          <a:lstStyle>
            <a:lvl1pPr marL="0" indent="0">
              <a:buNone/>
              <a:defRPr sz="1100"/>
            </a:lvl1pPr>
            <a:lvl2pPr marL="366087" indent="0">
              <a:buNone/>
              <a:defRPr sz="1000"/>
            </a:lvl2pPr>
            <a:lvl3pPr marL="732173" indent="0">
              <a:buNone/>
              <a:defRPr sz="800"/>
            </a:lvl3pPr>
            <a:lvl4pPr marL="1098262" indent="0">
              <a:buNone/>
              <a:defRPr sz="700"/>
            </a:lvl4pPr>
            <a:lvl5pPr marL="1464348" indent="0">
              <a:buNone/>
              <a:defRPr sz="700"/>
            </a:lvl5pPr>
            <a:lvl6pPr marL="1830434" indent="0">
              <a:buNone/>
              <a:defRPr sz="700"/>
            </a:lvl6pPr>
            <a:lvl7pPr marL="2196520" indent="0">
              <a:buNone/>
              <a:defRPr sz="700"/>
            </a:lvl7pPr>
            <a:lvl8pPr marL="2562608" indent="0">
              <a:buNone/>
              <a:defRPr sz="700"/>
            </a:lvl8pPr>
            <a:lvl9pPr marL="292869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5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37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749"/>
            <a:ext cx="10515600" cy="4705214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IN" dirty="0"/>
              <a:t>Jiaul Paik, IIT </a:t>
            </a:r>
            <a:r>
              <a:rPr lang="en-IN" dirty="0" err="1"/>
              <a:t>Kharagpur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68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792482"/>
            <a:ext cx="2856908" cy="1264921"/>
          </a:xfrm>
        </p:spPr>
        <p:txBody>
          <a:bodyPr anchor="b">
            <a:normAutofit/>
          </a:bodyPr>
          <a:lstStyle>
            <a:lvl1pPr algn="l">
              <a:defRPr sz="19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3" y="838203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2600"/>
            </a:lvl1pPr>
            <a:lvl2pPr marL="366087" indent="0">
              <a:buNone/>
              <a:defRPr sz="2200"/>
            </a:lvl2pPr>
            <a:lvl3pPr marL="732173" indent="0">
              <a:buNone/>
              <a:defRPr sz="1900"/>
            </a:lvl3pPr>
            <a:lvl4pPr marL="1098262" indent="0">
              <a:buNone/>
              <a:defRPr sz="1500"/>
            </a:lvl4pPr>
            <a:lvl5pPr marL="1464348" indent="0">
              <a:buNone/>
              <a:defRPr sz="1500"/>
            </a:lvl5pPr>
            <a:lvl6pPr marL="1830434" indent="0">
              <a:buNone/>
              <a:defRPr sz="1500"/>
            </a:lvl6pPr>
            <a:lvl7pPr marL="2196520" indent="0">
              <a:buNone/>
              <a:defRPr sz="1500"/>
            </a:lvl7pPr>
            <a:lvl8pPr marL="2562608" indent="0">
              <a:buNone/>
              <a:defRPr sz="1500"/>
            </a:lvl8pPr>
            <a:lvl9pPr marL="2928695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3600"/>
            <a:ext cx="2852928" cy="4242816"/>
          </a:xfrm>
        </p:spPr>
        <p:txBody>
          <a:bodyPr/>
          <a:lstStyle>
            <a:lvl1pPr marL="0" indent="0">
              <a:buNone/>
              <a:defRPr sz="1100"/>
            </a:lvl1pPr>
            <a:lvl2pPr marL="366087" indent="0">
              <a:buNone/>
              <a:defRPr sz="1000"/>
            </a:lvl2pPr>
            <a:lvl3pPr marL="732173" indent="0">
              <a:buNone/>
              <a:defRPr sz="800"/>
            </a:lvl3pPr>
            <a:lvl4pPr marL="1098262" indent="0">
              <a:buNone/>
              <a:defRPr sz="700"/>
            </a:lvl4pPr>
            <a:lvl5pPr marL="1464348" indent="0">
              <a:buNone/>
              <a:defRPr sz="700"/>
            </a:lvl5pPr>
            <a:lvl6pPr marL="1830434" indent="0">
              <a:buNone/>
              <a:defRPr sz="700"/>
            </a:lvl6pPr>
            <a:lvl7pPr marL="2196520" indent="0">
              <a:buNone/>
              <a:defRPr sz="700"/>
            </a:lvl7pPr>
            <a:lvl8pPr marL="2562608" indent="0">
              <a:buNone/>
              <a:defRPr sz="700"/>
            </a:lvl8pPr>
            <a:lvl9pPr marL="292869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75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203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4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3" y="609600"/>
            <a:ext cx="8026399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2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86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7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7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23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2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2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17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81B5-CE63-4C0B-AF1D-F1A23F619540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163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18" tIns="36609" rIns="73218" bIns="36609" rtlCol="0" anchor="ctr"/>
          <a:lstStyle/>
          <a:p>
            <a:pPr marL="0" marR="0" lvl="0" indent="0" algn="ct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49388"/>
            <a:ext cx="10972800" cy="685801"/>
          </a:xfrm>
          <a:prstGeom prst="rect">
            <a:avLst/>
          </a:prstGeom>
        </p:spPr>
        <p:txBody>
          <a:bodyPr vert="horz" lIns="73218" tIns="36609" rIns="73218" bIns="3660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00200"/>
            <a:ext cx="10972800" cy="4876800"/>
          </a:xfrm>
          <a:prstGeom prst="rect">
            <a:avLst/>
          </a:prstGeom>
        </p:spPr>
        <p:txBody>
          <a:bodyPr vert="horz" lIns="73218" tIns="36609" rIns="73218" bIns="3660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4"/>
            <a:r>
              <a:rPr lang="en-US" dirty="0" smtClean="0"/>
              <a:t> Third level</a:t>
            </a:r>
          </a:p>
          <a:p>
            <a:pPr lvl="6"/>
            <a:r>
              <a:rPr lang="en-US" dirty="0" smtClean="0"/>
              <a:t>Fourth level</a:t>
            </a:r>
          </a:p>
          <a:p>
            <a:pPr lvl="8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18" tIns="36609" rIns="73218" bIns="36609" rtlCol="0" anchor="ctr"/>
          <a:lstStyle/>
          <a:p>
            <a:pPr marL="0" marR="0" lvl="0" indent="0" algn="ct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92"/>
            <a:ext cx="3860800" cy="329183"/>
          </a:xfrm>
          <a:prstGeom prst="rect">
            <a:avLst/>
          </a:prstGeom>
        </p:spPr>
        <p:txBody>
          <a:bodyPr vert="horz" lIns="73218" tIns="36609" rIns="73218" bIns="36609" rtlCol="0" anchor="ctr"/>
          <a:lstStyle>
            <a:lvl1pPr algn="l">
              <a:defRPr sz="1000">
                <a:solidFill>
                  <a:srgbClr val="FFFFFF"/>
                </a:solidFill>
              </a:defRPr>
            </a:lvl1pPr>
          </a:lstStyle>
          <a:p>
            <a:pPr defTabSz="671001"/>
            <a:fld id="{1D8BD707-D9CF-40AE-B4C6-C98DA3205C09}" type="datetimeFigureOut">
              <a:rPr lang="en-US" smtClean="0"/>
              <a:pPr defTabSz="671001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1" y="18292"/>
            <a:ext cx="5486401" cy="329183"/>
          </a:xfrm>
          <a:prstGeom prst="rect">
            <a:avLst/>
          </a:prstGeom>
        </p:spPr>
        <p:txBody>
          <a:bodyPr vert="horz" lIns="73218" tIns="36609" rIns="73218" bIns="36609" rtlCol="0"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 defTabSz="67100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1" y="18292"/>
            <a:ext cx="1422400" cy="329183"/>
          </a:xfrm>
          <a:prstGeom prst="rect">
            <a:avLst/>
          </a:prstGeom>
        </p:spPr>
        <p:txBody>
          <a:bodyPr vert="horz" lIns="73218" tIns="36609" rIns="73218" bIns="36609" rtlCol="0" anchor="ctr"/>
          <a:lstStyle>
            <a:lvl1pPr algn="l">
              <a:defRPr sz="1100" b="1">
                <a:solidFill>
                  <a:srgbClr val="FFFFFF"/>
                </a:solidFill>
              </a:defRPr>
            </a:lvl1pPr>
          </a:lstStyle>
          <a:p>
            <a:pPr defTabSz="671001"/>
            <a:fld id="{B6F15528-21DE-4FAA-801E-634DDDAF4B2B}" type="slidenum">
              <a:rPr lang="en-US" smtClean="0"/>
              <a:pPr defTabSz="671001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5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2173" rtl="0" eaLnBrk="1" latinLnBrk="0" hangingPunct="1">
        <a:spcBef>
          <a:spcPct val="0"/>
        </a:spcBef>
        <a:buNone/>
        <a:defRPr sz="3000" b="1" kern="1200" spc="-81" baseline="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46436" indent="-146436" algn="l" defTabSz="73217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b="1" kern="1200">
          <a:solidFill>
            <a:srgbClr val="002060"/>
          </a:solidFill>
          <a:latin typeface="Microsoft JhengHei" pitchFamily="34" charset="-120"/>
          <a:ea typeface="+mn-ea"/>
          <a:cs typeface="+mn-cs"/>
        </a:defRPr>
      </a:lvl1pPr>
      <a:lvl2pPr marL="366087" indent="-146436" algn="l" defTabSz="73217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rgbClr val="002060"/>
          </a:solidFill>
          <a:latin typeface="Microsoft JhengHei" pitchFamily="34" charset="-120"/>
          <a:ea typeface="+mn-ea"/>
          <a:cs typeface="+mn-cs"/>
        </a:defRPr>
      </a:lvl2pPr>
      <a:lvl3pPr marL="585739" indent="-146436" algn="l" defTabSz="732173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b="1" kern="1200">
          <a:solidFill>
            <a:srgbClr val="002060"/>
          </a:solidFill>
          <a:latin typeface="Microsoft JhengHei" pitchFamily="34" charset="-120"/>
          <a:ea typeface="+mn-ea"/>
          <a:cs typeface="+mn-cs"/>
        </a:defRPr>
      </a:lvl3pPr>
      <a:lvl4pPr marL="805391" indent="-146436" algn="l" defTabSz="7321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rgbClr val="002060"/>
          </a:solidFill>
          <a:latin typeface="Microsoft JhengHei" pitchFamily="34" charset="-120"/>
          <a:ea typeface="+mn-ea"/>
          <a:cs typeface="+mn-cs"/>
        </a:defRPr>
      </a:lvl4pPr>
      <a:lvl5pPr marL="951826" indent="-109826" algn="l" defTabSz="732173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600" b="1" kern="1200" baseline="0">
          <a:solidFill>
            <a:srgbClr val="002060"/>
          </a:solidFill>
          <a:latin typeface="Microsoft JhengHei" pitchFamily="34" charset="-120"/>
          <a:ea typeface="+mn-ea"/>
          <a:cs typeface="+mn-cs"/>
        </a:defRPr>
      </a:lvl5pPr>
      <a:lvl6pPr marL="1098262" indent="-146436" algn="l" defTabSz="7321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96" indent="-146436" algn="l" defTabSz="7321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7pPr>
      <a:lvl8pPr marL="1391131" indent="-146436" algn="l" defTabSz="7321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1537565" indent="-146436" algn="l" defTabSz="7321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100" b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21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087" algn="l" defTabSz="7321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2173" algn="l" defTabSz="7321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98262" algn="l" defTabSz="7321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64348" algn="l" defTabSz="7321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30434" algn="l" defTabSz="7321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196520" algn="l" defTabSz="7321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2608" algn="l" defTabSz="7321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28695" algn="l" defTabSz="7321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customXml" Target="../ink/ink19.xml"/><Relationship Id="rId18" Type="http://schemas.openxmlformats.org/officeDocument/2006/relationships/image" Target="../media/image38.emf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12" Type="http://schemas.openxmlformats.org/officeDocument/2006/relationships/image" Target="../media/image35.emf"/><Relationship Id="rId17" Type="http://schemas.openxmlformats.org/officeDocument/2006/relationships/customXml" Target="../ink/ink21.xml"/><Relationship Id="rId2" Type="http://schemas.openxmlformats.org/officeDocument/2006/relationships/image" Target="../media/image18.png"/><Relationship Id="rId16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5" Type="http://schemas.openxmlformats.org/officeDocument/2006/relationships/customXml" Target="../ink/ink20.xml"/><Relationship Id="rId10" Type="http://schemas.openxmlformats.org/officeDocument/2006/relationships/image" Target="../media/image34.emf"/><Relationship Id="rId4" Type="http://schemas.openxmlformats.org/officeDocument/2006/relationships/image" Target="../media/image31.emf"/><Relationship Id="rId9" Type="http://schemas.openxmlformats.org/officeDocument/2006/relationships/customXml" Target="../ink/ink17.xml"/><Relationship Id="rId14" Type="http://schemas.openxmlformats.org/officeDocument/2006/relationships/image" Target="../media/image3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NULL"/><Relationship Id="rId18" Type="http://schemas.openxmlformats.org/officeDocument/2006/relationships/customXml" Target="../ink/ink30.xm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customXml" Target="../ink/ink27.xml"/><Relationship Id="rId17" Type="http://schemas.openxmlformats.org/officeDocument/2006/relationships/image" Target="NULL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20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customXml" Target="../ink/ink26.xml"/><Relationship Id="rId19" Type="http://schemas.openxmlformats.org/officeDocument/2006/relationships/image" Target="NULL"/><Relationship Id="rId4" Type="http://schemas.openxmlformats.org/officeDocument/2006/relationships/customXml" Target="../ink/ink23.xml"/><Relationship Id="rId9" Type="http://schemas.openxmlformats.org/officeDocument/2006/relationships/image" Target="NULL"/><Relationship Id="rId14" Type="http://schemas.openxmlformats.org/officeDocument/2006/relationships/customXml" Target="../ink/ink2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13" Type="http://schemas.openxmlformats.org/officeDocument/2006/relationships/image" Target="NULL"/><Relationship Id="rId18" Type="http://schemas.openxmlformats.org/officeDocument/2006/relationships/customXml" Target="../ink/ink40.xm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customXml" Target="../ink/ink37.xml"/><Relationship Id="rId17" Type="http://schemas.openxmlformats.org/officeDocument/2006/relationships/image" Target="NULL"/><Relationship Id="rId2" Type="http://schemas.openxmlformats.org/officeDocument/2006/relationships/customXml" Target="../ink/ink32.xml"/><Relationship Id="rId16" Type="http://schemas.openxmlformats.org/officeDocument/2006/relationships/customXml" Target="../ink/ink39.xml"/><Relationship Id="rId20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customXml" Target="../ink/ink36.xml"/><Relationship Id="rId19" Type="http://schemas.openxmlformats.org/officeDocument/2006/relationships/image" Target="NULL"/><Relationship Id="rId4" Type="http://schemas.openxmlformats.org/officeDocument/2006/relationships/customXml" Target="../ink/ink33.xml"/><Relationship Id="rId9" Type="http://schemas.openxmlformats.org/officeDocument/2006/relationships/image" Target="NULL"/><Relationship Id="rId14" Type="http://schemas.openxmlformats.org/officeDocument/2006/relationships/customXml" Target="../ink/ink38.xml"/><Relationship Id="rId2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13" Type="http://schemas.openxmlformats.org/officeDocument/2006/relationships/image" Target="../media/image28.emf"/><Relationship Id="rId18" Type="http://schemas.openxmlformats.org/officeDocument/2006/relationships/customXml" Target="../ink/ink50.xml"/><Relationship Id="rId26" Type="http://schemas.openxmlformats.org/officeDocument/2006/relationships/customXml" Target="../ink/ink54.xml"/><Relationship Id="rId3" Type="http://schemas.openxmlformats.org/officeDocument/2006/relationships/image" Target="../media/image16.emf"/><Relationship Id="rId21" Type="http://schemas.openxmlformats.org/officeDocument/2006/relationships/image" Target="../media/image40.emf"/><Relationship Id="rId34" Type="http://schemas.openxmlformats.org/officeDocument/2006/relationships/image" Target="../media/image47.png"/><Relationship Id="rId7" Type="http://schemas.openxmlformats.org/officeDocument/2006/relationships/image" Target="../media/image18.emf"/><Relationship Id="rId12" Type="http://schemas.openxmlformats.org/officeDocument/2006/relationships/customXml" Target="../ink/ink47.xml"/><Relationship Id="rId17" Type="http://schemas.openxmlformats.org/officeDocument/2006/relationships/image" Target="../media/image30.emf"/><Relationship Id="rId25" Type="http://schemas.openxmlformats.org/officeDocument/2006/relationships/image" Target="../media/image42.emf"/><Relationship Id="rId33" Type="http://schemas.openxmlformats.org/officeDocument/2006/relationships/image" Target="../media/image46.emf"/><Relationship Id="rId2" Type="http://schemas.openxmlformats.org/officeDocument/2006/relationships/customXml" Target="../ink/ink42.xml"/><Relationship Id="rId16" Type="http://schemas.openxmlformats.org/officeDocument/2006/relationships/customXml" Target="../ink/ink49.xml"/><Relationship Id="rId20" Type="http://schemas.openxmlformats.org/officeDocument/2006/relationships/customXml" Target="../ink/ink51.xml"/><Relationship Id="rId29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.xml"/><Relationship Id="rId11" Type="http://schemas.openxmlformats.org/officeDocument/2006/relationships/image" Target="../media/image27.emf"/><Relationship Id="rId24" Type="http://schemas.openxmlformats.org/officeDocument/2006/relationships/customXml" Target="../ink/ink53.xml"/><Relationship Id="rId32" Type="http://schemas.openxmlformats.org/officeDocument/2006/relationships/customXml" Target="../ink/ink57.xml"/><Relationship Id="rId5" Type="http://schemas.openxmlformats.org/officeDocument/2006/relationships/image" Target="../media/image17.emf"/><Relationship Id="rId15" Type="http://schemas.openxmlformats.org/officeDocument/2006/relationships/image" Target="../media/image29.emf"/><Relationship Id="rId23" Type="http://schemas.openxmlformats.org/officeDocument/2006/relationships/image" Target="../media/image41.emf"/><Relationship Id="rId28" Type="http://schemas.openxmlformats.org/officeDocument/2006/relationships/customXml" Target="../ink/ink55.xml"/><Relationship Id="rId10" Type="http://schemas.openxmlformats.org/officeDocument/2006/relationships/customXml" Target="../ink/ink46.xml"/><Relationship Id="rId19" Type="http://schemas.openxmlformats.org/officeDocument/2006/relationships/image" Target="../media/image39.emf"/><Relationship Id="rId31" Type="http://schemas.openxmlformats.org/officeDocument/2006/relationships/image" Target="../media/image45.emf"/><Relationship Id="rId4" Type="http://schemas.openxmlformats.org/officeDocument/2006/relationships/customXml" Target="../ink/ink43.xml"/><Relationship Id="rId9" Type="http://schemas.openxmlformats.org/officeDocument/2006/relationships/image" Target="../media/image19.emf"/><Relationship Id="rId14" Type="http://schemas.openxmlformats.org/officeDocument/2006/relationships/customXml" Target="../ink/ink48.xml"/><Relationship Id="rId22" Type="http://schemas.openxmlformats.org/officeDocument/2006/relationships/customXml" Target="../ink/ink52.xml"/><Relationship Id="rId27" Type="http://schemas.openxmlformats.org/officeDocument/2006/relationships/image" Target="../media/image43.emf"/><Relationship Id="rId30" Type="http://schemas.openxmlformats.org/officeDocument/2006/relationships/customXml" Target="../ink/ink56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customXml" Target="../ink/ink66.xml"/><Relationship Id="rId26" Type="http://schemas.openxmlformats.org/officeDocument/2006/relationships/customXml" Target="../ink/ink70.xml"/><Relationship Id="rId39" Type="http://schemas.openxmlformats.org/officeDocument/2006/relationships/image" Target="../media/image50.emf"/><Relationship Id="rId21" Type="http://schemas.openxmlformats.org/officeDocument/2006/relationships/image" Target="NULL"/><Relationship Id="rId34" Type="http://schemas.openxmlformats.org/officeDocument/2006/relationships/customXml" Target="../ink/ink74.xml"/><Relationship Id="rId42" Type="http://schemas.openxmlformats.org/officeDocument/2006/relationships/customXml" Target="../ink/ink78.xml"/><Relationship Id="rId47" Type="http://schemas.openxmlformats.org/officeDocument/2006/relationships/image" Target="../media/image54.emf"/><Relationship Id="rId50" Type="http://schemas.openxmlformats.org/officeDocument/2006/relationships/customXml" Target="../ink/ink82.xml"/><Relationship Id="rId55" Type="http://schemas.openxmlformats.org/officeDocument/2006/relationships/image" Target="../media/image58.emf"/><Relationship Id="rId7" Type="http://schemas.openxmlformats.org/officeDocument/2006/relationships/image" Target="NULL"/><Relationship Id="rId12" Type="http://schemas.openxmlformats.org/officeDocument/2006/relationships/customXml" Target="../ink/ink63.xm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customXml" Target="../ink/ink76.xml"/><Relationship Id="rId46" Type="http://schemas.openxmlformats.org/officeDocument/2006/relationships/customXml" Target="../ink/ink80.xml"/><Relationship Id="rId59" Type="http://schemas.openxmlformats.org/officeDocument/2006/relationships/image" Target="../media/image60.emf"/><Relationship Id="rId2" Type="http://schemas.openxmlformats.org/officeDocument/2006/relationships/customXml" Target="../ink/ink58.xml"/><Relationship Id="rId16" Type="http://schemas.openxmlformats.org/officeDocument/2006/relationships/customXml" Target="../ink/ink65.xml"/><Relationship Id="rId20" Type="http://schemas.openxmlformats.org/officeDocument/2006/relationships/customXml" Target="../ink/ink67.xml"/><Relationship Id="rId29" Type="http://schemas.openxmlformats.org/officeDocument/2006/relationships/image" Target="NULL"/><Relationship Id="rId41" Type="http://schemas.openxmlformats.org/officeDocument/2006/relationships/image" Target="../media/image51.emf"/><Relationship Id="rId54" Type="http://schemas.openxmlformats.org/officeDocument/2006/relationships/customXml" Target="../ink/ink8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0.xml"/><Relationship Id="rId11" Type="http://schemas.openxmlformats.org/officeDocument/2006/relationships/image" Target="NULL"/><Relationship Id="rId24" Type="http://schemas.openxmlformats.org/officeDocument/2006/relationships/customXml" Target="../ink/ink69.xml"/><Relationship Id="rId32" Type="http://schemas.openxmlformats.org/officeDocument/2006/relationships/customXml" Target="../ink/ink73.xml"/><Relationship Id="rId37" Type="http://schemas.openxmlformats.org/officeDocument/2006/relationships/image" Target="../media/image49.emf"/><Relationship Id="rId40" Type="http://schemas.openxmlformats.org/officeDocument/2006/relationships/customXml" Target="../ink/ink77.xml"/><Relationship Id="rId45" Type="http://schemas.openxmlformats.org/officeDocument/2006/relationships/image" Target="../media/image53.emf"/><Relationship Id="rId53" Type="http://schemas.openxmlformats.org/officeDocument/2006/relationships/image" Target="../media/image57.emf"/><Relationship Id="rId58" Type="http://schemas.openxmlformats.org/officeDocument/2006/relationships/customXml" Target="../ink/ink86.xm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71.xml"/><Relationship Id="rId36" Type="http://schemas.openxmlformats.org/officeDocument/2006/relationships/customXml" Target="../ink/ink75.xml"/><Relationship Id="rId49" Type="http://schemas.openxmlformats.org/officeDocument/2006/relationships/image" Target="../media/image55.emf"/><Relationship Id="rId57" Type="http://schemas.openxmlformats.org/officeDocument/2006/relationships/image" Target="../media/image59.emf"/><Relationship Id="rId10" Type="http://schemas.openxmlformats.org/officeDocument/2006/relationships/customXml" Target="../ink/ink62.xml"/><Relationship Id="rId19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customXml" Target="../ink/ink79.xml"/><Relationship Id="rId52" Type="http://schemas.openxmlformats.org/officeDocument/2006/relationships/customXml" Target="../ink/ink83.xml"/><Relationship Id="rId60" Type="http://schemas.openxmlformats.org/officeDocument/2006/relationships/image" Target="../media/image61.png"/><Relationship Id="rId4" Type="http://schemas.openxmlformats.org/officeDocument/2006/relationships/customXml" Target="../ink/ink59.xml"/><Relationship Id="rId9" Type="http://schemas.openxmlformats.org/officeDocument/2006/relationships/image" Target="NULL"/><Relationship Id="rId14" Type="http://schemas.openxmlformats.org/officeDocument/2006/relationships/customXml" Target="../ink/ink64.xml"/><Relationship Id="rId22" Type="http://schemas.openxmlformats.org/officeDocument/2006/relationships/customXml" Target="../ink/ink68.xml"/><Relationship Id="rId27" Type="http://schemas.openxmlformats.org/officeDocument/2006/relationships/image" Target="NULL"/><Relationship Id="rId30" Type="http://schemas.openxmlformats.org/officeDocument/2006/relationships/customXml" Target="../ink/ink72.xml"/><Relationship Id="rId35" Type="http://schemas.openxmlformats.org/officeDocument/2006/relationships/image" Target="../media/image48.emf"/><Relationship Id="rId43" Type="http://schemas.openxmlformats.org/officeDocument/2006/relationships/image" Target="../media/image52.emf"/><Relationship Id="rId48" Type="http://schemas.openxmlformats.org/officeDocument/2006/relationships/customXml" Target="../ink/ink81.xml"/><Relationship Id="rId56" Type="http://schemas.openxmlformats.org/officeDocument/2006/relationships/customXml" Target="../ink/ink85.xml"/><Relationship Id="rId8" Type="http://schemas.openxmlformats.org/officeDocument/2006/relationships/customXml" Target="../ink/ink61.xml"/><Relationship Id="rId51" Type="http://schemas.openxmlformats.org/officeDocument/2006/relationships/image" Target="../media/image56.emf"/><Relationship Id="rId3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customXml" Target="../ink/ink92.xml"/><Relationship Id="rId18" Type="http://schemas.openxmlformats.org/officeDocument/2006/relationships/image" Target="../media/image70.emf"/><Relationship Id="rId3" Type="http://schemas.openxmlformats.org/officeDocument/2006/relationships/customXml" Target="../ink/ink87.xml"/><Relationship Id="rId7" Type="http://schemas.openxmlformats.org/officeDocument/2006/relationships/customXml" Target="../ink/ink89.xml"/><Relationship Id="rId12" Type="http://schemas.openxmlformats.org/officeDocument/2006/relationships/image" Target="../media/image67.emf"/><Relationship Id="rId17" Type="http://schemas.openxmlformats.org/officeDocument/2006/relationships/customXml" Target="../ink/ink94.xml"/><Relationship Id="rId2" Type="http://schemas.openxmlformats.org/officeDocument/2006/relationships/image" Target="../media/image7.png"/><Relationship Id="rId16" Type="http://schemas.openxmlformats.org/officeDocument/2006/relationships/image" Target="../media/image6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emf"/><Relationship Id="rId11" Type="http://schemas.openxmlformats.org/officeDocument/2006/relationships/customXml" Target="../ink/ink91.xml"/><Relationship Id="rId5" Type="http://schemas.openxmlformats.org/officeDocument/2006/relationships/customXml" Target="../ink/ink88.xml"/><Relationship Id="rId15" Type="http://schemas.openxmlformats.org/officeDocument/2006/relationships/customXml" Target="../ink/ink93.xml"/><Relationship Id="rId10" Type="http://schemas.openxmlformats.org/officeDocument/2006/relationships/image" Target="../media/image66.emf"/><Relationship Id="rId4" Type="http://schemas.openxmlformats.org/officeDocument/2006/relationships/image" Target="../media/image63.emf"/><Relationship Id="rId9" Type="http://schemas.openxmlformats.org/officeDocument/2006/relationships/customXml" Target="../ink/ink90.xml"/><Relationship Id="rId14" Type="http://schemas.openxmlformats.org/officeDocument/2006/relationships/image" Target="../media/image68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13" Type="http://schemas.openxmlformats.org/officeDocument/2006/relationships/customXml" Target="../ink/ink100.xml"/><Relationship Id="rId18" Type="http://schemas.openxmlformats.org/officeDocument/2006/relationships/image" Target="../media/image78.emf"/><Relationship Id="rId26" Type="http://schemas.openxmlformats.org/officeDocument/2006/relationships/image" Target="../media/image82.emf"/><Relationship Id="rId3" Type="http://schemas.openxmlformats.org/officeDocument/2006/relationships/customXml" Target="../ink/ink95.xml"/><Relationship Id="rId21" Type="http://schemas.openxmlformats.org/officeDocument/2006/relationships/customXml" Target="../ink/ink104.xml"/><Relationship Id="rId7" Type="http://schemas.openxmlformats.org/officeDocument/2006/relationships/customXml" Target="../ink/ink97.xml"/><Relationship Id="rId12" Type="http://schemas.openxmlformats.org/officeDocument/2006/relationships/image" Target="../media/image75.emf"/><Relationship Id="rId17" Type="http://schemas.openxmlformats.org/officeDocument/2006/relationships/customXml" Target="../ink/ink102.xml"/><Relationship Id="rId25" Type="http://schemas.openxmlformats.org/officeDocument/2006/relationships/customXml" Target="../ink/ink106.xml"/><Relationship Id="rId2" Type="http://schemas.openxmlformats.org/officeDocument/2006/relationships/image" Target="../media/image7.png"/><Relationship Id="rId16" Type="http://schemas.openxmlformats.org/officeDocument/2006/relationships/image" Target="../media/image77.emf"/><Relationship Id="rId20" Type="http://schemas.openxmlformats.org/officeDocument/2006/relationships/image" Target="../media/image79.emf"/><Relationship Id="rId29" Type="http://schemas.openxmlformats.org/officeDocument/2006/relationships/customXml" Target="../ink/ink10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emf"/><Relationship Id="rId11" Type="http://schemas.openxmlformats.org/officeDocument/2006/relationships/customXml" Target="../ink/ink99.xml"/><Relationship Id="rId24" Type="http://schemas.openxmlformats.org/officeDocument/2006/relationships/image" Target="../media/image81.emf"/><Relationship Id="rId32" Type="http://schemas.openxmlformats.org/officeDocument/2006/relationships/image" Target="../media/image85.emf"/><Relationship Id="rId5" Type="http://schemas.openxmlformats.org/officeDocument/2006/relationships/customXml" Target="../ink/ink96.xml"/><Relationship Id="rId15" Type="http://schemas.openxmlformats.org/officeDocument/2006/relationships/customXml" Target="../ink/ink101.xml"/><Relationship Id="rId23" Type="http://schemas.openxmlformats.org/officeDocument/2006/relationships/customXml" Target="../ink/ink105.xml"/><Relationship Id="rId28" Type="http://schemas.openxmlformats.org/officeDocument/2006/relationships/image" Target="../media/image83.emf"/><Relationship Id="rId10" Type="http://schemas.openxmlformats.org/officeDocument/2006/relationships/image" Target="../media/image74.emf"/><Relationship Id="rId19" Type="http://schemas.openxmlformats.org/officeDocument/2006/relationships/customXml" Target="../ink/ink103.xml"/><Relationship Id="rId31" Type="http://schemas.openxmlformats.org/officeDocument/2006/relationships/customXml" Target="../ink/ink109.xml"/><Relationship Id="rId4" Type="http://schemas.openxmlformats.org/officeDocument/2006/relationships/image" Target="../media/image71.emf"/><Relationship Id="rId9" Type="http://schemas.openxmlformats.org/officeDocument/2006/relationships/customXml" Target="../ink/ink98.xml"/><Relationship Id="rId14" Type="http://schemas.openxmlformats.org/officeDocument/2006/relationships/image" Target="../media/image76.emf"/><Relationship Id="rId22" Type="http://schemas.openxmlformats.org/officeDocument/2006/relationships/image" Target="../media/image80.emf"/><Relationship Id="rId27" Type="http://schemas.openxmlformats.org/officeDocument/2006/relationships/customXml" Target="../ink/ink107.xml"/><Relationship Id="rId30" Type="http://schemas.openxmlformats.org/officeDocument/2006/relationships/image" Target="../media/image8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11" Type="http://schemas.openxmlformats.org/officeDocument/2006/relationships/image" Target="../media/image34.png"/><Relationship Id="rId5" Type="http://schemas.openxmlformats.org/officeDocument/2006/relationships/image" Target="../media/image27.png"/><Relationship Id="rId10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png"/><Relationship Id="rId7" Type="http://schemas.openxmlformats.org/officeDocument/2006/relationships/image" Target="../media/image8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7.emf"/><Relationship Id="rId4" Type="http://schemas.openxmlformats.org/officeDocument/2006/relationships/customXml" Target="../ink/ink1.xml"/><Relationship Id="rId9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5.png"/><Relationship Id="rId21" Type="http://schemas.openxmlformats.org/officeDocument/2006/relationships/image" Target="../media/image22.emf"/><Relationship Id="rId7" Type="http://schemas.openxmlformats.org/officeDocument/2006/relationships/image" Target="../media/image8.emf"/><Relationship Id="rId17" Type="http://schemas.openxmlformats.org/officeDocument/2006/relationships/image" Target="../media/image20.emf"/><Relationship Id="rId25" Type="http://schemas.openxmlformats.org/officeDocument/2006/relationships/image" Target="../media/image24.emf"/><Relationship Id="rId2" Type="http://schemas.openxmlformats.org/officeDocument/2006/relationships/image" Target="../media/image16.png"/><Relationship Id="rId20" Type="http://schemas.openxmlformats.org/officeDocument/2006/relationships/customXml" Target="../ink/ink9.xml"/><Relationship Id="rId29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24" Type="http://schemas.openxmlformats.org/officeDocument/2006/relationships/customXml" Target="../ink/ink11.xml"/><Relationship Id="rId5" Type="http://schemas.openxmlformats.org/officeDocument/2006/relationships/image" Target="../media/image7.emf"/><Relationship Id="rId23" Type="http://schemas.openxmlformats.org/officeDocument/2006/relationships/image" Target="../media/image23.emf"/><Relationship Id="rId28" Type="http://schemas.openxmlformats.org/officeDocument/2006/relationships/customXml" Target="../ink/ink13.xml"/><Relationship Id="rId10" Type="http://schemas.openxmlformats.org/officeDocument/2006/relationships/customXml" Target="../ink/ink7.xml"/><Relationship Id="rId19" Type="http://schemas.openxmlformats.org/officeDocument/2006/relationships/image" Target="../media/image21.emf"/><Relationship Id="rId4" Type="http://schemas.openxmlformats.org/officeDocument/2006/relationships/customXml" Target="../ink/ink4.xml"/><Relationship Id="rId9" Type="http://schemas.openxmlformats.org/officeDocument/2006/relationships/image" Target="../media/image9.emf"/><Relationship Id="rId22" Type="http://schemas.openxmlformats.org/officeDocument/2006/relationships/customXml" Target="../ink/ink10.xml"/><Relationship Id="rId27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915" y="1122363"/>
            <a:ext cx="9972085" cy="140840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4"/>
                </a:solidFill>
                <a:latin typeface="Century Schoolbook" panose="02040604050505020304" pitchFamily="18" charset="0"/>
              </a:rPr>
              <a:t>Machine Learning </a:t>
            </a:r>
            <a:br>
              <a:rPr lang="en-US" sz="4800" dirty="0">
                <a:solidFill>
                  <a:schemeClr val="accent4"/>
                </a:solidFill>
                <a:latin typeface="Century Schoolbook" panose="02040604050505020304" pitchFamily="18" charset="0"/>
              </a:rPr>
            </a:br>
            <a:r>
              <a:rPr lang="en-US" sz="4800" dirty="0">
                <a:solidFill>
                  <a:schemeClr val="accent4"/>
                </a:solidFill>
                <a:latin typeface="Century Schoolbook" panose="02040604050505020304" pitchFamily="18" charset="0"/>
              </a:rPr>
              <a:t>Foundations and Applications</a:t>
            </a:r>
            <a:endParaRPr lang="en-IN" sz="4800" dirty="0">
              <a:solidFill>
                <a:schemeClr val="accent4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Century Schoolbook" panose="02040604050505020304" pitchFamily="18" charset="0"/>
              </a:rPr>
              <a:t>Jiaul </a:t>
            </a:r>
            <a:r>
              <a:rPr lang="en-IN" sz="4400" dirty="0" smtClean="0">
                <a:latin typeface="Century Schoolbook" panose="02040604050505020304" pitchFamily="18" charset="0"/>
              </a:rPr>
              <a:t>Paik</a:t>
            </a:r>
            <a:endParaRPr lang="en-IN" sz="4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89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C6B1EE-47EA-48E9-BE1C-06C52BBFC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74" y="2696845"/>
            <a:ext cx="10515600" cy="732155"/>
          </a:xfrm>
        </p:spPr>
        <p:txBody>
          <a:bodyPr/>
          <a:lstStyle/>
          <a:p>
            <a:pPr algn="ctr"/>
            <a:r>
              <a:rPr lang="en-US" dirty="0"/>
              <a:t>Adaptive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280779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Adagrad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Idea:</a:t>
            </a:r>
          </a:p>
          <a:p>
            <a:endParaRPr lang="en-US" dirty="0"/>
          </a:p>
          <a:p>
            <a:pPr lvl="1"/>
            <a:r>
              <a:rPr lang="en-US" dirty="0"/>
              <a:t>Learning rate is different for different parameters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Learning rate of a parameter depends on its previous gradients</a:t>
            </a:r>
          </a:p>
        </p:txBody>
      </p:sp>
    </p:spTree>
    <p:extLst>
      <p:ext uri="{BB962C8B-B14F-4D97-AF65-F5344CB8AC3E}">
        <p14:creationId xmlns:p14="http://schemas.microsoft.com/office/powerpoint/2010/main" val="51340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Adagrad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Adagrad algorithm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Compute the gradient using the following: </a:t>
                </a:r>
              </a:p>
              <a:p>
                <a:pPr lvl="1"/>
                <a:endParaRPr lang="en-US" dirty="0"/>
              </a:p>
              <a:p>
                <a:pPr marL="219651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     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𝒕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𝐭</m:t>
                        </m:r>
                      </m:sup>
                    </m:sSubSup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√(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 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𝜕</m:t>
                        </m:r>
                        <m:r>
                          <a:rPr lang="en-US" i="1" dirty="0">
                            <a:latin typeface="Cambria Math"/>
                          </a:rPr>
                          <m:t>𝑬</m:t>
                        </m:r>
                      </m:num>
                      <m:den>
                        <m:r>
                          <a:rPr lang="en-US" i="1" dirty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𝒊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219651" lvl="1" indent="0">
                  <a:buNone/>
                </a:pPr>
                <a:endParaRPr lang="en-US" dirty="0"/>
              </a:p>
              <a:p>
                <a:pPr marL="219651" lvl="1" indent="0"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𝒕</m:t>
                        </m:r>
                      </m:sup>
                    </m:sSubSup>
                  </m:oMath>
                </a14:m>
                <a:r>
                  <a:rPr lang="en-US" dirty="0"/>
                  <a:t> :  sum of the squares of the gradients w.r.t.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 up to time step t</a:t>
                </a:r>
              </a:p>
              <a:p>
                <a:pPr marL="219651" lvl="1" indent="0">
                  <a:buNone/>
                </a:pPr>
                <a:endParaRPr lang="en-US" dirty="0"/>
              </a:p>
              <a:p>
                <a:pPr marL="219651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     </m:t>
                    </m:r>
                    <m:r>
                      <a:rPr lang="en-US" b="1" i="1">
                        <a:latin typeface="Cambria Math"/>
                      </a:rPr>
                      <m:t>𝝐</m:t>
                    </m:r>
                  </m:oMath>
                </a14:m>
                <a:r>
                  <a:rPr lang="en-US" dirty="0"/>
                  <a:t>  : smoothing parameter to avoid zero. Usually very small (0.00001)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0" y="3290877"/>
                <a:ext cx="4396203" cy="531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I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a:rPr lang="en-I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𝑺𝒕𝒂𝒏𝒅𝒂𝒓𝒅</m:t>
                        </m:r>
                        <m:r>
                          <a:rPr lang="en-I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𝒔𝒈𝒅</m:t>
                        </m:r>
                        <m:r>
                          <a:rPr lang="en-I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       </m:t>
                        </m:r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= </m:t>
                    </m:r>
                    <m:sSubSup>
                      <m:sSubSup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</m:sub>
                      <m:sup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𝐭</m:t>
                        </m:r>
                      </m:sup>
                    </m:sSubSup>
                    <m:r>
                      <a:rPr lang="en-US" b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-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∗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𝝏</m:t>
                        </m:r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𝑬</m:t>
                        </m:r>
                      </m:num>
                      <m:den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b="1" dirty="0" smtClean="0">
                    <a:solidFill>
                      <a:srgbClr val="C00000"/>
                    </a:solidFill>
                  </a:rPr>
                  <a:t> )</a:t>
                </a:r>
                <a:endParaRPr lang="en-IN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90877"/>
                <a:ext cx="4396203" cy="531107"/>
              </a:xfrm>
              <a:prstGeom prst="rect">
                <a:avLst/>
              </a:prstGeom>
              <a:blipFill>
                <a:blip r:embed="rId3"/>
                <a:stretch>
                  <a:fillRect r="-139" b="-11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15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Adagrad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Adagrad algorithm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Compute the gradient using the following: </a:t>
                </a:r>
              </a:p>
              <a:p>
                <a:pPr lvl="1"/>
                <a:endParaRPr lang="en-US" dirty="0"/>
              </a:p>
              <a:p>
                <a:pPr marL="219651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     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𝒕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𝐭</m:t>
                        </m:r>
                      </m:sup>
                    </m:sSubSup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√(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 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𝜕</m:t>
                        </m:r>
                        <m:r>
                          <a:rPr lang="en-US" i="1" dirty="0">
                            <a:latin typeface="Cambria Math"/>
                          </a:rPr>
                          <m:t>𝑬</m:t>
                        </m:r>
                      </m:num>
                      <m:den>
                        <m:r>
                          <a:rPr lang="en-US" i="1" dirty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𝒊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219651" lvl="1" indent="0">
                  <a:buNone/>
                </a:pPr>
                <a:endParaRPr lang="en-US" dirty="0"/>
              </a:p>
              <a:p>
                <a:pPr marL="219651" lvl="1" indent="0"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𝒕</m:t>
                        </m:r>
                      </m:sup>
                    </m:sSubSup>
                  </m:oMath>
                </a14:m>
                <a:r>
                  <a:rPr lang="en-US" dirty="0"/>
                  <a:t> :  sum of the squares of the gradients w.r.t.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 up to time step t</a:t>
                </a:r>
              </a:p>
              <a:p>
                <a:pPr marL="219651" lvl="1" indent="0">
                  <a:buNone/>
                </a:pPr>
                <a:endParaRPr lang="en-US" dirty="0"/>
              </a:p>
              <a:p>
                <a:pPr marL="219651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     </m:t>
                    </m:r>
                    <m:r>
                      <a:rPr lang="en-US" b="1" i="1">
                        <a:latin typeface="Cambria Math"/>
                      </a:rPr>
                      <m:t>𝝐</m:t>
                    </m:r>
                  </m:oMath>
                </a14:m>
                <a:r>
                  <a:rPr lang="en-US" dirty="0"/>
                  <a:t>  : smoothing parameter to avoid zero. Usually very small (0.00001)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3A4D11-5BD6-4DB7-A07B-6197FC0722F8}"/>
                  </a:ext>
                </a:extLst>
              </p14:cNvPr>
              <p14:cNvContentPartPr/>
              <p14:nvPr/>
            </p14:nvContentPartPr>
            <p14:xfrm>
              <a:off x="8373512" y="1521713"/>
              <a:ext cx="1600920" cy="1143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3A4D11-5BD6-4DB7-A07B-6197FC0722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67392" y="1515593"/>
                <a:ext cx="1613160" cy="11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F2E57D4-D283-4063-8AF1-D2BF36B3CFAE}"/>
                  </a:ext>
                </a:extLst>
              </p14:cNvPr>
              <p14:cNvContentPartPr/>
              <p14:nvPr/>
            </p14:nvContentPartPr>
            <p14:xfrm>
              <a:off x="9839432" y="1587593"/>
              <a:ext cx="517320" cy="285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F2E57D4-D283-4063-8AF1-D2BF36B3CF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33312" y="1581473"/>
                <a:ext cx="52956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988DA35-D9B0-48BA-89A0-321D7A9FEDD5}"/>
                  </a:ext>
                </a:extLst>
              </p14:cNvPr>
              <p14:cNvContentPartPr/>
              <p14:nvPr/>
            </p14:nvContentPartPr>
            <p14:xfrm>
              <a:off x="9422192" y="1779833"/>
              <a:ext cx="1035360" cy="1283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988DA35-D9B0-48BA-89A0-321D7A9FEDD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16072" y="1773713"/>
                <a:ext cx="1047600" cy="12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C598193-0272-417B-B3DC-D408EF9058E2}"/>
                  </a:ext>
                </a:extLst>
              </p14:cNvPr>
              <p14:cNvContentPartPr/>
              <p14:nvPr/>
            </p14:nvContentPartPr>
            <p14:xfrm>
              <a:off x="9956432" y="2764433"/>
              <a:ext cx="160200" cy="239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C598193-0272-417B-B3DC-D408EF9058E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50312" y="2758313"/>
                <a:ext cx="1724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CBFF2C6-1CA0-4B42-B50C-90F3DF6E2510}"/>
                  </a:ext>
                </a:extLst>
              </p14:cNvPr>
              <p14:cNvContentPartPr/>
              <p14:nvPr/>
            </p14:nvContentPartPr>
            <p14:xfrm>
              <a:off x="8880752" y="3317753"/>
              <a:ext cx="280800" cy="359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CBFF2C6-1CA0-4B42-B50C-90F3DF6E251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71752" y="3308753"/>
                <a:ext cx="29844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B9B1284-486D-4CCC-9092-899C2C9688A0}"/>
                  </a:ext>
                </a:extLst>
              </p14:cNvPr>
              <p14:cNvContentPartPr/>
              <p14:nvPr/>
            </p14:nvContentPartPr>
            <p14:xfrm>
              <a:off x="9260912" y="3248633"/>
              <a:ext cx="12240" cy="4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B9B1284-486D-4CCC-9092-899C2C9688A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51912" y="3239633"/>
                <a:ext cx="298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D12E1B7-0085-4E7F-8CFA-5E82E9D940CC}"/>
                  </a:ext>
                </a:extLst>
              </p14:cNvPr>
              <p14:cNvContentPartPr/>
              <p14:nvPr/>
            </p14:nvContentPartPr>
            <p14:xfrm>
              <a:off x="9224552" y="3142073"/>
              <a:ext cx="444600" cy="4334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D12E1B7-0085-4E7F-8CFA-5E82E9D940C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215552" y="3133073"/>
                <a:ext cx="46224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353E01F-0623-49C0-9DCF-50C088CDE982}"/>
                  </a:ext>
                </a:extLst>
              </p14:cNvPr>
              <p14:cNvContentPartPr/>
              <p14:nvPr/>
            </p14:nvContentPartPr>
            <p14:xfrm>
              <a:off x="9783992" y="3116873"/>
              <a:ext cx="2205000" cy="5994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353E01F-0623-49C0-9DCF-50C088CDE98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774992" y="3107873"/>
                <a:ext cx="2222640" cy="61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487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3272-4F8F-4457-9747-DA7CBA9E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812" y="2800415"/>
            <a:ext cx="10515600" cy="113427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Adaptive Moment </a:t>
            </a:r>
            <a:r>
              <a:rPr lang="en-IN" dirty="0" smtClean="0"/>
              <a:t>Estimation</a:t>
            </a:r>
            <a:br>
              <a:rPr lang="en-IN" dirty="0" smtClean="0"/>
            </a:br>
            <a:r>
              <a:rPr lang="en-IN" dirty="0" smtClean="0"/>
              <a:t>(ADAM)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874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0DB1-8951-4268-8BCD-D475BDE1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5" y="197174"/>
            <a:ext cx="10515600" cy="732155"/>
          </a:xfrm>
        </p:spPr>
        <p:txBody>
          <a:bodyPr/>
          <a:lstStyle/>
          <a:p>
            <a:r>
              <a:rPr lang="en-IN" dirty="0"/>
              <a:t>Adaptive Moment </a:t>
            </a:r>
            <a:r>
              <a:rPr lang="en-IN" dirty="0" smtClean="0"/>
              <a:t>Estimation: ADAM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72CA1C-70B2-4EE0-9CB5-2AACD68E0B85}"/>
              </a:ext>
            </a:extLst>
          </p:cNvPr>
          <p:cNvSpPr txBox="1"/>
          <p:nvPr/>
        </p:nvSpPr>
        <p:spPr>
          <a:xfrm>
            <a:off x="559837" y="1296955"/>
            <a:ext cx="705032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Adaptive gradient for each parameter</a:t>
            </a:r>
          </a:p>
          <a:p>
            <a:endParaRPr lang="en-IN" sz="2400" b="1" dirty="0"/>
          </a:p>
          <a:p>
            <a:r>
              <a:rPr lang="en-IN" sz="2400" b="1" dirty="0"/>
              <a:t>Depends on two quantities</a:t>
            </a:r>
          </a:p>
          <a:p>
            <a:endParaRPr lang="en-IN" sz="2400" b="1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313B3F"/>
                </a:solidFill>
                <a:latin typeface="Georgia" panose="02040502050405020303" pitchFamily="18" charset="0"/>
              </a:rPr>
              <a:t>D</a:t>
            </a:r>
            <a:r>
              <a:rPr lang="en-US" sz="2400" b="0" i="0" dirty="0">
                <a:solidFill>
                  <a:srgbClr val="313B3F"/>
                </a:solidFill>
                <a:effectLst/>
                <a:latin typeface="Georgia" panose="02040502050405020303" pitchFamily="18" charset="0"/>
              </a:rPr>
              <a:t>ecaying average of past gradients 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solidFill>
                <a:srgbClr val="313B3F"/>
              </a:solidFill>
              <a:latin typeface="Georgia" panose="02040502050405020303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400" b="0" i="0" dirty="0">
              <a:solidFill>
                <a:srgbClr val="313B3F"/>
              </a:solidFill>
              <a:effectLst/>
              <a:latin typeface="Georgia" panose="02040502050405020303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400" b="0" i="0" dirty="0">
              <a:solidFill>
                <a:srgbClr val="313B3F"/>
              </a:solidFill>
              <a:effectLst/>
              <a:latin typeface="Georgia" panose="02040502050405020303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313B3F"/>
                </a:solidFill>
                <a:latin typeface="Georgia" panose="02040502050405020303" pitchFamily="18" charset="0"/>
              </a:rPr>
              <a:t>D</a:t>
            </a:r>
            <a:r>
              <a:rPr lang="en-US" sz="2400" b="0" i="0" dirty="0">
                <a:solidFill>
                  <a:srgbClr val="313B3F"/>
                </a:solidFill>
                <a:effectLst/>
                <a:latin typeface="Georgia" panose="02040502050405020303" pitchFamily="18" charset="0"/>
              </a:rPr>
              <a:t>ecaying average of past squared gradients </a:t>
            </a:r>
            <a:r>
              <a:rPr lang="en-US" sz="2400" b="0" i="0" dirty="0">
                <a:solidFill>
                  <a:srgbClr val="313B3F"/>
                </a:solidFill>
                <a:effectLst/>
                <a:latin typeface="inherit"/>
              </a:rPr>
              <a:t/>
            </a:r>
            <a:br>
              <a:rPr lang="en-US" sz="2400" b="0" i="0" dirty="0">
                <a:solidFill>
                  <a:srgbClr val="313B3F"/>
                </a:solidFill>
                <a:effectLst/>
                <a:latin typeface="inherit"/>
              </a:rPr>
            </a:b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40329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0DB1-8951-4268-8BCD-D475BDE1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5" y="197174"/>
            <a:ext cx="10515600" cy="732155"/>
          </a:xfrm>
        </p:spPr>
        <p:txBody>
          <a:bodyPr/>
          <a:lstStyle/>
          <a:p>
            <a:r>
              <a:rPr lang="en-IN" dirty="0"/>
              <a:t>Adaptive Moment </a:t>
            </a:r>
            <a:r>
              <a:rPr lang="en-IN" dirty="0" smtClean="0"/>
              <a:t>Estimation: ADAM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72CA1C-70B2-4EE0-9CB5-2AACD68E0B85}"/>
              </a:ext>
            </a:extLst>
          </p:cNvPr>
          <p:cNvSpPr txBox="1"/>
          <p:nvPr/>
        </p:nvSpPr>
        <p:spPr>
          <a:xfrm>
            <a:off x="559837" y="1296955"/>
            <a:ext cx="705032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Adaptive gradient for each parameter</a:t>
            </a:r>
          </a:p>
          <a:p>
            <a:endParaRPr lang="en-IN" sz="2400" b="1" dirty="0"/>
          </a:p>
          <a:p>
            <a:r>
              <a:rPr lang="en-IN" sz="2400" b="1" dirty="0"/>
              <a:t>Depends on two quantities</a:t>
            </a:r>
          </a:p>
          <a:p>
            <a:endParaRPr lang="en-IN" sz="2400" b="1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313B3F"/>
                </a:solidFill>
                <a:latin typeface="Georgia" panose="02040502050405020303" pitchFamily="18" charset="0"/>
              </a:rPr>
              <a:t>D</a:t>
            </a:r>
            <a:r>
              <a:rPr lang="en-US" sz="2400" b="0" i="0" dirty="0">
                <a:solidFill>
                  <a:srgbClr val="313B3F"/>
                </a:solidFill>
                <a:effectLst/>
                <a:latin typeface="Georgia" panose="02040502050405020303" pitchFamily="18" charset="0"/>
              </a:rPr>
              <a:t>ecaying average of past gradients 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solidFill>
                <a:srgbClr val="313B3F"/>
              </a:solidFill>
              <a:latin typeface="Georgia" panose="02040502050405020303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400" b="0" i="0" dirty="0">
              <a:solidFill>
                <a:srgbClr val="313B3F"/>
              </a:solidFill>
              <a:effectLst/>
              <a:latin typeface="Georgia" panose="02040502050405020303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400" b="0" i="0" dirty="0">
              <a:solidFill>
                <a:srgbClr val="313B3F"/>
              </a:solidFill>
              <a:effectLst/>
              <a:latin typeface="Georgia" panose="02040502050405020303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313B3F"/>
                </a:solidFill>
                <a:latin typeface="Georgia" panose="02040502050405020303" pitchFamily="18" charset="0"/>
              </a:rPr>
              <a:t>D</a:t>
            </a:r>
            <a:r>
              <a:rPr lang="en-US" sz="2400" b="0" i="0" dirty="0">
                <a:solidFill>
                  <a:srgbClr val="313B3F"/>
                </a:solidFill>
                <a:effectLst/>
                <a:latin typeface="Georgia" panose="02040502050405020303" pitchFamily="18" charset="0"/>
              </a:rPr>
              <a:t>ecaying average of past squared gradients </a:t>
            </a:r>
            <a:r>
              <a:rPr lang="en-US" sz="2400" b="0" i="0" dirty="0">
                <a:solidFill>
                  <a:srgbClr val="313B3F"/>
                </a:solidFill>
                <a:effectLst/>
                <a:latin typeface="inherit"/>
              </a:rPr>
              <a:t/>
            </a:r>
            <a:br>
              <a:rPr lang="en-US" sz="2400" b="0" i="0" dirty="0">
                <a:solidFill>
                  <a:srgbClr val="313B3F"/>
                </a:solidFill>
                <a:effectLst/>
                <a:latin typeface="inherit"/>
              </a:rPr>
            </a:br>
            <a:endParaRPr lang="en-IN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5271E6B-1D78-4808-9EAE-5E686A990A80}"/>
                  </a:ext>
                </a:extLst>
              </p14:cNvPr>
              <p14:cNvContentPartPr/>
              <p14:nvPr/>
            </p14:nvContentPartPr>
            <p14:xfrm>
              <a:off x="1680752" y="3428633"/>
              <a:ext cx="633600" cy="348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5271E6B-1D78-4808-9EAE-5E686A990A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1752" y="3419633"/>
                <a:ext cx="65124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229EA77-7B8B-4CEB-ACFD-FC122B5F3E27}"/>
                  </a:ext>
                </a:extLst>
              </p14:cNvPr>
              <p14:cNvContentPartPr/>
              <p14:nvPr/>
            </p14:nvContentPartPr>
            <p14:xfrm>
              <a:off x="2581472" y="3507473"/>
              <a:ext cx="140760" cy="25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229EA77-7B8B-4CEB-ACFD-FC122B5F3E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2472" y="3498473"/>
                <a:ext cx="1584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7B467DC-114C-4F9B-8CEE-8505422F4206}"/>
                  </a:ext>
                </a:extLst>
              </p14:cNvPr>
              <p14:cNvContentPartPr/>
              <p14:nvPr/>
            </p14:nvContentPartPr>
            <p14:xfrm>
              <a:off x="2533952" y="3607553"/>
              <a:ext cx="210600" cy="33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7B467DC-114C-4F9B-8CEE-8505422F42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24967" y="3598649"/>
                <a:ext cx="228210" cy="50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75AABA4-E491-4ACC-922A-3190DE44C781}"/>
                  </a:ext>
                </a:extLst>
              </p14:cNvPr>
              <p14:cNvContentPartPr/>
              <p14:nvPr/>
            </p14:nvContentPartPr>
            <p14:xfrm>
              <a:off x="2995472" y="3380033"/>
              <a:ext cx="1389960" cy="398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75AABA4-E491-4ACC-922A-3190DE44C78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86472" y="3371033"/>
                <a:ext cx="140760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6FAB41D-E5DC-4695-8F81-E22D204DF17C}"/>
                  </a:ext>
                </a:extLst>
              </p14:cNvPr>
              <p14:cNvContentPartPr/>
              <p14:nvPr/>
            </p14:nvContentPartPr>
            <p14:xfrm>
              <a:off x="4640312" y="3430793"/>
              <a:ext cx="197640" cy="256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6FAB41D-E5DC-4695-8F81-E22D204DF17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31312" y="3421780"/>
                <a:ext cx="215280" cy="274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AAF1421-B428-4DE4-BC51-A05872FF4530}"/>
                  </a:ext>
                </a:extLst>
              </p14:cNvPr>
              <p14:cNvContentPartPr/>
              <p14:nvPr/>
            </p14:nvContentPartPr>
            <p14:xfrm>
              <a:off x="5041712" y="3299033"/>
              <a:ext cx="1173960" cy="545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AAF1421-B428-4DE4-BC51-A05872FF45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32712" y="3290033"/>
                <a:ext cx="119160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CA15FAF-58B9-46F9-8D5F-47E197F04A7D}"/>
                  </a:ext>
                </a:extLst>
              </p14:cNvPr>
              <p14:cNvContentPartPr/>
              <p14:nvPr/>
            </p14:nvContentPartPr>
            <p14:xfrm>
              <a:off x="6374432" y="3344393"/>
              <a:ext cx="468720" cy="418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CA15FAF-58B9-46F9-8D5F-47E197F04A7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65432" y="3335393"/>
                <a:ext cx="48636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D3AA926-402C-4658-AEFE-733CC52C3715}"/>
                  </a:ext>
                </a:extLst>
              </p14:cNvPr>
              <p14:cNvContentPartPr/>
              <p14:nvPr/>
            </p14:nvContentPartPr>
            <p14:xfrm>
              <a:off x="8400152" y="2786033"/>
              <a:ext cx="3544560" cy="28501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D3AA926-402C-4658-AEFE-733CC52C371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91152" y="2777033"/>
                <a:ext cx="3562200" cy="28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241D63A-5103-4D6E-8AEE-884B09A8A057}"/>
                  </a:ext>
                </a:extLst>
              </p14:cNvPr>
              <p14:cNvContentPartPr/>
              <p14:nvPr/>
            </p14:nvContentPartPr>
            <p14:xfrm>
              <a:off x="8421032" y="5816513"/>
              <a:ext cx="1224000" cy="4345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241D63A-5103-4D6E-8AEE-884B09A8A05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12032" y="5807513"/>
                <a:ext cx="124164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B78049A-7984-447F-B852-C22700281E7D}"/>
                  </a:ext>
                </a:extLst>
              </p14:cNvPr>
              <p14:cNvContentPartPr/>
              <p14:nvPr/>
            </p14:nvContentPartPr>
            <p14:xfrm>
              <a:off x="9938072" y="5717153"/>
              <a:ext cx="682920" cy="3765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B78049A-7984-447F-B852-C22700281E7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929072" y="5708153"/>
                <a:ext cx="700560" cy="39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265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0DB1-8951-4268-8BCD-D475BDE1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5" y="197174"/>
            <a:ext cx="10515600" cy="732155"/>
          </a:xfrm>
        </p:spPr>
        <p:txBody>
          <a:bodyPr/>
          <a:lstStyle/>
          <a:p>
            <a:r>
              <a:rPr lang="en-IN" dirty="0"/>
              <a:t>Adaptive Moment </a:t>
            </a:r>
            <a:r>
              <a:rPr lang="en-IN" dirty="0" smtClean="0"/>
              <a:t>Estimation: ADAM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72CA1C-70B2-4EE0-9CB5-2AACD68E0B85}"/>
              </a:ext>
            </a:extLst>
          </p:cNvPr>
          <p:cNvSpPr txBox="1"/>
          <p:nvPr/>
        </p:nvSpPr>
        <p:spPr>
          <a:xfrm>
            <a:off x="559837" y="1296955"/>
            <a:ext cx="705032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Adaptive gradient for each parameter</a:t>
            </a:r>
          </a:p>
          <a:p>
            <a:endParaRPr lang="en-IN" sz="2400" b="1" dirty="0"/>
          </a:p>
          <a:p>
            <a:r>
              <a:rPr lang="en-IN" sz="2400" b="1" dirty="0"/>
              <a:t>Depends on two quantities</a:t>
            </a:r>
          </a:p>
          <a:p>
            <a:endParaRPr lang="en-IN" sz="2400" b="1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313B3F"/>
                </a:solidFill>
                <a:latin typeface="Georgia" panose="02040502050405020303" pitchFamily="18" charset="0"/>
              </a:rPr>
              <a:t>D</a:t>
            </a:r>
            <a:r>
              <a:rPr lang="en-US" sz="2400" b="0" i="0" dirty="0">
                <a:solidFill>
                  <a:srgbClr val="313B3F"/>
                </a:solidFill>
                <a:effectLst/>
                <a:latin typeface="Georgia" panose="02040502050405020303" pitchFamily="18" charset="0"/>
              </a:rPr>
              <a:t>ecaying average of past gradients 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solidFill>
                <a:srgbClr val="313B3F"/>
              </a:solidFill>
              <a:latin typeface="Georgia" panose="02040502050405020303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400" b="0" i="0" dirty="0">
              <a:solidFill>
                <a:srgbClr val="313B3F"/>
              </a:solidFill>
              <a:effectLst/>
              <a:latin typeface="Georgia" panose="02040502050405020303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400" b="0" i="0" dirty="0">
              <a:solidFill>
                <a:srgbClr val="313B3F"/>
              </a:solidFill>
              <a:effectLst/>
              <a:latin typeface="Georgia" panose="02040502050405020303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313B3F"/>
                </a:solidFill>
                <a:latin typeface="Georgia" panose="02040502050405020303" pitchFamily="18" charset="0"/>
              </a:rPr>
              <a:t>D</a:t>
            </a:r>
            <a:r>
              <a:rPr lang="en-US" sz="2400" b="0" i="0" dirty="0">
                <a:solidFill>
                  <a:srgbClr val="313B3F"/>
                </a:solidFill>
                <a:effectLst/>
                <a:latin typeface="Georgia" panose="02040502050405020303" pitchFamily="18" charset="0"/>
              </a:rPr>
              <a:t>ecaying average of past squared gradients </a:t>
            </a:r>
            <a:r>
              <a:rPr lang="en-US" sz="2400" b="0" i="0" dirty="0">
                <a:solidFill>
                  <a:srgbClr val="313B3F"/>
                </a:solidFill>
                <a:effectLst/>
                <a:latin typeface="inherit"/>
              </a:rPr>
              <a:t/>
            </a:r>
            <a:br>
              <a:rPr lang="en-US" sz="2400" b="0" i="0" dirty="0">
                <a:solidFill>
                  <a:srgbClr val="313B3F"/>
                </a:solidFill>
                <a:effectLst/>
                <a:latin typeface="inherit"/>
              </a:rPr>
            </a:br>
            <a:endParaRPr lang="en-IN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5271E6B-1D78-4808-9EAE-5E686A990A80}"/>
                  </a:ext>
                </a:extLst>
              </p14:cNvPr>
              <p14:cNvContentPartPr/>
              <p14:nvPr/>
            </p14:nvContentPartPr>
            <p14:xfrm>
              <a:off x="1680752" y="3428633"/>
              <a:ext cx="633600" cy="348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5271E6B-1D78-4808-9EAE-5E686A990A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1752" y="3419633"/>
                <a:ext cx="65124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229EA77-7B8B-4CEB-ACFD-FC122B5F3E27}"/>
                  </a:ext>
                </a:extLst>
              </p14:cNvPr>
              <p14:cNvContentPartPr/>
              <p14:nvPr/>
            </p14:nvContentPartPr>
            <p14:xfrm>
              <a:off x="2581472" y="3507473"/>
              <a:ext cx="140760" cy="25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229EA77-7B8B-4CEB-ACFD-FC122B5F3E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2472" y="3498473"/>
                <a:ext cx="1584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7B467DC-114C-4F9B-8CEE-8505422F4206}"/>
                  </a:ext>
                </a:extLst>
              </p14:cNvPr>
              <p14:cNvContentPartPr/>
              <p14:nvPr/>
            </p14:nvContentPartPr>
            <p14:xfrm>
              <a:off x="2533952" y="3607553"/>
              <a:ext cx="210600" cy="33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7B467DC-114C-4F9B-8CEE-8505422F42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24967" y="3598649"/>
                <a:ext cx="228210" cy="50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75AABA4-E491-4ACC-922A-3190DE44C781}"/>
                  </a:ext>
                </a:extLst>
              </p14:cNvPr>
              <p14:cNvContentPartPr/>
              <p14:nvPr/>
            </p14:nvContentPartPr>
            <p14:xfrm>
              <a:off x="2995472" y="3380033"/>
              <a:ext cx="1389960" cy="398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75AABA4-E491-4ACC-922A-3190DE44C78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86472" y="3371033"/>
                <a:ext cx="140760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6FAB41D-E5DC-4695-8F81-E22D204DF17C}"/>
                  </a:ext>
                </a:extLst>
              </p14:cNvPr>
              <p14:cNvContentPartPr/>
              <p14:nvPr/>
            </p14:nvContentPartPr>
            <p14:xfrm>
              <a:off x="4640312" y="3430793"/>
              <a:ext cx="197640" cy="256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6FAB41D-E5DC-4695-8F81-E22D204DF17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31312" y="3421780"/>
                <a:ext cx="215280" cy="274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AAF1421-B428-4DE4-BC51-A05872FF4530}"/>
                  </a:ext>
                </a:extLst>
              </p14:cNvPr>
              <p14:cNvContentPartPr/>
              <p14:nvPr/>
            </p14:nvContentPartPr>
            <p14:xfrm>
              <a:off x="5041712" y="3299033"/>
              <a:ext cx="1173960" cy="545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AAF1421-B428-4DE4-BC51-A05872FF45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32712" y="3290033"/>
                <a:ext cx="119160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CA15FAF-58B9-46F9-8D5F-47E197F04A7D}"/>
                  </a:ext>
                </a:extLst>
              </p14:cNvPr>
              <p14:cNvContentPartPr/>
              <p14:nvPr/>
            </p14:nvContentPartPr>
            <p14:xfrm>
              <a:off x="6374432" y="3344393"/>
              <a:ext cx="468720" cy="418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CA15FAF-58B9-46F9-8D5F-47E197F04A7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65432" y="3335393"/>
                <a:ext cx="48636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D3AA926-402C-4658-AEFE-733CC52C3715}"/>
                  </a:ext>
                </a:extLst>
              </p14:cNvPr>
              <p14:cNvContentPartPr/>
              <p14:nvPr/>
            </p14:nvContentPartPr>
            <p14:xfrm>
              <a:off x="8400152" y="2786033"/>
              <a:ext cx="3544560" cy="28501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D3AA926-402C-4658-AEFE-733CC52C371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91152" y="2777033"/>
                <a:ext cx="3562200" cy="28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1D9EB8F-132E-4449-80FE-F933C1DCFA01}"/>
                  </a:ext>
                </a:extLst>
              </p14:cNvPr>
              <p14:cNvContentPartPr/>
              <p14:nvPr/>
            </p14:nvContentPartPr>
            <p14:xfrm>
              <a:off x="1353152" y="5090393"/>
              <a:ext cx="630000" cy="392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1D9EB8F-132E-4449-80FE-F933C1DCFA0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44152" y="5081393"/>
                <a:ext cx="64764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328CEF5-3093-43AD-8AFC-5E6D0952D32A}"/>
                  </a:ext>
                </a:extLst>
              </p14:cNvPr>
              <p14:cNvContentPartPr/>
              <p14:nvPr/>
            </p14:nvContentPartPr>
            <p14:xfrm>
              <a:off x="2272592" y="4845233"/>
              <a:ext cx="4340520" cy="718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328CEF5-3093-43AD-8AFC-5E6D0952D3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63592" y="4836233"/>
                <a:ext cx="4358160" cy="7362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966431" y="6059729"/>
            <a:ext cx="3876721" cy="52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F0019-AA3A-4EA4-8E16-06F0DE9C8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504"/>
            <a:ext cx="10515600" cy="732155"/>
          </a:xfrm>
        </p:spPr>
        <p:txBody>
          <a:bodyPr/>
          <a:lstStyle/>
          <a:p>
            <a:r>
              <a:rPr lang="en-IN" dirty="0" smtClean="0"/>
              <a:t>Adjustments for Bias Correction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E58820-EFAE-4108-B42B-FA591E587654}"/>
                  </a:ext>
                </a:extLst>
              </p14:cNvPr>
              <p14:cNvContentPartPr/>
              <p14:nvPr/>
            </p14:nvContentPartPr>
            <p14:xfrm>
              <a:off x="707929" y="3974391"/>
              <a:ext cx="783000" cy="400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E58820-EFAE-4108-B42B-FA591E5876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4603" y="3961071"/>
                <a:ext cx="800648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E982F14-CCD4-4CB1-8B1F-6317C9315627}"/>
                  </a:ext>
                </a:extLst>
              </p14:cNvPr>
              <p14:cNvContentPartPr/>
              <p14:nvPr/>
            </p14:nvContentPartPr>
            <p14:xfrm>
              <a:off x="1823209" y="4041351"/>
              <a:ext cx="99720" cy="3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E982F14-CCD4-4CB1-8B1F-6317C93156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0609" y="4029569"/>
                <a:ext cx="123480" cy="268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978DBA5-950A-4149-A7B6-5AB6C2E61C8E}"/>
                  </a:ext>
                </a:extLst>
              </p14:cNvPr>
              <p14:cNvContentPartPr/>
              <p14:nvPr/>
            </p14:nvContentPartPr>
            <p14:xfrm>
              <a:off x="1814929" y="4167711"/>
              <a:ext cx="210240" cy="27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978DBA5-950A-4149-A7B6-5AB6C2E61C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03049" y="4154211"/>
                <a:ext cx="234000" cy="529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8C389CF-F5BA-4557-BFB3-A25C2B1EB174}"/>
                  </a:ext>
                </a:extLst>
              </p14:cNvPr>
              <p14:cNvContentPartPr/>
              <p14:nvPr/>
            </p14:nvContentPartPr>
            <p14:xfrm>
              <a:off x="775609" y="3607191"/>
              <a:ext cx="308160" cy="217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8C389CF-F5BA-4557-BFB3-A25C2B1EB17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0849" y="3592071"/>
                <a:ext cx="33840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7E5C533-5A34-4EC4-8601-BA86180DF869}"/>
                  </a:ext>
                </a:extLst>
              </p14:cNvPr>
              <p14:cNvContentPartPr/>
              <p14:nvPr/>
            </p14:nvContentPartPr>
            <p14:xfrm>
              <a:off x="2489929" y="3684591"/>
              <a:ext cx="704520" cy="293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7E5C533-5A34-4EC4-8601-BA86180DF86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75529" y="3669471"/>
                <a:ext cx="72540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E66DD97-BC96-482A-B361-74AC2D081A70}"/>
                  </a:ext>
                </a:extLst>
              </p14:cNvPr>
              <p14:cNvContentPartPr/>
              <p14:nvPr/>
            </p14:nvContentPartPr>
            <p14:xfrm>
              <a:off x="2383369" y="4105071"/>
              <a:ext cx="1038240" cy="55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E66DD97-BC96-482A-B361-74AC2D081A7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70409" y="4090671"/>
                <a:ext cx="106452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2C75439-DCFE-4C79-829B-C6273452AEF0}"/>
                  </a:ext>
                </a:extLst>
              </p14:cNvPr>
              <p14:cNvContentPartPr/>
              <p14:nvPr/>
            </p14:nvContentPartPr>
            <p14:xfrm>
              <a:off x="2469409" y="4190391"/>
              <a:ext cx="1130760" cy="576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2C75439-DCFE-4C79-829B-C6273452AE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56449" y="4176711"/>
                <a:ext cx="1147320" cy="6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C5DC5AA-3277-4344-B309-FA6326FC0D4C}"/>
                  </a:ext>
                </a:extLst>
              </p14:cNvPr>
              <p14:cNvContentPartPr/>
              <p14:nvPr/>
            </p14:nvContentPartPr>
            <p14:xfrm>
              <a:off x="3963049" y="4035951"/>
              <a:ext cx="19080" cy="68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C5DC5AA-3277-4344-B309-FA6326FC0D4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52249" y="4023711"/>
                <a:ext cx="4176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AF5FDB6-47BF-48D3-BF6C-AEA36801AE37}"/>
                  </a:ext>
                </a:extLst>
              </p14:cNvPr>
              <p14:cNvContentPartPr/>
              <p14:nvPr/>
            </p14:nvContentPartPr>
            <p14:xfrm>
              <a:off x="4755049" y="3378591"/>
              <a:ext cx="196200" cy="170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AF5FDB6-47BF-48D3-BF6C-AEA36801AE3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40983" y="3363831"/>
                <a:ext cx="221807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8206016-2E56-494C-B01B-AF67C75E3387}"/>
                  </a:ext>
                </a:extLst>
              </p14:cNvPr>
              <p14:cNvContentPartPr/>
              <p14:nvPr/>
            </p14:nvContentPartPr>
            <p14:xfrm>
              <a:off x="4642369" y="3705111"/>
              <a:ext cx="1260720" cy="561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8206016-2E56-494C-B01B-AF67C75E338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28329" y="3690342"/>
                <a:ext cx="1289160" cy="590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27C5CC6-C0AC-463C-9634-48EBC42B7096}"/>
                  </a:ext>
                </a:extLst>
              </p14:cNvPr>
              <p14:cNvContentPartPr/>
              <p14:nvPr/>
            </p14:nvContentPartPr>
            <p14:xfrm>
              <a:off x="6398089" y="3442311"/>
              <a:ext cx="672120" cy="307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27C5CC6-C0AC-463C-9634-48EBC42B709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84409" y="3427551"/>
                <a:ext cx="69012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817BDC1-BE4D-4C9B-B821-181CD39CD11A}"/>
                  </a:ext>
                </a:extLst>
              </p14:cNvPr>
              <p14:cNvContentPartPr/>
              <p14:nvPr/>
            </p14:nvContentPartPr>
            <p14:xfrm>
              <a:off x="6255889" y="3906711"/>
              <a:ext cx="1161720" cy="853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817BDC1-BE4D-4C9B-B821-181CD39CD11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42925" y="3892311"/>
                <a:ext cx="1188008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D785CE8-965A-4A3F-8588-3DA4AB2FCC88}"/>
                  </a:ext>
                </a:extLst>
              </p14:cNvPr>
              <p14:cNvContentPartPr/>
              <p14:nvPr/>
            </p14:nvContentPartPr>
            <p14:xfrm>
              <a:off x="6444529" y="4032351"/>
              <a:ext cx="1117080" cy="6048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D785CE8-965A-4A3F-8588-3DA4AB2FCC8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31209" y="4018671"/>
                <a:ext cx="114444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2729B2E-2BAB-4F20-B692-C7E7BB5AE2BB}"/>
                  </a:ext>
                </a:extLst>
              </p14:cNvPr>
              <p14:cNvContentPartPr/>
              <p14:nvPr/>
            </p14:nvContentPartPr>
            <p14:xfrm>
              <a:off x="8518489" y="3297951"/>
              <a:ext cx="954360" cy="9126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2729B2E-2BAB-4F20-B692-C7E7BB5AE2B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04449" y="3286066"/>
                <a:ext cx="972360" cy="938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AC26B80-A6C9-4FF5-9BE4-FBC6B82DB775}"/>
                  </a:ext>
                </a:extLst>
              </p14:cNvPr>
              <p14:cNvContentPartPr/>
              <p14:nvPr/>
            </p14:nvContentPartPr>
            <p14:xfrm>
              <a:off x="9831049" y="3523671"/>
              <a:ext cx="266040" cy="3200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AC26B80-A6C9-4FF5-9BE4-FBC6B82DB77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819889" y="3511431"/>
                <a:ext cx="28044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2730D0F-B796-4D07-BA54-FB1AE3692A42}"/>
                  </a:ext>
                </a:extLst>
              </p14:cNvPr>
              <p14:cNvContentPartPr/>
              <p14:nvPr/>
            </p14:nvContentPartPr>
            <p14:xfrm>
              <a:off x="10344409" y="3475791"/>
              <a:ext cx="1426320" cy="4345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2730D0F-B796-4D07-BA54-FB1AE3692A4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333609" y="3463551"/>
                <a:ext cx="145080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93062" y="1399060"/>
                <a:ext cx="5840060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2800" dirty="0" smtClean="0">
                    <a:solidFill>
                      <a:schemeClr val="tx1"/>
                    </a:solidFill>
                  </a:rPr>
                  <a:t> are initialized to 0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Thus, they are biased towards 0</a:t>
                </a:r>
                <a:endParaRPr lang="en-I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62" y="1399060"/>
                <a:ext cx="5840060" cy="1384995"/>
              </a:xfrm>
              <a:prstGeom prst="rect">
                <a:avLst/>
              </a:prstGeom>
              <a:blipFill>
                <a:blip r:embed="rId34"/>
                <a:stretch>
                  <a:fillRect l="-1879" t="-4846" r="-1044" b="-114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52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F0019-AA3A-4EA4-8E16-06F0DE9C8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504"/>
            <a:ext cx="10515600" cy="732155"/>
          </a:xfrm>
        </p:spPr>
        <p:txBody>
          <a:bodyPr/>
          <a:lstStyle/>
          <a:p>
            <a:r>
              <a:rPr lang="en-IN" dirty="0"/>
              <a:t>Final Update Rule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E58820-EFAE-4108-B42B-FA591E587654}"/>
                  </a:ext>
                </a:extLst>
              </p14:cNvPr>
              <p14:cNvContentPartPr/>
              <p14:nvPr/>
            </p14:nvContentPartPr>
            <p14:xfrm>
              <a:off x="1049672" y="2021276"/>
              <a:ext cx="783000" cy="400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E58820-EFAE-4108-B42B-FA591E5876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0672" y="2012276"/>
                <a:ext cx="80064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E982F14-CCD4-4CB1-8B1F-6317C9315627}"/>
                  </a:ext>
                </a:extLst>
              </p14:cNvPr>
              <p14:cNvContentPartPr/>
              <p14:nvPr/>
            </p14:nvContentPartPr>
            <p14:xfrm>
              <a:off x="2164952" y="2088236"/>
              <a:ext cx="99720" cy="3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E982F14-CCD4-4CB1-8B1F-6317C93156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5952" y="2079236"/>
                <a:ext cx="11736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978DBA5-950A-4149-A7B6-5AB6C2E61C8E}"/>
                  </a:ext>
                </a:extLst>
              </p14:cNvPr>
              <p14:cNvContentPartPr/>
              <p14:nvPr/>
            </p14:nvContentPartPr>
            <p14:xfrm>
              <a:off x="2156672" y="2214596"/>
              <a:ext cx="210240" cy="27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978DBA5-950A-4149-A7B6-5AB6C2E61C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47672" y="2205596"/>
                <a:ext cx="2278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8C389CF-F5BA-4557-BFB3-A25C2B1EB174}"/>
                  </a:ext>
                </a:extLst>
              </p14:cNvPr>
              <p14:cNvContentPartPr/>
              <p14:nvPr/>
            </p14:nvContentPartPr>
            <p14:xfrm>
              <a:off x="1117352" y="1654076"/>
              <a:ext cx="308160" cy="217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8C389CF-F5BA-4557-BFB3-A25C2B1EB17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8352" y="1645076"/>
                <a:ext cx="3258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7E5C533-5A34-4EC4-8601-BA86180DF869}"/>
                  </a:ext>
                </a:extLst>
              </p14:cNvPr>
              <p14:cNvContentPartPr/>
              <p14:nvPr/>
            </p14:nvContentPartPr>
            <p14:xfrm>
              <a:off x="2831672" y="1731476"/>
              <a:ext cx="704520" cy="293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7E5C533-5A34-4EC4-8601-BA86180DF86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22672" y="1722476"/>
                <a:ext cx="72216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E66DD97-BC96-482A-B361-74AC2D081A70}"/>
                  </a:ext>
                </a:extLst>
              </p14:cNvPr>
              <p14:cNvContentPartPr/>
              <p14:nvPr/>
            </p14:nvContentPartPr>
            <p14:xfrm>
              <a:off x="2725112" y="2151956"/>
              <a:ext cx="1038240" cy="55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E66DD97-BC96-482A-B361-74AC2D081A7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16112" y="2142956"/>
                <a:ext cx="105588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2C75439-DCFE-4C79-829B-C6273452AEF0}"/>
                  </a:ext>
                </a:extLst>
              </p14:cNvPr>
              <p14:cNvContentPartPr/>
              <p14:nvPr/>
            </p14:nvContentPartPr>
            <p14:xfrm>
              <a:off x="2811152" y="2237276"/>
              <a:ext cx="1130760" cy="576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2C75439-DCFE-4C79-829B-C6273452AE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02152" y="2228270"/>
                <a:ext cx="1148400" cy="594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C5DC5AA-3277-4344-B309-FA6326FC0D4C}"/>
                  </a:ext>
                </a:extLst>
              </p14:cNvPr>
              <p14:cNvContentPartPr/>
              <p14:nvPr/>
            </p14:nvContentPartPr>
            <p14:xfrm>
              <a:off x="4304792" y="2082836"/>
              <a:ext cx="19080" cy="68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C5DC5AA-3277-4344-B309-FA6326FC0D4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95792" y="2073836"/>
                <a:ext cx="3672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AF5FDB6-47BF-48D3-BF6C-AEA36801AE37}"/>
                  </a:ext>
                </a:extLst>
              </p14:cNvPr>
              <p14:cNvContentPartPr/>
              <p14:nvPr/>
            </p14:nvContentPartPr>
            <p14:xfrm>
              <a:off x="5096792" y="1556110"/>
              <a:ext cx="196200" cy="170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AF5FDB6-47BF-48D3-BF6C-AEA36801AE3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87792" y="1547110"/>
                <a:ext cx="21384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8206016-2E56-494C-B01B-AF67C75E3387}"/>
                  </a:ext>
                </a:extLst>
              </p14:cNvPr>
              <p14:cNvContentPartPr/>
              <p14:nvPr/>
            </p14:nvContentPartPr>
            <p14:xfrm>
              <a:off x="4984112" y="1882630"/>
              <a:ext cx="1260720" cy="561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8206016-2E56-494C-B01B-AF67C75E338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75112" y="1873630"/>
                <a:ext cx="127836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27C5CC6-C0AC-463C-9634-48EBC42B7096}"/>
                  </a:ext>
                </a:extLst>
              </p14:cNvPr>
              <p14:cNvContentPartPr/>
              <p14:nvPr/>
            </p14:nvContentPartPr>
            <p14:xfrm>
              <a:off x="6739832" y="1619830"/>
              <a:ext cx="672120" cy="307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27C5CC6-C0AC-463C-9634-48EBC42B709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30832" y="1610830"/>
                <a:ext cx="68976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817BDC1-BE4D-4C9B-B821-181CD39CD11A}"/>
                  </a:ext>
                </a:extLst>
              </p14:cNvPr>
              <p14:cNvContentPartPr/>
              <p14:nvPr/>
            </p14:nvContentPartPr>
            <p14:xfrm>
              <a:off x="6597632" y="2084230"/>
              <a:ext cx="1161720" cy="853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817BDC1-BE4D-4C9B-B821-181CD39CD11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88632" y="2075230"/>
                <a:ext cx="117936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D785CE8-965A-4A3F-8588-3DA4AB2FCC88}"/>
                  </a:ext>
                </a:extLst>
              </p14:cNvPr>
              <p14:cNvContentPartPr/>
              <p14:nvPr/>
            </p14:nvContentPartPr>
            <p14:xfrm>
              <a:off x="6786272" y="2209870"/>
              <a:ext cx="1117080" cy="6048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D785CE8-965A-4A3F-8588-3DA4AB2FCC8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77272" y="2200870"/>
                <a:ext cx="113472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2729B2E-2BAB-4F20-B692-C7E7BB5AE2BB}"/>
                  </a:ext>
                </a:extLst>
              </p14:cNvPr>
              <p14:cNvContentPartPr/>
              <p14:nvPr/>
            </p14:nvContentPartPr>
            <p14:xfrm>
              <a:off x="8515002" y="1634085"/>
              <a:ext cx="954360" cy="9126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2729B2E-2BAB-4F20-B692-C7E7BB5AE2B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06002" y="1625085"/>
                <a:ext cx="972000" cy="9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AC26B80-A6C9-4FF5-9BE4-FBC6B82DB775}"/>
                  </a:ext>
                </a:extLst>
              </p14:cNvPr>
              <p14:cNvContentPartPr/>
              <p14:nvPr/>
            </p14:nvContentPartPr>
            <p14:xfrm>
              <a:off x="9827562" y="1859805"/>
              <a:ext cx="266040" cy="3200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AC26B80-A6C9-4FF5-9BE4-FBC6B82DB77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818562" y="1850805"/>
                <a:ext cx="28368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2730D0F-B796-4D07-BA54-FB1AE3692A42}"/>
                  </a:ext>
                </a:extLst>
              </p14:cNvPr>
              <p14:cNvContentPartPr/>
              <p14:nvPr/>
            </p14:nvContentPartPr>
            <p14:xfrm>
              <a:off x="10340922" y="1811925"/>
              <a:ext cx="1426320" cy="4345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2730D0F-B796-4D07-BA54-FB1AE3692A4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331922" y="1802925"/>
                <a:ext cx="144396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5C3464F-9CCB-440D-9967-BCA47B27EE6F}"/>
                  </a:ext>
                </a:extLst>
              </p14:cNvPr>
              <p14:cNvContentPartPr/>
              <p14:nvPr/>
            </p14:nvContentPartPr>
            <p14:xfrm>
              <a:off x="1041221" y="3544584"/>
              <a:ext cx="1144800" cy="739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5C3464F-9CCB-440D-9967-BCA47B27EE6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27177" y="3531258"/>
                <a:ext cx="1171448" cy="762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478BC8F-36A6-45E5-8FB6-E8BE0F549960}"/>
                  </a:ext>
                </a:extLst>
              </p14:cNvPr>
              <p14:cNvContentPartPr/>
              <p14:nvPr/>
            </p14:nvContentPartPr>
            <p14:xfrm>
              <a:off x="2718461" y="3801624"/>
              <a:ext cx="271440" cy="22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478BC8F-36A6-45E5-8FB6-E8BE0F54996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05141" y="3786864"/>
                <a:ext cx="2991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A5C5C03-3322-412F-B335-25705AAE71D6}"/>
                  </a:ext>
                </a:extLst>
              </p14:cNvPr>
              <p14:cNvContentPartPr/>
              <p14:nvPr/>
            </p14:nvContentPartPr>
            <p14:xfrm>
              <a:off x="2769221" y="4017984"/>
              <a:ext cx="274320" cy="11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A5C5C03-3322-412F-B335-25705AAE71D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56965" y="4004234"/>
                <a:ext cx="298832" cy="38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9D9910A-080C-468F-92EF-FC46B9018FBD}"/>
                  </a:ext>
                </a:extLst>
              </p14:cNvPr>
              <p14:cNvContentPartPr/>
              <p14:nvPr/>
            </p14:nvContentPartPr>
            <p14:xfrm>
              <a:off x="3482021" y="3616584"/>
              <a:ext cx="689400" cy="6116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9D9910A-080C-468F-92EF-FC46B9018FB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69061" y="3604697"/>
                <a:ext cx="705960" cy="637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337CD65-32C5-48BF-8CC7-603D0D52FD8D}"/>
                  </a:ext>
                </a:extLst>
              </p14:cNvPr>
              <p14:cNvContentPartPr/>
              <p14:nvPr/>
            </p14:nvContentPartPr>
            <p14:xfrm>
              <a:off x="4963781" y="3886584"/>
              <a:ext cx="861480" cy="41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337CD65-32C5-48BF-8CC7-603D0D52FD8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950455" y="3872904"/>
                <a:ext cx="887051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BC3D267-7B89-45A6-BE88-B618C35466D2}"/>
                  </a:ext>
                </a:extLst>
              </p14:cNvPr>
              <p14:cNvContentPartPr/>
              <p14:nvPr/>
            </p14:nvContentPartPr>
            <p14:xfrm>
              <a:off x="4314341" y="3945264"/>
              <a:ext cx="371520" cy="18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BC3D267-7B89-45A6-BE88-B618C35466D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300301" y="3933744"/>
                <a:ext cx="4006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200E7F8-A411-432C-93FF-FEF07477F180}"/>
                  </a:ext>
                </a:extLst>
              </p14:cNvPr>
              <p14:cNvContentPartPr/>
              <p14:nvPr/>
            </p14:nvContentPartPr>
            <p14:xfrm>
              <a:off x="5214341" y="3481224"/>
              <a:ext cx="312480" cy="252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200E7F8-A411-432C-93FF-FEF07477F18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199941" y="3466824"/>
                <a:ext cx="33192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C1523CF-1A11-49DA-8D7A-3EC8F808D6AB}"/>
                  </a:ext>
                </a:extLst>
              </p14:cNvPr>
              <p14:cNvContentPartPr/>
              <p14:nvPr/>
            </p14:nvContentPartPr>
            <p14:xfrm>
              <a:off x="5735261" y="3882984"/>
              <a:ext cx="276840" cy="180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C1523CF-1A11-49DA-8D7A-3EC8F808D6A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721581" y="3868944"/>
                <a:ext cx="3045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8AAE6B6-E253-4E9C-B990-0A23F2F280AD}"/>
                  </a:ext>
                </a:extLst>
              </p14:cNvPr>
              <p14:cNvContentPartPr/>
              <p14:nvPr/>
            </p14:nvContentPartPr>
            <p14:xfrm>
              <a:off x="4897181" y="4091424"/>
              <a:ext cx="1344240" cy="587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8AAE6B6-E253-4E9C-B990-0A23F2F280A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883501" y="4077024"/>
                <a:ext cx="136188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4C9F2F7-8BE0-4426-A7F0-618302824247}"/>
                  </a:ext>
                </a:extLst>
              </p14:cNvPr>
              <p14:cNvContentPartPr/>
              <p14:nvPr/>
            </p14:nvContentPartPr>
            <p14:xfrm>
              <a:off x="6537701" y="3350184"/>
              <a:ext cx="230040" cy="1998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4C9F2F7-8BE0-4426-A7F0-61830282424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523301" y="3335424"/>
                <a:ext cx="2469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44067DC-4D3D-4C64-B33D-69C858F5868C}"/>
                  </a:ext>
                </a:extLst>
              </p14:cNvPr>
              <p14:cNvContentPartPr/>
              <p14:nvPr/>
            </p14:nvContentPartPr>
            <p14:xfrm>
              <a:off x="6445181" y="3708024"/>
              <a:ext cx="743400" cy="3520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44067DC-4D3D-4C64-B33D-69C858F5868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431141" y="3694344"/>
                <a:ext cx="76032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80DCC87-4B75-45DA-983A-EB555AE9CA9D}"/>
                  </a:ext>
                </a:extLst>
              </p14:cNvPr>
              <p14:cNvContentPartPr/>
              <p14:nvPr/>
            </p14:nvContentPartPr>
            <p14:xfrm>
              <a:off x="8135041" y="3751764"/>
              <a:ext cx="1143000" cy="3247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80DCC87-4B75-45DA-983A-EB555AE9CA9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120281" y="3738804"/>
                <a:ext cx="116928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AC9E03E-82C8-470F-9A1F-DA9F97E090F1}"/>
                  </a:ext>
                </a:extLst>
              </p14:cNvPr>
              <p14:cNvContentPartPr/>
              <p14:nvPr/>
            </p14:nvContentPartPr>
            <p14:xfrm>
              <a:off x="9536861" y="3693530"/>
              <a:ext cx="1881360" cy="297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AC9E03E-82C8-470F-9A1F-DA9F97E090F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523181" y="3681305"/>
                <a:ext cx="1909080" cy="322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5190569"/>
                <a:ext cx="3182281" cy="1298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B0F0"/>
                    </a:solidFill>
                  </a:rPr>
                  <a:t>Parameter values: </a:t>
                </a:r>
              </a:p>
              <a:p>
                <a:r>
                  <a:rPr lang="en-US" b="1" dirty="0" smtClean="0"/>
                  <a:t>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𝟎𝟎𝟏</m:t>
                    </m:r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𝟗𝟗𝟗</m:t>
                    </m:r>
                  </m:oMath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90569"/>
                <a:ext cx="3182281" cy="1298882"/>
              </a:xfrm>
              <a:prstGeom prst="rect">
                <a:avLst/>
              </a:prstGeom>
              <a:blipFill>
                <a:blip r:embed="rId60"/>
                <a:stretch>
                  <a:fillRect l="-3065" t="-3738" r="-1916" b="-37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 flipV="1">
            <a:off x="838200" y="3003249"/>
            <a:ext cx="10836564" cy="10783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823139" y="4828579"/>
            <a:ext cx="10836564" cy="10783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24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88" y="113198"/>
            <a:ext cx="10515600" cy="732155"/>
          </a:xfrm>
        </p:spPr>
        <p:txBody>
          <a:bodyPr>
            <a:normAutofit/>
          </a:bodyPr>
          <a:lstStyle/>
          <a:p>
            <a:r>
              <a:rPr lang="en-IN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8508"/>
            <a:ext cx="10515600" cy="4930994"/>
          </a:xfrm>
        </p:spPr>
        <p:txBody>
          <a:bodyPr>
            <a:normAutofit/>
          </a:bodyPr>
          <a:lstStyle/>
          <a:p>
            <a:r>
              <a:rPr lang="en-IN" dirty="0"/>
              <a:t>Optimization </a:t>
            </a:r>
            <a:r>
              <a:rPr lang="en-IN" dirty="0" smtClean="0"/>
              <a:t>for Deep Learning</a:t>
            </a:r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Adaptive Gradient Descent</a:t>
            </a:r>
          </a:p>
          <a:p>
            <a:pPr lvl="2"/>
            <a:endParaRPr lang="en-IN" b="1" dirty="0" smtClean="0">
              <a:solidFill>
                <a:srgbClr val="0070C0"/>
              </a:solidFill>
            </a:endParaRPr>
          </a:p>
          <a:p>
            <a:pPr lvl="3"/>
            <a:r>
              <a:rPr lang="en-US" b="1" dirty="0" err="1" smtClean="0">
                <a:solidFill>
                  <a:srgbClr val="0070C0"/>
                </a:solidFill>
              </a:rPr>
              <a:t>Adagrad</a:t>
            </a:r>
            <a:endParaRPr lang="en-US" b="1" dirty="0" smtClean="0">
              <a:solidFill>
                <a:srgbClr val="0070C0"/>
              </a:solidFill>
            </a:endParaRPr>
          </a:p>
          <a:p>
            <a:pPr lvl="3"/>
            <a:endParaRPr lang="en-US" b="1" dirty="0" smtClean="0">
              <a:solidFill>
                <a:srgbClr val="0070C0"/>
              </a:solidFill>
            </a:endParaRPr>
          </a:p>
          <a:p>
            <a:pPr lvl="3"/>
            <a:r>
              <a:rPr lang="en-US" b="1" dirty="0" smtClean="0">
                <a:solidFill>
                  <a:srgbClr val="0070C0"/>
                </a:solidFill>
              </a:rPr>
              <a:t>ADAM</a:t>
            </a:r>
          </a:p>
          <a:p>
            <a:pPr lvl="3"/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Introduction to Deep Neural Nets</a:t>
            </a:r>
          </a:p>
          <a:p>
            <a:pPr lvl="2"/>
            <a:r>
              <a:rPr lang="en-US" b="1" smtClean="0">
                <a:solidFill>
                  <a:srgbClr val="0070C0"/>
                </a:solidFill>
              </a:rPr>
              <a:t>Feedforward Network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7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FA16-6A88-4E35-A33B-9F9CAE3AB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0" y="233891"/>
            <a:ext cx="10515600" cy="732155"/>
          </a:xfrm>
        </p:spPr>
        <p:txBody>
          <a:bodyPr/>
          <a:lstStyle/>
          <a:p>
            <a:r>
              <a:rPr lang="en-IN" dirty="0"/>
              <a:t>ADAM: How does it adapt?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D3C84-ACDD-4D6A-96A4-49860714B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308" y="1458303"/>
            <a:ext cx="6704067" cy="1045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D28BE1F-1E61-4DC4-99D3-4CE562558BF5}"/>
                  </a:ext>
                </a:extLst>
              </p14:cNvPr>
              <p14:cNvContentPartPr/>
              <p14:nvPr/>
            </p14:nvContentPartPr>
            <p14:xfrm>
              <a:off x="1029152" y="2731290"/>
              <a:ext cx="3628080" cy="2788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D28BE1F-1E61-4DC4-99D3-4CE562558B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6192" y="2715810"/>
                <a:ext cx="3655080" cy="28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7CD76FA-1494-4F2D-8B91-83B12D30DC8E}"/>
                  </a:ext>
                </a:extLst>
              </p14:cNvPr>
              <p14:cNvContentPartPr/>
              <p14:nvPr/>
            </p14:nvContentPartPr>
            <p14:xfrm>
              <a:off x="6135032" y="4773930"/>
              <a:ext cx="1415880" cy="397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7CD76FA-1494-4F2D-8B91-83B12D30DC8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22432" y="4761690"/>
                <a:ext cx="143316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033C9C5-1914-40A2-8506-4D08870175E5}"/>
                  </a:ext>
                </a:extLst>
              </p14:cNvPr>
              <p14:cNvContentPartPr/>
              <p14:nvPr/>
            </p14:nvContentPartPr>
            <p14:xfrm>
              <a:off x="3646352" y="4861050"/>
              <a:ext cx="2435400" cy="8726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033C9C5-1914-40A2-8506-4D08870175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34472" y="4850970"/>
                <a:ext cx="2460960" cy="89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3999318-35D3-4C7B-9184-015CF4174B80}"/>
                  </a:ext>
                </a:extLst>
              </p14:cNvPr>
              <p14:cNvContentPartPr/>
              <p14:nvPr/>
            </p14:nvContentPartPr>
            <p14:xfrm>
              <a:off x="6387752" y="5348490"/>
              <a:ext cx="849240" cy="2998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3999318-35D3-4C7B-9184-015CF4174B8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74426" y="5335154"/>
                <a:ext cx="875531" cy="3272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6F2287B-F540-4BB2-BA3F-AA1CFE98FCFB}"/>
                  </a:ext>
                </a:extLst>
              </p14:cNvPr>
              <p14:cNvContentPartPr/>
              <p14:nvPr/>
            </p14:nvContentPartPr>
            <p14:xfrm>
              <a:off x="7510232" y="5284050"/>
              <a:ext cx="1209240" cy="441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6F2287B-F540-4BB2-BA3F-AA1CFE98FCF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97992" y="5271810"/>
                <a:ext cx="123660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FD9BDD2-63AE-4BE1-849B-65277B43F852}"/>
                  </a:ext>
                </a:extLst>
              </p14:cNvPr>
              <p14:cNvContentPartPr/>
              <p14:nvPr/>
            </p14:nvContentPartPr>
            <p14:xfrm>
              <a:off x="3440072" y="5457570"/>
              <a:ext cx="119160" cy="1029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FD9BDD2-63AE-4BE1-849B-65277B43F85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13432" y="5429850"/>
                <a:ext cx="17352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4B3D7E79-3755-41A0-BA8E-7894162B7A3B}"/>
                  </a:ext>
                </a:extLst>
              </p14:cNvPr>
              <p14:cNvContentPartPr/>
              <p14:nvPr/>
            </p14:nvContentPartPr>
            <p14:xfrm>
              <a:off x="3014912" y="5812890"/>
              <a:ext cx="6540840" cy="8186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4B3D7E79-3755-41A0-BA8E-7894162B7A3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06272" y="5801010"/>
                <a:ext cx="656280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CB43DC87-47E0-4964-8D3E-EDE2DE6B0729}"/>
                  </a:ext>
                </a:extLst>
              </p14:cNvPr>
              <p14:cNvContentPartPr/>
              <p14:nvPr/>
            </p14:nvContentPartPr>
            <p14:xfrm>
              <a:off x="3234152" y="6113071"/>
              <a:ext cx="733680" cy="2106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CB43DC87-47E0-4964-8D3E-EDE2DE6B072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20112" y="6099031"/>
                <a:ext cx="760320" cy="23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895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FA16-6A88-4E35-A33B-9F9CAE3AB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0" y="233891"/>
            <a:ext cx="10515600" cy="732155"/>
          </a:xfrm>
        </p:spPr>
        <p:txBody>
          <a:bodyPr/>
          <a:lstStyle/>
          <a:p>
            <a:r>
              <a:rPr lang="en-IN" dirty="0"/>
              <a:t>ADAM: How does it adapt?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D3C84-ACDD-4D6A-96A4-49860714B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308" y="1458303"/>
            <a:ext cx="6704067" cy="1045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83ED7AD-02BD-4C8D-A1FA-31F709827552}"/>
                  </a:ext>
                </a:extLst>
              </p14:cNvPr>
              <p14:cNvContentPartPr/>
              <p14:nvPr/>
            </p14:nvContentPartPr>
            <p14:xfrm>
              <a:off x="706964" y="2836121"/>
              <a:ext cx="7723800" cy="1919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83ED7AD-02BD-4C8D-A1FA-31F7098275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6164" y="2833961"/>
                <a:ext cx="7749720" cy="19357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B403E5D-A54C-415A-9EB8-DF79D1EFB852}"/>
                  </a:ext>
                </a:extLst>
              </p14:cNvPr>
              <p14:cNvContentPartPr/>
              <p14:nvPr/>
            </p14:nvContentPartPr>
            <p14:xfrm>
              <a:off x="2917724" y="4664201"/>
              <a:ext cx="125640" cy="102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B403E5D-A54C-415A-9EB8-DF79D1EFB8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89284" y="4635761"/>
                <a:ext cx="18252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1792562-A13A-4F4B-907C-C130CBE56E3F}"/>
                  </a:ext>
                </a:extLst>
              </p14:cNvPr>
              <p14:cNvContentPartPr/>
              <p14:nvPr/>
            </p14:nvContentPartPr>
            <p14:xfrm>
              <a:off x="3939044" y="4311761"/>
              <a:ext cx="194400" cy="244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1792562-A13A-4F4B-907C-C130CBE56E3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26108" y="4299863"/>
                <a:ext cx="221709" cy="2700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400D32D-E249-4D8E-8F56-282F2D39EF60}"/>
                  </a:ext>
                </a:extLst>
              </p14:cNvPr>
              <p14:cNvContentPartPr/>
              <p14:nvPr/>
            </p14:nvContentPartPr>
            <p14:xfrm>
              <a:off x="4215884" y="4363241"/>
              <a:ext cx="934200" cy="222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400D32D-E249-4D8E-8F56-282F2D39EF6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01844" y="4349201"/>
                <a:ext cx="9630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ABA559E-6396-4077-8435-DDCD372B36E4}"/>
                  </a:ext>
                </a:extLst>
              </p14:cNvPr>
              <p14:cNvContentPartPr/>
              <p14:nvPr/>
            </p14:nvContentPartPr>
            <p14:xfrm>
              <a:off x="6348164" y="4269281"/>
              <a:ext cx="305280" cy="281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ABA559E-6396-4077-8435-DDCD372B36E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35204" y="4262072"/>
                <a:ext cx="331920" cy="295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52087E6-8D87-46FB-BE05-F038A6BD348E}"/>
                  </a:ext>
                </a:extLst>
              </p14:cNvPr>
              <p14:cNvContentPartPr/>
              <p14:nvPr/>
            </p14:nvContentPartPr>
            <p14:xfrm>
              <a:off x="5449964" y="4304561"/>
              <a:ext cx="482400" cy="362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52087E6-8D87-46FB-BE05-F038A6BD348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35924" y="4290507"/>
                <a:ext cx="502560" cy="3917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421E9B0-010D-4ED8-9E49-226770FCA641}"/>
                  </a:ext>
                </a:extLst>
              </p14:cNvPr>
              <p14:cNvContentPartPr/>
              <p14:nvPr/>
            </p14:nvContentPartPr>
            <p14:xfrm>
              <a:off x="7111364" y="4212041"/>
              <a:ext cx="1299240" cy="327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421E9B0-010D-4ED8-9E49-226770FCA64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98404" y="4198721"/>
                <a:ext cx="132444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6BCECB4-6CA0-4CAD-8228-3EAB7EE187BD}"/>
                  </a:ext>
                </a:extLst>
              </p14:cNvPr>
              <p14:cNvContentPartPr/>
              <p14:nvPr/>
            </p14:nvContentPartPr>
            <p14:xfrm>
              <a:off x="4236764" y="4677161"/>
              <a:ext cx="912240" cy="284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6BCECB4-6CA0-4CAD-8228-3EAB7EE187B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24519" y="4664561"/>
                <a:ext cx="938891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BF1111A-8D8C-4BC8-B69C-21629976A972}"/>
                  </a:ext>
                </a:extLst>
              </p14:cNvPr>
              <p14:cNvContentPartPr/>
              <p14:nvPr/>
            </p14:nvContentPartPr>
            <p14:xfrm>
              <a:off x="6578564" y="4794161"/>
              <a:ext cx="317520" cy="2732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BF1111A-8D8C-4BC8-B69C-21629976A97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565604" y="4783721"/>
                <a:ext cx="34380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316E1B7-509D-4689-8E3E-FD5689E44259}"/>
                  </a:ext>
                </a:extLst>
              </p14:cNvPr>
              <p14:cNvContentPartPr/>
              <p14:nvPr/>
            </p14:nvContentPartPr>
            <p14:xfrm>
              <a:off x="5579924" y="4824041"/>
              <a:ext cx="660600" cy="243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316E1B7-509D-4689-8E3E-FD5689E4425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566237" y="4809641"/>
                <a:ext cx="676809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26F85D3-0FD3-45F2-827F-6B4C1977C56E}"/>
                  </a:ext>
                </a:extLst>
              </p14:cNvPr>
              <p14:cNvContentPartPr/>
              <p14:nvPr/>
            </p14:nvContentPartPr>
            <p14:xfrm>
              <a:off x="7282364" y="4683641"/>
              <a:ext cx="976680" cy="406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26F85D3-0FD3-45F2-827F-6B4C1977C56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269399" y="4670670"/>
                <a:ext cx="1002610" cy="432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23AD6D5-8075-4C42-A811-1A6AFE24DEE8}"/>
                  </a:ext>
                </a:extLst>
              </p14:cNvPr>
              <p14:cNvContentPartPr/>
              <p14:nvPr/>
            </p14:nvContentPartPr>
            <p14:xfrm>
              <a:off x="8635964" y="4747361"/>
              <a:ext cx="1343520" cy="2696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23AD6D5-8075-4C42-A811-1A6AFE24DEE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22284" y="4733321"/>
                <a:ext cx="13708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2E69B6CD-F826-4A6C-8212-21B2F89C0B5D}"/>
                  </a:ext>
                </a:extLst>
              </p14:cNvPr>
              <p14:cNvContentPartPr/>
              <p14:nvPr/>
            </p14:nvContentPartPr>
            <p14:xfrm>
              <a:off x="9647924" y="5650601"/>
              <a:ext cx="360" cy="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2E69B6CD-F826-4A6C-8212-21B2F89C0B5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634604" y="5637281"/>
                <a:ext cx="270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85B242B7-23CB-4210-B6CD-606193BFB351}"/>
                  </a:ext>
                </a:extLst>
              </p14:cNvPr>
              <p14:cNvContentPartPr/>
              <p14:nvPr/>
            </p14:nvContentPartPr>
            <p14:xfrm>
              <a:off x="9953564" y="5445401"/>
              <a:ext cx="1197360" cy="2638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85B242B7-23CB-4210-B6CD-606193BFB35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941324" y="5431361"/>
                <a:ext cx="121392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C63CC61-6388-4C43-8373-11C9B9474C80}"/>
                  </a:ext>
                </a:extLst>
              </p14:cNvPr>
              <p14:cNvContentPartPr/>
              <p14:nvPr/>
            </p14:nvContentPartPr>
            <p14:xfrm>
              <a:off x="3988004" y="5187281"/>
              <a:ext cx="7989480" cy="133668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C63CC61-6388-4C43-8373-11C9B9474C8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75404" y="5173601"/>
                <a:ext cx="8011440" cy="136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324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036" y="3034434"/>
            <a:ext cx="10515600" cy="732155"/>
          </a:xfrm>
        </p:spPr>
        <p:txBody>
          <a:bodyPr/>
          <a:lstStyle/>
          <a:p>
            <a:pPr algn="ctr"/>
            <a:r>
              <a:rPr lang="en-IN" dirty="0" smtClean="0"/>
              <a:t>Deep Neural 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56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0" y="304800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rgbClr val="292934"/>
                </a:solidFill>
                <a:latin typeface="Arial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405036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Motivating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143000"/>
            <a:ext cx="8229600" cy="5334000"/>
          </a:xfrm>
        </p:spPr>
        <p:txBody>
          <a:bodyPr/>
          <a:lstStyle/>
          <a:p>
            <a:r>
              <a:rPr lang="en-US" dirty="0" smtClean="0"/>
              <a:t>Movie recommendation: </a:t>
            </a:r>
          </a:p>
          <a:p>
            <a:pPr lvl="1" algn="just"/>
            <a:r>
              <a:rPr lang="en-US" dirty="0" smtClean="0"/>
              <a:t>You have two friends John and Mary. You have prior data telling the movies you liked or disliked that they rated.  Now  a new movie named ‘gravity’ has been released that they rated and you want to decide whether you should watch it.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352800"/>
            <a:ext cx="639660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3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of the data: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334" y="1295400"/>
            <a:ext cx="3793067" cy="25908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7382935" y="1524000"/>
            <a:ext cx="1286933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678042" y="1370112"/>
            <a:ext cx="111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92934"/>
                </a:solidFill>
                <a:latin typeface="Arial"/>
              </a:rPr>
              <a:t>You liked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574384" y="3009900"/>
            <a:ext cx="2506133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080518" y="3009901"/>
            <a:ext cx="140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92934"/>
                </a:solidFill>
                <a:latin typeface="Arial"/>
              </a:rPr>
              <a:t>You disliked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671734" y="2455964"/>
            <a:ext cx="2252134" cy="115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96889" y="226397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92934"/>
                </a:solidFill>
                <a:latin typeface="Arial"/>
              </a:rPr>
              <a:t>New movie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67548" y="4727818"/>
            <a:ext cx="622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92934"/>
                </a:solidFill>
                <a:latin typeface="Arial"/>
              </a:rPr>
              <a:t>Observation:</a:t>
            </a:r>
            <a:r>
              <a:rPr lang="en-US" dirty="0">
                <a:solidFill>
                  <a:srgbClr val="292934"/>
                </a:solidFill>
                <a:latin typeface="Arial"/>
              </a:rPr>
              <a:t> the classes can be separated by straight line</a:t>
            </a:r>
          </a:p>
        </p:txBody>
      </p:sp>
    </p:spTree>
    <p:extLst>
      <p:ext uri="{BB962C8B-B14F-4D97-AF65-F5344CB8AC3E}">
        <p14:creationId xmlns:p14="http://schemas.microsoft.com/office/powerpoint/2010/main" val="334231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you predict the label for new movie, gravity?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Answer: Logistic 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176" y="1905000"/>
            <a:ext cx="3793067" cy="25908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8000709" y="1676400"/>
            <a:ext cx="262758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11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Regression: Graphical View</a:t>
            </a:r>
            <a:endParaRPr lang="en-US" dirty="0"/>
          </a:p>
        </p:txBody>
      </p:sp>
      <p:sp>
        <p:nvSpPr>
          <p:cNvPr id="11" name="Content Placeholder 8"/>
          <p:cNvSpPr txBox="1">
            <a:spLocks noChangeAspect="1"/>
          </p:cNvSpPr>
          <p:nvPr/>
        </p:nvSpPr>
        <p:spPr>
          <a:xfrm rot="10800000" flipV="1">
            <a:off x="3991395" y="1781858"/>
            <a:ext cx="764238" cy="5854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146436" indent="-146436" algn="l" defTabSz="732173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66087" indent="-146436" algn="l" defTabSz="732173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85739" indent="-146436" algn="l" defTabSz="732173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805391" indent="-146436" algn="l" defTabSz="732173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51826" indent="-109826" algn="l" defTabSz="732173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b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098262" indent="-146436" algn="l" defTabSz="732173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244696" indent="-146436" algn="l" defTabSz="732173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91131" indent="-146436" algn="l" defTabSz="732173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537565" indent="-146436" algn="l" defTabSz="732173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1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93A299"/>
              </a:buClr>
              <a:buNone/>
            </a:pPr>
            <a:r>
              <a:rPr lang="en-US" sz="1600" b="0" dirty="0">
                <a:solidFill>
                  <a:srgbClr val="292934"/>
                </a:solidFill>
                <a:latin typeface="Arial"/>
              </a:rPr>
              <a:t>f(z)</a:t>
            </a:r>
          </a:p>
        </p:txBody>
      </p:sp>
      <p:cxnSp>
        <p:nvCxnSpPr>
          <p:cNvPr id="17" name="Straight Arrow Connector 16"/>
          <p:cNvCxnSpPr>
            <a:stCxn id="11" idx="2"/>
          </p:cNvCxnSpPr>
          <p:nvPr/>
        </p:nvCxnSpPr>
        <p:spPr>
          <a:xfrm>
            <a:off x="4755633" y="2074571"/>
            <a:ext cx="276008" cy="7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31642" y="1932802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92934"/>
                </a:solidFill>
                <a:latin typeface="Arial"/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78991" y="1611171"/>
                <a:ext cx="3179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991" y="1611171"/>
                <a:ext cx="317908" cy="246221"/>
              </a:xfrm>
              <a:prstGeom prst="rect">
                <a:avLst/>
              </a:prstGeom>
              <a:blipFill>
                <a:blip r:embed="rId2"/>
                <a:stretch>
                  <a:fillRect l="-5660" r="-1887" b="-170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200408" y="2367286"/>
                <a:ext cx="3179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8" y="2367286"/>
                <a:ext cx="317908" cy="246221"/>
              </a:xfrm>
              <a:prstGeom prst="rect">
                <a:avLst/>
              </a:prstGeom>
              <a:blipFill>
                <a:blip r:embed="rId3"/>
                <a:stretch>
                  <a:fillRect l="-5769" r="-3846" b="-170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152375" y="2440511"/>
                <a:ext cx="2035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375" y="2440511"/>
                <a:ext cx="203581" cy="276999"/>
              </a:xfrm>
              <a:prstGeom prst="rect">
                <a:avLst/>
              </a:prstGeom>
              <a:blipFill>
                <a:blip r:embed="rId4"/>
                <a:stretch>
                  <a:fillRect l="-26471" r="-26471" b="-10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032001" y="3429000"/>
                <a:ext cx="4882875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srgbClr val="00B050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b="1" i="1" dirty="0">
                    <a:solidFill>
                      <a:srgbClr val="00B050"/>
                    </a:solidFill>
                    <a:latin typeface="Cambria Math"/>
                  </a:rPr>
                  <a:t> weight of 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6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sz="1600" b="1" i="1" dirty="0">
                  <a:solidFill>
                    <a:srgbClr val="00B050"/>
                  </a:solidFill>
                  <a:latin typeface="Cambria Math"/>
                </a:endParaRPr>
              </a:p>
              <a:p>
                <a:r>
                  <a:rPr lang="en-US" sz="1600" b="1" i="1" dirty="0">
                    <a:solidFill>
                      <a:srgbClr val="00B050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600" b="1" i="1" dirty="0">
                    <a:solidFill>
                      <a:srgbClr val="00B050"/>
                    </a:solidFill>
                    <a:latin typeface="Cambria Math"/>
                  </a:rPr>
                  <a:t> weight of  feature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sz="1600" b="1" i="1" dirty="0">
                  <a:solidFill>
                    <a:srgbClr val="00B050"/>
                  </a:solidFill>
                  <a:latin typeface="Cambria Math"/>
                </a:endParaRPr>
              </a:p>
              <a:p>
                <a:r>
                  <a:rPr lang="en-US" sz="1600" b="1" i="1" dirty="0">
                    <a:solidFill>
                      <a:srgbClr val="00B050"/>
                    </a:solidFill>
                    <a:latin typeface="Cambria Math"/>
                  </a:rPr>
                  <a:t> b   is called bias</a:t>
                </a:r>
              </a:p>
              <a:p>
                <a:endParaRPr lang="en-US" sz="1600" b="1" i="1" dirty="0">
                  <a:solidFill>
                    <a:srgbClr val="00B050"/>
                  </a:solidFill>
                  <a:latin typeface="Cambria Math"/>
                </a:endParaRPr>
              </a:p>
              <a:p>
                <a:r>
                  <a:rPr lang="en-US" sz="1600" b="1" dirty="0">
                    <a:solidFill>
                      <a:srgbClr val="00B050"/>
                    </a:solidFill>
                    <a:latin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B050"/>
                        </a:solidFill>
                        <a:latin typeface="Cambria Math"/>
                      </a:rPr>
                      <m:t>𝒛</m:t>
                    </m:r>
                    <m:r>
                      <a:rPr lang="en-US" sz="1600" b="1" i="1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>
                        <a:solidFill>
                          <a:srgbClr val="00B050"/>
                        </a:solidFill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>
                        <a:solidFill>
                          <a:srgbClr val="00B05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>
                        <a:solidFill>
                          <a:srgbClr val="00B050"/>
                        </a:solidFill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>
                        <a:solidFill>
                          <a:srgbClr val="00B05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>
                        <a:solidFill>
                          <a:srgbClr val="00B050"/>
                        </a:solidFill>
                        <a:latin typeface="Cambria Math"/>
                      </a:rPr>
                      <m:t>𝒃</m:t>
                    </m:r>
                  </m:oMath>
                </a14:m>
                <a:endParaRPr lang="en-US" sz="1600" b="1" dirty="0">
                  <a:solidFill>
                    <a:srgbClr val="00B050"/>
                  </a:solidFill>
                  <a:latin typeface="Arial"/>
                </a:endParaRPr>
              </a:p>
              <a:p>
                <a:endParaRPr lang="en-US" sz="1600" b="1" dirty="0">
                  <a:solidFill>
                    <a:srgbClr val="00B050"/>
                  </a:solidFill>
                  <a:latin typeface="Arial"/>
                </a:endParaRPr>
              </a:p>
              <a:p>
                <a:r>
                  <a:rPr lang="en-US" sz="1600" b="1" dirty="0">
                    <a:solidFill>
                      <a:srgbClr val="00B050"/>
                    </a:solidFill>
                    <a:latin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B05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𝒛</m:t>
                        </m:r>
                      </m:e>
                    </m:d>
                    <m:r>
                      <a:rPr lang="en-US" sz="1600" b="1" i="1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sz="16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𝒛</m:t>
                        </m:r>
                      </m:sup>
                    </m:sSup>
                    <m:r>
                      <a:rPr lang="en-US" sz="1600" b="1" i="1">
                        <a:solidFill>
                          <a:srgbClr val="00B050"/>
                        </a:solidFill>
                        <a:latin typeface="Cambria Math"/>
                      </a:rPr>
                      <m:t>/(</m:t>
                    </m:r>
                    <m:r>
                      <a:rPr lang="en-US" sz="1600" b="1" i="1">
                        <a:solidFill>
                          <a:srgbClr val="00B05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>
                        <a:solidFill>
                          <a:srgbClr val="00B05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sz="16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𝒛</m:t>
                        </m:r>
                      </m:sup>
                    </m:sSup>
                    <m:r>
                      <a:rPr lang="en-US" sz="1600" b="1" i="1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b="1" dirty="0">
                    <a:solidFill>
                      <a:srgbClr val="00B050"/>
                    </a:solidFill>
                    <a:latin typeface="Arial"/>
                  </a:rPr>
                  <a:t>, called the activation function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1" y="3429000"/>
                <a:ext cx="4882875" cy="1815882"/>
              </a:xfrm>
              <a:prstGeom prst="rect">
                <a:avLst/>
              </a:prstGeom>
              <a:blipFill>
                <a:blip r:embed="rId5"/>
                <a:stretch>
                  <a:fillRect t="-1347" b="-33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2135732" y="5349866"/>
            <a:ext cx="535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/>
              </a:rPr>
              <a:t>What the logistic regression is doing actually?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13368" y="5867401"/>
            <a:ext cx="900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/>
              </a:rPr>
              <a:t>Given an input sample, it is telling which side of the straight line the sample lies.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50" y="1328470"/>
            <a:ext cx="2573867" cy="1881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Straight Arrow Connector 27"/>
          <p:cNvCxnSpPr/>
          <p:nvPr/>
        </p:nvCxnSpPr>
        <p:spPr>
          <a:xfrm flipV="1">
            <a:off x="7044268" y="1328470"/>
            <a:ext cx="1199101" cy="301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29601" y="1143000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2934"/>
                </a:solidFill>
                <a:latin typeface="Arial"/>
              </a:rPr>
              <a:t>represented by z</a:t>
            </a:r>
          </a:p>
        </p:txBody>
      </p:sp>
      <p:cxnSp>
        <p:nvCxnSpPr>
          <p:cNvPr id="3087" name="Straight Arrow Connector 3086"/>
          <p:cNvCxnSpPr/>
          <p:nvPr/>
        </p:nvCxnSpPr>
        <p:spPr>
          <a:xfrm>
            <a:off x="7518401" y="1981200"/>
            <a:ext cx="948267" cy="1448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8" name="TextBox 3087"/>
          <p:cNvSpPr txBox="1"/>
          <p:nvPr/>
        </p:nvSpPr>
        <p:spPr>
          <a:xfrm>
            <a:off x="6773042" y="3454040"/>
            <a:ext cx="3810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2934"/>
                </a:solidFill>
                <a:latin typeface="Arial"/>
              </a:rPr>
              <a:t>For this sample, what will be value of z?</a:t>
            </a:r>
          </a:p>
          <a:p>
            <a:r>
              <a:rPr lang="en-US" sz="1600" dirty="0">
                <a:solidFill>
                  <a:srgbClr val="292934"/>
                </a:solidFill>
                <a:latin typeface="Arial"/>
              </a:rPr>
              <a:t>  positive or negative? </a:t>
            </a:r>
          </a:p>
        </p:txBody>
      </p:sp>
      <p:sp>
        <p:nvSpPr>
          <p:cNvPr id="3092" name="TextBox 3091"/>
          <p:cNvSpPr txBox="1"/>
          <p:nvPr/>
        </p:nvSpPr>
        <p:spPr>
          <a:xfrm>
            <a:off x="6898529" y="4124464"/>
            <a:ext cx="3608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2934"/>
                </a:solidFill>
                <a:latin typeface="Arial"/>
              </a:rPr>
              <a:t>What will be the output given by </a:t>
            </a:r>
            <a:r>
              <a:rPr lang="en-US" sz="1600" dirty="0" smtClean="0">
                <a:solidFill>
                  <a:srgbClr val="292934"/>
                </a:solidFill>
                <a:latin typeface="Arial"/>
              </a:rPr>
              <a:t>f(z)? </a:t>
            </a:r>
            <a:endParaRPr lang="en-US" sz="1600" dirty="0">
              <a:solidFill>
                <a:srgbClr val="292934"/>
              </a:solidFill>
              <a:latin typeface="Arial"/>
            </a:endParaRPr>
          </a:p>
        </p:txBody>
      </p:sp>
      <p:sp>
        <p:nvSpPr>
          <p:cNvPr id="3093" name="TextBox 3092"/>
          <p:cNvSpPr txBox="1"/>
          <p:nvPr/>
        </p:nvSpPr>
        <p:spPr>
          <a:xfrm>
            <a:off x="7023180" y="4567772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2934"/>
                </a:solidFill>
                <a:latin typeface="Arial"/>
              </a:rPr>
              <a:t>&gt; 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2167467" y="1506872"/>
                <a:ext cx="406400" cy="4548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467" y="1506872"/>
                <a:ext cx="406400" cy="45481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2167467" y="2288384"/>
                <a:ext cx="406400" cy="4548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467" y="2288384"/>
                <a:ext cx="406400" cy="45481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12" idx="6"/>
            <a:endCxn id="11" idx="6"/>
          </p:cNvCxnSpPr>
          <p:nvPr/>
        </p:nvCxnSpPr>
        <p:spPr>
          <a:xfrm>
            <a:off x="2573867" y="1734281"/>
            <a:ext cx="1417528" cy="340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1" idx="6"/>
          </p:cNvCxnSpPr>
          <p:nvPr/>
        </p:nvCxnSpPr>
        <p:spPr>
          <a:xfrm flipV="1">
            <a:off x="2573868" y="2100189"/>
            <a:ext cx="1417529" cy="415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95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5" grpId="0"/>
      <p:bldP spid="26" grpId="0"/>
      <p:bldP spid="29" grpId="0"/>
      <p:bldP spid="3088" grpId="0"/>
      <p:bldP spid="3092" grpId="0"/>
      <p:bldP spid="309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Linear Decision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consider a data like this: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35" y="1981200"/>
            <a:ext cx="3928533" cy="3124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35201" y="5410201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92934"/>
                </a:solidFill>
                <a:latin typeface="Arial"/>
              </a:rPr>
              <a:t>The decision function involves two straight lines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99467" y="2819400"/>
            <a:ext cx="1354667" cy="1905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41335" y="1981200"/>
            <a:ext cx="2099733" cy="27432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35201" y="5943601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92934"/>
                </a:solidFill>
                <a:latin typeface="Arial"/>
              </a:rPr>
              <a:t>Thus, we need to combine information from two straight lines</a:t>
            </a:r>
          </a:p>
        </p:txBody>
      </p:sp>
    </p:spTree>
    <p:extLst>
      <p:ext uri="{BB962C8B-B14F-4D97-AF65-F5344CB8AC3E}">
        <p14:creationId xmlns:p14="http://schemas.microsoft.com/office/powerpoint/2010/main" val="111639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1067" y="381000"/>
            <a:ext cx="6350000" cy="541214"/>
          </a:xfrm>
        </p:spPr>
        <p:txBody>
          <a:bodyPr/>
          <a:lstStyle/>
          <a:p>
            <a:r>
              <a:rPr lang="en-US" dirty="0" smtClean="0"/>
              <a:t>Addressing Non-linearity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468" y="1371600"/>
            <a:ext cx="3318933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2506134" y="1828800"/>
            <a:ext cx="1151467" cy="1143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980267" y="1371600"/>
            <a:ext cx="1828800" cy="1600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67963" y="3761722"/>
            <a:ext cx="1879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292934"/>
                </a:solidFill>
                <a:latin typeface="Arial"/>
              </a:rPr>
              <a:t>Here is a good network</a:t>
            </a:r>
          </a:p>
        </p:txBody>
      </p:sp>
      <p:sp>
        <p:nvSpPr>
          <p:cNvPr id="21" name="Oval 20"/>
          <p:cNvSpPr/>
          <p:nvPr/>
        </p:nvSpPr>
        <p:spPr>
          <a:xfrm>
            <a:off x="2235201" y="4343400"/>
            <a:ext cx="338667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235201" y="5181600"/>
            <a:ext cx="338667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725334" y="4343400"/>
            <a:ext cx="338667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92934"/>
                </a:solidFill>
                <a:latin typeface="Arial"/>
              </a:rPr>
              <a:t>f</a:t>
            </a:r>
          </a:p>
        </p:txBody>
      </p:sp>
      <p:sp>
        <p:nvSpPr>
          <p:cNvPr id="25" name="Oval 24"/>
          <p:cNvSpPr/>
          <p:nvPr/>
        </p:nvSpPr>
        <p:spPr>
          <a:xfrm>
            <a:off x="3725334" y="5181600"/>
            <a:ext cx="338667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92934"/>
                </a:solidFill>
                <a:latin typeface="Arial"/>
              </a:rPr>
              <a:t>f</a:t>
            </a:r>
          </a:p>
        </p:txBody>
      </p:sp>
      <p:sp>
        <p:nvSpPr>
          <p:cNvPr id="26" name="Oval 25"/>
          <p:cNvSpPr/>
          <p:nvPr/>
        </p:nvSpPr>
        <p:spPr>
          <a:xfrm>
            <a:off x="4876801" y="4724400"/>
            <a:ext cx="338667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92934"/>
                </a:solidFill>
                <a:latin typeface="Arial"/>
              </a:rPr>
              <a:t>f</a:t>
            </a:r>
          </a:p>
        </p:txBody>
      </p:sp>
      <p:cxnSp>
        <p:nvCxnSpPr>
          <p:cNvPr id="27" name="Straight Arrow Connector 26"/>
          <p:cNvCxnSpPr>
            <a:stCxn id="21" idx="6"/>
            <a:endCxn id="24" idx="2"/>
          </p:cNvCxnSpPr>
          <p:nvPr/>
        </p:nvCxnSpPr>
        <p:spPr>
          <a:xfrm>
            <a:off x="2573868" y="4533900"/>
            <a:ext cx="11514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6"/>
            <a:endCxn id="25" idx="1"/>
          </p:cNvCxnSpPr>
          <p:nvPr/>
        </p:nvCxnSpPr>
        <p:spPr>
          <a:xfrm>
            <a:off x="2573868" y="4533900"/>
            <a:ext cx="1201063" cy="703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6"/>
            <a:endCxn id="24" idx="3"/>
          </p:cNvCxnSpPr>
          <p:nvPr/>
        </p:nvCxnSpPr>
        <p:spPr>
          <a:xfrm flipV="1">
            <a:off x="2573868" y="4668604"/>
            <a:ext cx="1201063" cy="703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97" name="Straight Arrow Connector 4096"/>
          <p:cNvCxnSpPr>
            <a:stCxn id="23" idx="6"/>
            <a:endCxn id="25" idx="2"/>
          </p:cNvCxnSpPr>
          <p:nvPr/>
        </p:nvCxnSpPr>
        <p:spPr>
          <a:xfrm>
            <a:off x="2573868" y="5372100"/>
            <a:ext cx="11514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00" name="Straight Arrow Connector 4099"/>
          <p:cNvCxnSpPr>
            <a:stCxn id="24" idx="6"/>
            <a:endCxn id="26" idx="2"/>
          </p:cNvCxnSpPr>
          <p:nvPr/>
        </p:nvCxnSpPr>
        <p:spPr>
          <a:xfrm>
            <a:off x="4064000" y="4533900"/>
            <a:ext cx="812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02" name="Straight Arrow Connector 4101"/>
          <p:cNvCxnSpPr>
            <a:stCxn id="25" idx="6"/>
            <a:endCxn id="26" idx="3"/>
          </p:cNvCxnSpPr>
          <p:nvPr/>
        </p:nvCxnSpPr>
        <p:spPr>
          <a:xfrm flipV="1">
            <a:off x="4064000" y="5049604"/>
            <a:ext cx="862396" cy="322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04" name="Straight Arrow Connector 4103"/>
          <p:cNvCxnSpPr>
            <a:stCxn id="26" idx="6"/>
          </p:cNvCxnSpPr>
          <p:nvPr/>
        </p:nvCxnSpPr>
        <p:spPr>
          <a:xfrm>
            <a:off x="5215468" y="4914900"/>
            <a:ext cx="4741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05" name="TextBox 4104"/>
          <p:cNvSpPr txBox="1"/>
          <p:nvPr/>
        </p:nvSpPr>
        <p:spPr>
          <a:xfrm>
            <a:off x="5757335" y="4752203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92934"/>
                </a:solidFill>
                <a:latin typeface="Arial"/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6" name="TextBox 4105"/>
              <p:cNvSpPr txBox="1"/>
              <p:nvPr/>
            </p:nvSpPr>
            <p:spPr>
              <a:xfrm>
                <a:off x="2954019" y="4265816"/>
                <a:ext cx="38452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4106" name="TextBox 4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019" y="4265816"/>
                <a:ext cx="384529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948458" y="4593595"/>
                <a:ext cx="3877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458" y="4593595"/>
                <a:ext cx="387798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695530" y="4917979"/>
                <a:ext cx="3877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530" y="4917979"/>
                <a:ext cx="387798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884337" y="5334000"/>
                <a:ext cx="3835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337" y="5334000"/>
                <a:ext cx="383503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402667" y="4396621"/>
                <a:ext cx="3877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667" y="4396621"/>
                <a:ext cx="38779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365779" y="5241295"/>
                <a:ext cx="3877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779" y="5241295"/>
                <a:ext cx="387798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254749" y="4386590"/>
                <a:ext cx="3590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749" y="4386590"/>
                <a:ext cx="359008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254750" y="5241295"/>
                <a:ext cx="3622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750" y="5241295"/>
                <a:ext cx="362279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7" name="TextBox 4106"/>
          <p:cNvSpPr txBox="1"/>
          <p:nvPr/>
        </p:nvSpPr>
        <p:spPr>
          <a:xfrm>
            <a:off x="2404535" y="6019801"/>
            <a:ext cx="6468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92934"/>
                </a:solidFill>
                <a:latin typeface="Arial"/>
              </a:rPr>
              <a:t>The shaded nodes are called hidden nodes</a:t>
            </a:r>
          </a:p>
          <a:p>
            <a:r>
              <a:rPr lang="en-US" dirty="0">
                <a:solidFill>
                  <a:srgbClr val="292934"/>
                </a:solidFill>
                <a:latin typeface="Arial"/>
              </a:rPr>
              <a:t>Each hidden node corresponds to one straight line in the data</a:t>
            </a:r>
          </a:p>
        </p:txBody>
      </p:sp>
      <p:sp>
        <p:nvSpPr>
          <p:cNvPr id="4108" name="TextBox 4107"/>
          <p:cNvSpPr txBox="1"/>
          <p:nvPr/>
        </p:nvSpPr>
        <p:spPr>
          <a:xfrm>
            <a:off x="5967442" y="11430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/>
              </a:rPr>
              <a:t>Moral of the story: </a:t>
            </a:r>
          </a:p>
        </p:txBody>
      </p:sp>
      <p:sp>
        <p:nvSpPr>
          <p:cNvPr id="4109" name="TextBox 4108"/>
          <p:cNvSpPr txBox="1"/>
          <p:nvPr/>
        </p:nvSpPr>
        <p:spPr>
          <a:xfrm>
            <a:off x="5952718" y="1600201"/>
            <a:ext cx="418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92934"/>
                </a:solidFill>
                <a:latin typeface="Arial"/>
              </a:rPr>
              <a:t>Hidden nodes help make decision in complex cases</a:t>
            </a:r>
          </a:p>
        </p:txBody>
      </p:sp>
      <p:sp>
        <p:nvSpPr>
          <p:cNvPr id="4110" name="TextBox 4109"/>
          <p:cNvSpPr txBox="1"/>
          <p:nvPr/>
        </p:nvSpPr>
        <p:spPr>
          <a:xfrm>
            <a:off x="6019800" y="230505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92934"/>
                </a:solidFill>
                <a:latin typeface="Arial"/>
              </a:rPr>
              <a:t>In classification, the complex case means highly non-linear decision boundary that separates the classes </a:t>
            </a:r>
          </a:p>
        </p:txBody>
      </p:sp>
      <p:sp>
        <p:nvSpPr>
          <p:cNvPr id="4111" name="TextBox 4110"/>
          <p:cNvSpPr txBox="1"/>
          <p:nvPr/>
        </p:nvSpPr>
        <p:spPr>
          <a:xfrm>
            <a:off x="6083700" y="3420071"/>
            <a:ext cx="4203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292934"/>
                </a:solidFill>
                <a:latin typeface="Arial"/>
              </a:rPr>
              <a:t>More hidden layers you take, more complex decision your model can make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745812" y="4691390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12" y="4691390"/>
                <a:ext cx="355867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745812" y="5597525"/>
                <a:ext cx="35913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12" y="5597525"/>
                <a:ext cx="359137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urved Connector 3"/>
          <p:cNvCxnSpPr>
            <a:stCxn id="24" idx="7"/>
          </p:cNvCxnSpPr>
          <p:nvPr/>
        </p:nvCxnSpPr>
        <p:spPr>
          <a:xfrm rot="16200000" flipV="1">
            <a:off x="2872537" y="3257331"/>
            <a:ext cx="1655996" cy="627737"/>
          </a:xfrm>
          <a:prstGeom prst="curvedConnector3">
            <a:avLst>
              <a:gd name="adj1" fmla="val 60939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25" idx="7"/>
          </p:cNvCxnSpPr>
          <p:nvPr/>
        </p:nvCxnSpPr>
        <p:spPr>
          <a:xfrm rot="5400000" flipH="1" flipV="1">
            <a:off x="3124424" y="3709380"/>
            <a:ext cx="2417996" cy="638038"/>
          </a:xfrm>
          <a:prstGeom prst="curvedConnector3">
            <a:avLst>
              <a:gd name="adj1" fmla="val 40011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38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" grpId="0"/>
      <p:bldP spid="4109" grpId="0"/>
      <p:bldP spid="4110" grpId="0"/>
      <p:bldP spid="41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018" y="3043671"/>
            <a:ext cx="10515600" cy="732155"/>
          </a:xfrm>
        </p:spPr>
        <p:txBody>
          <a:bodyPr/>
          <a:lstStyle/>
          <a:p>
            <a:pPr algn="ctr"/>
            <a:r>
              <a:rPr lang="en-IN" dirty="0" smtClean="0"/>
              <a:t>RECAP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92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290" y="236245"/>
            <a:ext cx="10515600" cy="474956"/>
          </a:xfrm>
        </p:spPr>
        <p:txBody>
          <a:bodyPr>
            <a:noAutofit/>
          </a:bodyPr>
          <a:lstStyle/>
          <a:p>
            <a:r>
              <a:rPr lang="en-US" sz="4000" b="1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8145" y="1080648"/>
                <a:ext cx="10991273" cy="53755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Goal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Minimize a </a:t>
                </a:r>
                <a:r>
                  <a:rPr lang="en-US" dirty="0"/>
                  <a:t>function w.r.t  the parameters that the function contains</a:t>
                </a:r>
              </a:p>
              <a:p>
                <a:pPr lvl="1"/>
                <a:endParaRPr lang="en-US" dirty="0"/>
              </a:p>
              <a:p>
                <a:pPr marL="219651" indent="-457200"/>
                <a:r>
                  <a:rPr lang="en-US" dirty="0"/>
                  <a:t>T</a:t>
                </a:r>
                <a:r>
                  <a:rPr lang="en-US" dirty="0" smtClean="0"/>
                  <a:t>he error/objective </a:t>
                </a:r>
                <a:r>
                  <a:rPr lang="en-US" dirty="0"/>
                  <a:t>function </a:t>
                </a:r>
                <a:endParaRPr lang="en-US" dirty="0" smtClean="0"/>
              </a:p>
              <a:p>
                <a:pPr marL="219651" lvl="1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𝑬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r>
                  <a:rPr lang="en-US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𝑚𝑜𝑑𝑒𝑙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Two </a:t>
                </a:r>
                <a:r>
                  <a:rPr lang="en-US" dirty="0" smtClean="0"/>
                  <a:t>objectives</a:t>
                </a:r>
                <a:endParaRPr lang="en-US" sz="1800" dirty="0" smtClean="0"/>
              </a:p>
              <a:p>
                <a:pPr marL="448251" lvl="1">
                  <a:buFont typeface="+mj-lt"/>
                  <a:buAutoNum type="arabicPeriod"/>
                </a:pPr>
                <a:r>
                  <a:rPr lang="en-US" sz="1900" dirty="0" smtClean="0"/>
                  <a:t>Only minimum value of the function</a:t>
                </a:r>
                <a:endParaRPr lang="en-US" sz="1900" dirty="0"/>
              </a:p>
              <a:p>
                <a:pPr marL="448251" lvl="1">
                  <a:buFont typeface="+mj-lt"/>
                  <a:buAutoNum type="arabicPeriod"/>
                </a:pPr>
                <a:r>
                  <a:rPr lang="en-US" sz="1900" dirty="0"/>
                  <a:t>Find the value of the parameters that will minimize the function</a:t>
                </a:r>
              </a:p>
              <a:p>
                <a:pPr marL="448251" lvl="1">
                  <a:buFont typeface="+mj-lt"/>
                  <a:buAutoNum type="arabicPeriod"/>
                </a:pPr>
                <a:endParaRPr lang="en-US" sz="1200" dirty="0"/>
              </a:p>
              <a:p>
                <a:pPr marL="448251" lvl="1">
                  <a:buFont typeface="+mj-lt"/>
                  <a:buAutoNum type="arabicPeriod"/>
                </a:pPr>
                <a:endParaRPr lang="en-US" sz="1200" dirty="0"/>
              </a:p>
              <a:p>
                <a:pPr marL="448251" lvl="1">
                  <a:buFont typeface="+mj-lt"/>
                  <a:buAutoNum type="arabicPeriod"/>
                </a:pPr>
                <a:endParaRPr lang="en-US" sz="1200" dirty="0"/>
              </a:p>
              <a:p>
                <a:pPr marL="219651" lvl="1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080648"/>
                <a:ext cx="10991273" cy="5375563"/>
              </a:xfrm>
              <a:blipFill>
                <a:blip r:embed="rId2"/>
                <a:stretch>
                  <a:fillRect l="-998" t="-28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49144" y="2808209"/>
              <a:ext cx="2706256" cy="18742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3128">
                      <a:extLst>
                        <a:ext uri="{9D8B030D-6E8A-4147-A177-3AD203B41FA5}">
                          <a16:colId xmlns:a16="http://schemas.microsoft.com/office/drawing/2014/main" val="2958924405"/>
                        </a:ext>
                      </a:extLst>
                    </a:gridCol>
                    <a:gridCol w="1353128">
                      <a:extLst>
                        <a:ext uri="{9D8B030D-6E8A-4147-A177-3AD203B41FA5}">
                          <a16:colId xmlns:a16="http://schemas.microsoft.com/office/drawing/2014/main" val="1108520482"/>
                        </a:ext>
                      </a:extLst>
                    </a:gridCol>
                  </a:tblGrid>
                  <a:tr h="3419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Input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Output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871046"/>
                      </a:ext>
                    </a:extLst>
                  </a:tr>
                  <a:tr h="3419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5531688"/>
                      </a:ext>
                    </a:extLst>
                  </a:tr>
                  <a:tr h="3419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1873560"/>
                      </a:ext>
                    </a:extLst>
                  </a:tr>
                  <a:tr h="3419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1357324"/>
                      </a:ext>
                    </a:extLst>
                  </a:tr>
                  <a:tr h="3419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59791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2307140"/>
                  </p:ext>
                </p:extLst>
              </p:nvPr>
            </p:nvGraphicFramePr>
            <p:xfrm>
              <a:off x="8749144" y="2808209"/>
              <a:ext cx="2706256" cy="18742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3128">
                      <a:extLst>
                        <a:ext uri="{9D8B030D-6E8A-4147-A177-3AD203B41FA5}">
                          <a16:colId xmlns:a16="http://schemas.microsoft.com/office/drawing/2014/main" val="2958924405"/>
                        </a:ext>
                      </a:extLst>
                    </a:gridCol>
                    <a:gridCol w="1353128">
                      <a:extLst>
                        <a:ext uri="{9D8B030D-6E8A-4147-A177-3AD203B41FA5}">
                          <a16:colId xmlns:a16="http://schemas.microsoft.com/office/drawing/2014/main" val="110852048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Input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Output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871046"/>
                      </a:ext>
                    </a:extLst>
                  </a:tr>
                  <a:tr h="3771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48" t="-104839" r="-101345" b="-3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901" t="-104839" r="-1802" b="-3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5531688"/>
                      </a:ext>
                    </a:extLst>
                  </a:tr>
                  <a:tr h="3771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48" t="-201587" r="-101345" b="-206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901" t="-201587" r="-1802" b="-2063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1873560"/>
                      </a:ext>
                    </a:extLst>
                  </a:tr>
                  <a:tr h="3771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48" t="-306452" r="-101345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901" t="-306452" r="-1802" b="-1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357324"/>
                      </a:ext>
                    </a:extLst>
                  </a:tr>
                  <a:tr h="3771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48" t="-406452" r="-101345" b="-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901" t="-406452" r="-1802" b="-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59791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8700655" y="2392217"/>
            <a:ext cx="2752436" cy="387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Training data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2974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46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and Global minima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09" y="1471749"/>
            <a:ext cx="5562225" cy="4171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990692" y="5104257"/>
            <a:ext cx="24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7091" y="3192083"/>
            <a:ext cx="68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F(x)</a:t>
            </a:r>
          </a:p>
        </p:txBody>
      </p:sp>
      <p:sp>
        <p:nvSpPr>
          <p:cNvPr id="7" name="Oval 6"/>
          <p:cNvSpPr/>
          <p:nvPr/>
        </p:nvSpPr>
        <p:spPr>
          <a:xfrm>
            <a:off x="4662059" y="3517697"/>
            <a:ext cx="61813" cy="78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606965" y="4404294"/>
            <a:ext cx="61813" cy="78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641" y="1706170"/>
            <a:ext cx="4594413" cy="37674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43036" y="5892546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Univariate: Curve</a:t>
            </a:r>
            <a:endParaRPr lang="en-IN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799773" y="5892546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Multivariate: Surface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3804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20183"/>
            <a:ext cx="8229600" cy="388813"/>
          </a:xfrm>
        </p:spPr>
        <p:txBody>
          <a:bodyPr>
            <a:normAutofit fontScale="90000"/>
          </a:bodyPr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073" y="990600"/>
            <a:ext cx="8507729" cy="5486400"/>
          </a:xfrm>
        </p:spPr>
        <p:txBody>
          <a:bodyPr>
            <a:normAutofit/>
          </a:bodyPr>
          <a:lstStyle/>
          <a:p>
            <a:r>
              <a:rPr lang="en-US" sz="1800" dirty="0"/>
              <a:t>Role of gradient descent</a:t>
            </a:r>
          </a:p>
          <a:p>
            <a:pPr lvl="1"/>
            <a:r>
              <a:rPr lang="en-US" sz="1600" dirty="0"/>
              <a:t>To find the values of parameters that minimize an objective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03073" y="2590801"/>
                <a:ext cx="6324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F(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600" b="1" dirty="0"/>
                  <a:t>)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073" y="2590801"/>
                <a:ext cx="632455" cy="338554"/>
              </a:xfrm>
              <a:prstGeom prst="rect">
                <a:avLst/>
              </a:prstGeom>
              <a:blipFill>
                <a:blip r:embed="rId2"/>
                <a:stretch>
                  <a:fillRect l="-4808" t="-5357" r="-2885" b="-21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410200" y="1940234"/>
                <a:ext cx="5631670" cy="4578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1. If we start from </a:t>
                </a:r>
                <a:r>
                  <a:rPr lang="en-US" sz="1400" b="1" dirty="0"/>
                  <a:t>red circle</a:t>
                </a:r>
                <a:r>
                  <a:rPr lang="en-US" sz="1400" dirty="0"/>
                  <a:t>, what is the direction of movement?</a:t>
                </a:r>
              </a:p>
              <a:p>
                <a:pPr lvl="1"/>
                <a:r>
                  <a:rPr lang="en-US" sz="1400" b="1" dirty="0" err="1"/>
                  <a:t>Ans</a:t>
                </a:r>
                <a:r>
                  <a:rPr lang="en-US" sz="1400" b="1" dirty="0"/>
                  <a:t>:</a:t>
                </a:r>
                <a:r>
                  <a:rPr lang="en-US" sz="1400" dirty="0"/>
                  <a:t> downward</a:t>
                </a:r>
              </a:p>
              <a:p>
                <a:pPr lvl="1"/>
                <a:endParaRPr lang="en-US" sz="1400" dirty="0"/>
              </a:p>
              <a:p>
                <a:r>
                  <a:rPr lang="en-US" sz="1400" dirty="0"/>
                  <a:t>2. How can we get that? </a:t>
                </a:r>
              </a:p>
              <a:p>
                <a:r>
                  <a:rPr lang="en-US" sz="1400" dirty="0"/>
                  <a:t>         </a:t>
                </a:r>
                <a:r>
                  <a:rPr lang="en-US" sz="1400" b="1" dirty="0" err="1"/>
                  <a:t>Ans</a:t>
                </a:r>
                <a:r>
                  <a:rPr lang="en-US" sz="1400" b="1" dirty="0"/>
                  <a:t>:</a:t>
                </a:r>
                <a:r>
                  <a:rPr lang="en-US" sz="1400" dirty="0"/>
                  <a:t> by looking at the derivative </a:t>
                </a:r>
              </a:p>
              <a:p>
                <a:endParaRPr lang="en-US" sz="1400" dirty="0"/>
              </a:p>
              <a:p>
                <a:r>
                  <a:rPr lang="en-US" sz="1400" dirty="0"/>
                  <a:t>3. What is the sign of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𝑑𝐹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  <m:r>
                              <m:rPr>
                                <m:nor/>
                              </m:rPr>
                              <a:rPr lang="en-US" sz="1400" dirty="0"/>
                              <m:t> </m:t>
                            </m:r>
                          </m:e>
                        </m:d>
                      </m:num>
                      <m:den>
                        <m:r>
                          <a:rPr lang="en-US" sz="1400" i="1">
                            <a:latin typeface="Cambria Math"/>
                          </a:rPr>
                          <m:t>𝑑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1400" dirty="0"/>
                          <m:t> </m:t>
                        </m:r>
                      </m:den>
                    </m:f>
                  </m:oMath>
                </a14:m>
                <a:r>
                  <a:rPr lang="en-US" sz="1400" dirty="0"/>
                  <a:t> ?</a:t>
                </a:r>
              </a:p>
              <a:p>
                <a:r>
                  <a:rPr lang="en-US" sz="1400" dirty="0"/>
                  <a:t>     </a:t>
                </a:r>
                <a:r>
                  <a:rPr lang="en-US" sz="1400" b="1" dirty="0" err="1"/>
                  <a:t>Ans</a:t>
                </a:r>
                <a:r>
                  <a:rPr lang="en-US" sz="1400" b="1" dirty="0"/>
                  <a:t>:</a:t>
                </a:r>
                <a:r>
                  <a:rPr lang="en-US" sz="1400" dirty="0"/>
                  <a:t> positive</a:t>
                </a:r>
              </a:p>
              <a:p>
                <a:endParaRPr lang="en-US" sz="1400" dirty="0"/>
              </a:p>
              <a:p>
                <a:pPr marL="342900" indent="-342900">
                  <a:buAutoNum type="arabicPeriod" startAt="4"/>
                </a:pPr>
                <a:r>
                  <a:rPr lang="en-US" sz="1400" dirty="0"/>
                  <a:t>Then, which direction we should move? </a:t>
                </a:r>
              </a:p>
              <a:p>
                <a:r>
                  <a:rPr lang="en-US" sz="1400" dirty="0"/>
                  <a:t>       </a:t>
                </a:r>
                <a:r>
                  <a:rPr lang="en-US" sz="1400" b="1" dirty="0" err="1"/>
                  <a:t>Ans</a:t>
                </a:r>
                <a:r>
                  <a:rPr lang="en-US" sz="1400" b="1" dirty="0"/>
                  <a:t>:</a:t>
                </a:r>
                <a:r>
                  <a:rPr lang="en-US" sz="1400" dirty="0"/>
                  <a:t> 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𝑑𝐹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  <m:r>
                              <m:rPr>
                                <m:nor/>
                              </m:rPr>
                              <a:rPr lang="en-US" sz="1400" dirty="0"/>
                              <m:t> </m:t>
                            </m:r>
                          </m:e>
                        </m:d>
                      </m:num>
                      <m:den>
                        <m:r>
                          <a:rPr lang="en-US" sz="1400" i="1">
                            <a:latin typeface="Cambria Math"/>
                          </a:rPr>
                          <m:t>𝑑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1400" dirty="0"/>
                          <m:t> </m:t>
                        </m:r>
                      </m:den>
                    </m:f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sz="1400" dirty="0"/>
              </a:p>
              <a:p>
                <a:pPr marL="342900" indent="-342900">
                  <a:buAutoNum type="arabicPeriod" startAt="5"/>
                </a:pPr>
                <a:r>
                  <a:rPr lang="en-US" sz="1400" dirty="0"/>
                  <a:t>How to change parameter to reach minimum?</a:t>
                </a:r>
              </a:p>
              <a:p>
                <a:pPr marL="342900" indent="-342900">
                  <a:buAutoNum type="arabicPeriod" startAt="5"/>
                </a:pPr>
                <a:endParaRPr lang="en-US" sz="1400" dirty="0"/>
              </a:p>
              <a:p>
                <a:r>
                  <a:rPr lang="en-US" sz="14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𝒏𝒆𝒘</m:t>
                        </m:r>
                      </m:sub>
                    </m:sSub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𝒐𝒍𝒅</m:t>
                        </m:r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sz="2000" b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 ∗ 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𝒅𝑭</m:t>
                        </m:r>
                        <m:d>
                          <m:dPr>
                            <m:ctrlP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  <m:r>
                              <m:rPr>
                                <m:nor/>
                              </m:rP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m:t> </m:t>
                            </m:r>
                          </m:e>
                        </m:d>
                      </m:num>
                      <m:den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C00000"/>
                            </a:solidFill>
                          </a:rPr>
                          <m:t> </m:t>
                        </m:r>
                      </m:den>
                    </m:f>
                  </m:oMath>
                </a14:m>
                <a:endParaRPr lang="en-US" sz="2000" b="1" dirty="0"/>
              </a:p>
              <a:p>
                <a:endParaRPr lang="en-US" sz="2000" b="1" dirty="0"/>
              </a:p>
              <a:p>
                <a:r>
                  <a:rPr lang="en-US" sz="1600" b="1" dirty="0">
                    <a:solidFill>
                      <a:srgbClr val="00B050"/>
                    </a:solidFill>
                  </a:rPr>
                  <a:t>  r &gt; 0 (scalar) is a parameter called rate </a:t>
                </a:r>
                <a:r>
                  <a:rPr lang="en-US" sz="1600" b="1" dirty="0" smtClean="0">
                    <a:solidFill>
                      <a:srgbClr val="00B050"/>
                    </a:solidFill>
                  </a:rPr>
                  <a:t>constant</a:t>
                </a:r>
              </a:p>
              <a:p>
                <a:r>
                  <a:rPr lang="en-US" sz="16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1600" b="1" dirty="0" smtClean="0">
                    <a:solidFill>
                      <a:srgbClr val="00B050"/>
                    </a:solidFill>
                  </a:rPr>
                  <a:t> </a:t>
                </a:r>
                <a:endParaRPr lang="en-US" sz="1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940234"/>
                <a:ext cx="5631670" cy="4578369"/>
              </a:xfrm>
              <a:prstGeom prst="rect">
                <a:avLst/>
              </a:prstGeom>
              <a:blipFill>
                <a:blip r:embed="rId3"/>
                <a:stretch>
                  <a:fillRect l="-325" t="-1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895600" y="4724400"/>
            <a:ext cx="2561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we want to reach here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810000" y="3368398"/>
            <a:ext cx="990600" cy="4535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470" y="1603503"/>
            <a:ext cx="2985331" cy="2526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00400" y="374939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749398"/>
                <a:ext cx="3930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3721002" y="3595173"/>
            <a:ext cx="1003399" cy="1187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>
            <a:spLocks noChangeAspect="1"/>
          </p:cNvSpPr>
          <p:nvPr/>
        </p:nvSpPr>
        <p:spPr>
          <a:xfrm>
            <a:off x="3608696" y="3520440"/>
            <a:ext cx="125104" cy="1251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4404360" y="2591158"/>
            <a:ext cx="91440" cy="914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5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Update rule: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     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𝒕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𝐭</m:t>
                        </m:r>
                      </m:sup>
                    </m:sSubSup>
                    <m:r>
                      <a:rPr lang="en-US" b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-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𝑟</m:t>
                    </m:r>
                    <m:r>
                      <a:rPr lang="en-US" b="0" i="1">
                        <a:latin typeface="Cambria Math"/>
                      </a:rPr>
                      <m:t> 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𝜕</m:t>
                        </m:r>
                        <m:r>
                          <a:rPr lang="en-US" i="1" dirty="0">
                            <a:latin typeface="Cambria Math"/>
                          </a:rPr>
                          <m:t>𝑬</m:t>
                        </m:r>
                      </m:num>
                      <m:den>
                        <m:r>
                          <a:rPr lang="en-US" i="1" dirty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𝒊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Learning rate (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/>
                  <a:t>) is constant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are the consequences? </a:t>
                </a:r>
              </a:p>
              <a:p>
                <a:pPr marL="676851" lvl="1" indent="-457200">
                  <a:buFont typeface="+mj-lt"/>
                  <a:buAutoNum type="romanLcPeriod"/>
                </a:pPr>
                <a:endParaRPr lang="en-US" dirty="0"/>
              </a:p>
              <a:p>
                <a:pPr marL="676851" lvl="1" indent="-457200">
                  <a:buFont typeface="+mj-lt"/>
                  <a:buAutoNum type="romanLcPeriod"/>
                </a:pPr>
                <a:r>
                  <a:rPr lang="en-US" dirty="0"/>
                  <a:t>What happens if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 is small? </a:t>
                </a:r>
              </a:p>
              <a:p>
                <a:pPr marL="676851" lvl="1" indent="-457200">
                  <a:buFont typeface="+mj-lt"/>
                  <a:buAutoNum type="romanLcPeriod"/>
                </a:pPr>
                <a:endParaRPr lang="en-US" dirty="0"/>
              </a:p>
              <a:p>
                <a:pPr marL="676851" lvl="1" indent="-457200">
                  <a:buFont typeface="+mj-lt"/>
                  <a:buAutoNum type="romanLcPeriod"/>
                </a:pPr>
                <a:r>
                  <a:rPr lang="en-US" dirty="0"/>
                  <a:t>What happens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 is big? </a:t>
                </a:r>
              </a:p>
              <a:p>
                <a:pPr marL="676851" lvl="1" indent="-457200">
                  <a:buFont typeface="+mj-lt"/>
                  <a:buAutoNum type="romanL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44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F5A9C4-97F2-4ECB-9EFC-7F0682593C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0255" y="354564"/>
                <a:ext cx="10515600" cy="59715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What happens for different 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C0000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 ? </a:t>
                </a:r>
                <a:br>
                  <a:rPr lang="en-US" dirty="0"/>
                </a:br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F5A9C4-97F2-4ECB-9EFC-7F0682593C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0255" y="354564"/>
                <a:ext cx="10515600" cy="597158"/>
              </a:xfrm>
              <a:blipFill>
                <a:blip r:embed="rId2"/>
                <a:stretch>
                  <a:fillRect l="-2087" t="-77551" b="-20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AE1091E-684C-4968-A316-4E1715DE0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55" y="1047114"/>
            <a:ext cx="6663506" cy="7498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A518837-7323-4812-B84E-1E0609F0410E}"/>
                  </a:ext>
                </a:extLst>
              </p14:cNvPr>
              <p14:cNvContentPartPr/>
              <p14:nvPr/>
            </p14:nvContentPartPr>
            <p14:xfrm>
              <a:off x="1244072" y="2033302"/>
              <a:ext cx="3419640" cy="2315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A518837-7323-4812-B84E-1E0609F041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5072" y="2024302"/>
                <a:ext cx="3437280" cy="23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E3A7557-1FF3-4802-B224-FB300A9FFBF8}"/>
                  </a:ext>
                </a:extLst>
              </p14:cNvPr>
              <p14:cNvContentPartPr/>
              <p14:nvPr/>
            </p14:nvContentPartPr>
            <p14:xfrm>
              <a:off x="4092032" y="3808822"/>
              <a:ext cx="19440" cy="291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E3A7557-1FF3-4802-B224-FB300A9FFB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85912" y="3802702"/>
                <a:ext cx="316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1E4C44F-9033-4525-8DBE-C70B822961E0}"/>
                  </a:ext>
                </a:extLst>
              </p14:cNvPr>
              <p14:cNvContentPartPr/>
              <p14:nvPr/>
            </p14:nvContentPartPr>
            <p14:xfrm>
              <a:off x="4167992" y="2282422"/>
              <a:ext cx="592920" cy="14079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1E4C44F-9033-4525-8DBE-C70B822961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61872" y="2276302"/>
                <a:ext cx="605160" cy="14202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/>
          <p:cNvSpPr txBox="1"/>
          <p:nvPr/>
        </p:nvSpPr>
        <p:spPr>
          <a:xfrm>
            <a:off x="1385455" y="5227782"/>
            <a:ext cx="7446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Small value of  </a:t>
            </a:r>
            <a:r>
              <a:rPr lang="en-US" sz="4000" b="1" dirty="0" smtClean="0">
                <a:solidFill>
                  <a:srgbClr val="00B0F0"/>
                </a:solidFill>
              </a:rPr>
              <a:t>r</a:t>
            </a:r>
            <a:r>
              <a:rPr lang="en-US" sz="2800" b="1" dirty="0" smtClean="0"/>
              <a:t>   =&gt; slow convergence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6329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F5A9C4-97F2-4ECB-9EFC-7F0682593C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0255" y="354564"/>
                <a:ext cx="10515600" cy="59715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What happens for different 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C0000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? </a:t>
                </a:r>
                <a:br>
                  <a:rPr lang="en-US" dirty="0"/>
                </a:br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F5A9C4-97F2-4ECB-9EFC-7F0682593C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0255" y="354564"/>
                <a:ext cx="10515600" cy="597158"/>
              </a:xfrm>
              <a:blipFill>
                <a:blip r:embed="rId2"/>
                <a:stretch>
                  <a:fillRect l="-2087" t="-77551" b="-20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AE1091E-684C-4968-A316-4E1715DE0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55" y="1047114"/>
            <a:ext cx="6663506" cy="7498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A518837-7323-4812-B84E-1E0609F0410E}"/>
                  </a:ext>
                </a:extLst>
              </p14:cNvPr>
              <p14:cNvContentPartPr/>
              <p14:nvPr/>
            </p14:nvContentPartPr>
            <p14:xfrm>
              <a:off x="1244072" y="2033302"/>
              <a:ext cx="3419640" cy="2315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A518837-7323-4812-B84E-1E0609F041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5072" y="2024302"/>
                <a:ext cx="3437280" cy="23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E3A7557-1FF3-4802-B224-FB300A9FFBF8}"/>
                  </a:ext>
                </a:extLst>
              </p14:cNvPr>
              <p14:cNvContentPartPr/>
              <p14:nvPr/>
            </p14:nvContentPartPr>
            <p14:xfrm>
              <a:off x="4092032" y="3808822"/>
              <a:ext cx="19440" cy="291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E3A7557-1FF3-4802-B224-FB300A9FFB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85912" y="3802702"/>
                <a:ext cx="316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1E4C44F-9033-4525-8DBE-C70B822961E0}"/>
                  </a:ext>
                </a:extLst>
              </p14:cNvPr>
              <p14:cNvContentPartPr/>
              <p14:nvPr/>
            </p14:nvContentPartPr>
            <p14:xfrm>
              <a:off x="4167992" y="2282422"/>
              <a:ext cx="592920" cy="14079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1E4C44F-9033-4525-8DBE-C70B822961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61872" y="2276302"/>
                <a:ext cx="605160" cy="14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214B6D7-4672-40B0-B57E-D169ABCE8EFC}"/>
                  </a:ext>
                </a:extLst>
              </p14:cNvPr>
              <p14:cNvContentPartPr/>
              <p14:nvPr/>
            </p14:nvContentPartPr>
            <p14:xfrm>
              <a:off x="6424472" y="1894702"/>
              <a:ext cx="254160" cy="36874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214B6D7-4672-40B0-B57E-D169ABCE8EF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15472" y="1885702"/>
                <a:ext cx="271800" cy="37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2D42C22-FDA6-408A-8EA1-3925657C9883}"/>
                  </a:ext>
                </a:extLst>
              </p14:cNvPr>
              <p14:cNvContentPartPr/>
              <p14:nvPr/>
            </p14:nvContentPartPr>
            <p14:xfrm>
              <a:off x="7874912" y="2315542"/>
              <a:ext cx="1699920" cy="20383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2D42C22-FDA6-408A-8EA1-3925657C988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65912" y="2306542"/>
                <a:ext cx="1717560" cy="20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0AC56A9-97DE-4AC0-B269-CCB82B79FCD1}"/>
                  </a:ext>
                </a:extLst>
              </p14:cNvPr>
              <p14:cNvContentPartPr/>
              <p14:nvPr/>
            </p14:nvContentPartPr>
            <p14:xfrm>
              <a:off x="9046352" y="2380342"/>
              <a:ext cx="636480" cy="1978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0AC56A9-97DE-4AC0-B269-CCB82B79FCD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40232" y="2374222"/>
                <a:ext cx="648720" cy="19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13A02C1-410F-40C8-A126-3E06A11001CB}"/>
                  </a:ext>
                </a:extLst>
              </p14:cNvPr>
              <p14:cNvContentPartPr/>
              <p14:nvPr/>
            </p14:nvContentPartPr>
            <p14:xfrm>
              <a:off x="8261912" y="4288342"/>
              <a:ext cx="646200" cy="1666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13A02C1-410F-40C8-A126-3E06A11001C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55792" y="4282222"/>
                <a:ext cx="65844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EC80A73-E7E3-4E36-87AA-F2F02849B1A4}"/>
                  </a:ext>
                </a:extLst>
              </p14:cNvPr>
              <p14:cNvContentPartPr/>
              <p14:nvPr/>
            </p14:nvContentPartPr>
            <p14:xfrm>
              <a:off x="8197832" y="4555462"/>
              <a:ext cx="745920" cy="1994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EC80A73-E7E3-4E36-87AA-F2F02849B1A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91712" y="4549342"/>
                <a:ext cx="75816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B3A02F8-DA8C-45DB-8B50-65F3B8A452E2}"/>
                  </a:ext>
                </a:extLst>
              </p14:cNvPr>
              <p14:cNvContentPartPr/>
              <p14:nvPr/>
            </p14:nvContentPartPr>
            <p14:xfrm>
              <a:off x="9001712" y="4262422"/>
              <a:ext cx="153360" cy="1393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B3A02F8-DA8C-45DB-8B50-65F3B8A452E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995592" y="4256302"/>
                <a:ext cx="16560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65A6702-D9F8-4F7A-B516-E5EA3941CFD4}"/>
                  </a:ext>
                </a:extLst>
              </p14:cNvPr>
              <p14:cNvContentPartPr/>
              <p14:nvPr/>
            </p14:nvContentPartPr>
            <p14:xfrm>
              <a:off x="8106032" y="4847422"/>
              <a:ext cx="806400" cy="2397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65A6702-D9F8-4F7A-B516-E5EA3941CFD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99912" y="4841302"/>
                <a:ext cx="818640" cy="252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/>
          <p:cNvSpPr/>
          <p:nvPr/>
        </p:nvSpPr>
        <p:spPr>
          <a:xfrm>
            <a:off x="1901025" y="5089562"/>
            <a:ext cx="22669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Small value of  </a:t>
            </a:r>
            <a:r>
              <a:rPr lang="en-US" sz="2800" b="1" dirty="0">
                <a:solidFill>
                  <a:srgbClr val="00B0F0"/>
                </a:solidFill>
              </a:rPr>
              <a:t>r</a:t>
            </a:r>
            <a:r>
              <a:rPr lang="en-US" b="1" dirty="0"/>
              <a:t>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774628" y="5351172"/>
            <a:ext cx="31373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Large </a:t>
            </a:r>
            <a:r>
              <a:rPr lang="en-US" b="1" dirty="0"/>
              <a:t>value of  </a:t>
            </a:r>
            <a:r>
              <a:rPr lang="en-US" sz="2800" b="1" dirty="0" smtClean="0">
                <a:solidFill>
                  <a:srgbClr val="00B0F0"/>
                </a:solidFill>
              </a:rPr>
              <a:t>r 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Oscillation</a:t>
            </a:r>
            <a:r>
              <a:rPr lang="en-US" b="1" dirty="0" smtClean="0">
                <a:solidFill>
                  <a:srgbClr val="C00000"/>
                </a:solidFill>
              </a:rPr>
              <a:t> / overshoots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67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7E88B78B0DD64592650DB8AAC2D3A1" ma:contentTypeVersion="2" ma:contentTypeDescription="Create a new document." ma:contentTypeScope="" ma:versionID="bd25d639ff16ad79a33cd8d7f03db281">
  <xsd:schema xmlns:xsd="http://www.w3.org/2001/XMLSchema" xmlns:xs="http://www.w3.org/2001/XMLSchema" xmlns:p="http://schemas.microsoft.com/office/2006/metadata/properties" xmlns:ns2="dc09e5fa-ba4c-4d00-a303-3b0b1c24caae" targetNamespace="http://schemas.microsoft.com/office/2006/metadata/properties" ma:root="true" ma:fieldsID="c511e6e04f614013a0d004dc3300d69f" ns2:_="">
    <xsd:import namespace="dc09e5fa-ba4c-4d00-a303-3b0b1c24ca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09e5fa-ba4c-4d00-a303-3b0b1c24ca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D5C16A-6FB9-4C91-AC04-5B2F717577E9}"/>
</file>

<file path=customXml/itemProps2.xml><?xml version="1.0" encoding="utf-8"?>
<ds:datastoreItem xmlns:ds="http://schemas.openxmlformats.org/officeDocument/2006/customXml" ds:itemID="{757D2BE4-4287-4EB3-88D8-29F469145214}"/>
</file>

<file path=customXml/itemProps3.xml><?xml version="1.0" encoding="utf-8"?>
<ds:datastoreItem xmlns:ds="http://schemas.openxmlformats.org/officeDocument/2006/customXml" ds:itemID="{7B0C1E4A-102F-4361-B995-5D9DC0009FBF}"/>
</file>

<file path=docProps/app.xml><?xml version="1.0" encoding="utf-8"?>
<Properties xmlns="http://schemas.openxmlformats.org/officeDocument/2006/extended-properties" xmlns:vt="http://schemas.openxmlformats.org/officeDocument/2006/docPropsVTypes">
  <TotalTime>4404</TotalTime>
  <Words>594</Words>
  <Application>Microsoft Office PowerPoint</Application>
  <PresentationFormat>Widescreen</PresentationFormat>
  <Paragraphs>221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Microsoft JhengHei</vt:lpstr>
      <vt:lpstr>Arial</vt:lpstr>
      <vt:lpstr>Calibri</vt:lpstr>
      <vt:lpstr>Cambria Math</vt:lpstr>
      <vt:lpstr>Century Schoolbook</vt:lpstr>
      <vt:lpstr>Georgia</vt:lpstr>
      <vt:lpstr>inherit</vt:lpstr>
      <vt:lpstr>Office Theme</vt:lpstr>
      <vt:lpstr>Clarity</vt:lpstr>
      <vt:lpstr>Machine Learning  Foundations and Applications</vt:lpstr>
      <vt:lpstr>Today’s topics</vt:lpstr>
      <vt:lpstr>RECAP</vt:lpstr>
      <vt:lpstr>Gradient Descent</vt:lpstr>
      <vt:lpstr>Local and Global minima</vt:lpstr>
      <vt:lpstr>Gradient Descent</vt:lpstr>
      <vt:lpstr>Limitations of Gradient Descent</vt:lpstr>
      <vt:lpstr>What happens for different r ?  </vt:lpstr>
      <vt:lpstr>What happens for different r?  </vt:lpstr>
      <vt:lpstr>Adaptive Gradient Descent</vt:lpstr>
      <vt:lpstr>Adagrad</vt:lpstr>
      <vt:lpstr>Adagrad</vt:lpstr>
      <vt:lpstr>Adagrad</vt:lpstr>
      <vt:lpstr>Adaptive Moment Estimation (ADAM)</vt:lpstr>
      <vt:lpstr>Adaptive Moment Estimation: ADAM</vt:lpstr>
      <vt:lpstr>Adaptive Moment Estimation: ADAM</vt:lpstr>
      <vt:lpstr>Adaptive Moment Estimation: ADAM</vt:lpstr>
      <vt:lpstr>Adjustments for Bias Correction</vt:lpstr>
      <vt:lpstr>Final Update Rule</vt:lpstr>
      <vt:lpstr>ADAM: How does it adapt?</vt:lpstr>
      <vt:lpstr>ADAM: How does it adapt?</vt:lpstr>
      <vt:lpstr>Deep Neural Network</vt:lpstr>
      <vt:lpstr>PowerPoint Presentation</vt:lpstr>
      <vt:lpstr>A Motivating Problem</vt:lpstr>
      <vt:lpstr>Movie Recommendation</vt:lpstr>
      <vt:lpstr>Movie Recommendation</vt:lpstr>
      <vt:lpstr>Logistic Regression: Graphical View</vt:lpstr>
      <vt:lpstr>Limitations of Linear Decision Function</vt:lpstr>
      <vt:lpstr>Addressing Non-linearity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Processing</dc:title>
  <dc:creator>jiaul paik</dc:creator>
  <cp:lastModifiedBy>jiaul paik</cp:lastModifiedBy>
  <cp:revision>363</cp:revision>
  <dcterms:created xsi:type="dcterms:W3CDTF">2020-05-13T23:12:08Z</dcterms:created>
  <dcterms:modified xsi:type="dcterms:W3CDTF">2021-10-25T06:39:10Z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0x010100867E88B78B0DD64592650DB8AAC2D3A1</vt:lpwstr>
  </property>
</Properties>
</file>