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32.xml" ContentType="application/inkml+xml"/>
  <Override PartName="/ppt/theme/theme1.xml" ContentType="application/vnd.openxmlformats-officedocument.theme+xml"/>
  <Override PartName="/ppt/ink/ink31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6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2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7" r:id="rId5"/>
    <p:sldId id="268" r:id="rId6"/>
    <p:sldId id="269" r:id="rId7"/>
    <p:sldId id="262" r:id="rId8"/>
    <p:sldId id="263" r:id="rId9"/>
    <p:sldId id="264" r:id="rId10"/>
    <p:sldId id="289" r:id="rId11"/>
    <p:sldId id="290" r:id="rId12"/>
    <p:sldId id="291" r:id="rId13"/>
    <p:sldId id="265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7:09.9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1A8B1DB-6D45-4738-8393-3CF34F2468A8}" emma:medium="tactile" emma:mode="ink">
          <msink:context xmlns:msink="http://schemas.microsoft.com/ink/2010/main" type="writingRegion" rotatedBoundingBox="2442,7515 33221,7888 33098,18029 2319,17656"/>
        </emma:interpretation>
      </emma:emma>
    </inkml:annotationXML>
    <inkml:traceGroup>
      <inkml:annotationXML>
        <emma:emma xmlns:emma="http://www.w3.org/2003/04/emma" version="1.0">
          <emma:interpretation id="{2FBF2464-AA0A-4693-B0EA-8A424DA2BEBE}" emma:medium="tactile" emma:mode="ink">
            <msink:context xmlns:msink="http://schemas.microsoft.com/ink/2010/main" type="paragraph" rotatedBoundingBox="2397,7865 21608,7424 21653,9378 2442,9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5FD3E7-F025-443E-9F8B-2509DC68430A}" emma:medium="tactile" emma:mode="ink">
              <msink:context xmlns:msink="http://schemas.microsoft.com/ink/2010/main" type="line" rotatedBoundingBox="2397,7865 21608,7424 21653,9378 2442,9820"/>
            </emma:interpretation>
          </emma:emma>
        </inkml:annotationXML>
        <inkml:traceGroup>
          <inkml:annotationXML>
            <emma:emma xmlns:emma="http://www.w3.org/2003/04/emma" version="1.0">
              <emma:interpretation id="{4497E12F-71E9-4909-932E-810359551855}" emma:medium="tactile" emma:mode="ink">
                <msink:context xmlns:msink="http://schemas.microsoft.com/ink/2010/main" type="inkWord" rotatedBoundingBox="2397,7865 5822,7787 5858,9337 2433,94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 1206 358 0,'0'0'65'0,"0"0"-6"0,0 0-10 0,0 0-11 16,0 0-11-16,0 0-7 0,0 0-2 16,0 0 0-16,0 0 0 0,0 0-5 15,-48-24-2-15,39 19-2 0,0 0-1 16,3 4 2-16,-1-3 1 0,1 3 1 16,6 1-1-16,-9-2-2 0,3 2-3 0,-3-3-3 15,1 3 2-15,8 0-2 0,-2-2 0 16,2 2 2-16,-4 0-2 0,4 0-1 15,0 0 1-15,-5 0 0 0,5 0 1 16,0 0 2-16,0 0 0 0,-4 0 3 16,4 0-3-16,0 0 1 0,0 0-1 0,0 0 1 15,0 0-2-15,0 0-1 16,0 0-1-16,0 0-1 0,0 0 0 16,0 0 0-16,0 0 0 0,4 0 0 15,19-3-1-15,6 1 0 0,-1 1 0 0,10-4 1 16,-4-1 0-16,2 1 0 0,-1-1-1 15,1-1 0-15,2 1-1 0,-1-2 0 16,1 1 0-16,-1 2-1 0,-2 0 1 16,3 0 1-16,-1 0-1 0,1 4 2 15,-11-1-2-15,1-1 1 0,-2 1-1 0,-8 0 1 16,0 2 0-16,-3-2 1 0,-6 2 0 16,0 0 1-16,0 0-1 0,-9 0 0 15,0 0 2-15,0-2-1 16,2 2 1-16,1 0 1 0,-2 0 0 0,-1 0 0 15,5 0-1-15,-5 0 0 0,4 0-1 16,-4 0-2-16,5 0-1 0,-4 0-4 16,2 0-5-16,-1 0-9 0,1 0-17 15,-3-3-27-15,1 3-42 0,-1-1-157 16,0-2-59-16</inkml:trace>
          <inkml:trace contextRef="#ctx0" brushRef="#br0" timeOffset="2193.1565">1060 1126 253 0,'0'0'87'0,"0"0"-11"15,0 0-15-15,0 0-16 0,0 0-12 16,0 0-9-16,0 0-8 0,0 0-2 16,0 0-3-16,0 0 1 0,-4-5-2 15,4 5 1-15,0 0-1 0,0 0-3 0,0 0 1 16,-2 0-1-16,2 0 1 0,0-1-1 16,0 1-1-16,0 0 0 15,0 0 0-15,0 0 0 0,-3 0 0 0,3-2 1 16,0 2-3-16,0 0-2 0,0-4-1 15,0 4 0-15,0 0 0 0,0-1 2 16,-1-2-1-16,1 2 2 0,0-1 1 16,0-2-2-16,0 3 3 0,0-2-1 15,0 2 0-15,0-9 0 0,0-1-2 16,0 3 2-16,0 1-3 0,0 7 1 0,0-8 0 16,0 1-1-16,0 0 1 0,0-6-2 15,4 8 1-15,-2-1-1 0,5-5 2 16,-2 6-2-16,-1 0 2 0,-2 2-1 15,2-2 1-15,5 2-1 0,-4 0 1 16,8-5-2-16,-6 7 0 0,-3-3 1 16,14 3-1-16,-9 1 1 0,6 0-1 15,3 0 0-15,-3 0-1 0,0 0-1 16,-1 5 1-16,-1-1 0 0,-4 1 0 16,2 1 1-16,-1 1-1 0,-1-1-1 0,0 3 2 15,5 4-1-15,-5-1-1 0,1 3 3 16,-5-4-3-16,1 0 2 0,2 0-1 15,-4 1 0-15,2 1 0 0,-3-7 1 16,-1 7-1-16,1-7 1 0,-3 1-1 16,1 2-2-16,-1-3 3 0,0 4-1 15,0 6 2-15,0-2-1 0,-6 2 0 16,2-3 0-16,-4 0 0 0,2 3 0 16,-3-5-1-16,4 2 1 0,1-9-1 15,2 3 0-15,2-7 1 0,0 0-2 0,-4 4 2 16,1 1-2-16,-2 0 1 0,4 2 0 15,-4-6 1-15,1 2 2 0,-1 4-3 16,1-3 1-16,4-4-2 0,-6 2 0 16,1 2 2-16,-2-2 0 0,1 3 0 15,6-5 1-15,0 0 1 0,0 0-1 0,0 0 1 16,-5 2 1-16,5-2 1 0,0 0-2 16,0 0-1-16,-1 0-2 0,-4 0 0 15,1-9 1-15,1 3-1 0,-2-8 3 16,4 6-3-16,-2 3 0 0,3-12 1 15,0-4-2-15,0-3 1 0,0-8 0 16,7 2 0-16,-1 11 0 0,2-3 1 16,-2 0-3-16,3 7 2 0,0-6 0 15,1 4-1-15,-1 6 2 0,5-7-1 16,1 0 0-16,-1 3 0 0,1-1-1 0,0 0 1 16,-3 8-1-16,-2-1 1 0,4 0 0 15,-8 5 1-15,1 1-2 0,-1 3 0 16,12 0 0-16,2 5-1 0,4 12 2 15,-5 5-1-15,-1 10 3 0,0 1-2 16,-4 6 1-16,-3 2-1 0,-2 0 0 16,-3-1-1-16,-2-3 2 0,-1-1-2 15,-1-10 2-15,1-1-1 0,-3-10 1 16,0-6-1-16,1 0 1 0,-1-9-1 16,0 6 1-16,0 3 0 0,0-3-3 15,0 4 3-15,0-10-2 0,0 0-3 0,0 0-4 16,0 0-25-16,3 2-42 0,-3-2-102 15,0 0-145-15</inkml:trace>
          <inkml:trace contextRef="#ctx0" brushRef="#br0" timeOffset="2836.6715">1947 1240 411 0,'0'0'65'0,"0"0"-17"0,0 0-11 0,0 0-13 16,0 0-9-16,0 0-6 0,0 0-3 15,0 0 1-15,0 0 0 0,0 0 1 16,-21 10 1-16,21-10-1 0,-3 0 3 15,3 0 0-15,0 2-1 0,0-2-2 16,0 3-1-16,0 3 1 0,3-2-2 16,2 3 1-16,5 0 1 0,-4-6 0 15,8 2 0-15,8-3-2 0,3 0 1 16,3-3-3-16,-1-8-1 0,-1-1 0 16,1-5 0-16,-5 0-1 15,-1 0 0-15,-3-6 0 0,0 1 0 0,-4 0-1 0,-8 3 1 16,3-3 1-16,-4 6-2 0,-5-4 4 15,0-7-4-15,0 12-1 0,-10-5-1 16,4 9-2-16,-10 9 0 0,-5 2 2 16,-2 0 1-16,-4 15 0 0,3 10 1 15,5 6-1-15,4 4 6 0,-2 4-3 0,7 4 2 16,5 1 0-16,5-6-2 16,0-5-1-16,5-4-1 0,5-12-1 15,4-4 0-15,4-5 0 0,10-3 0 0,5-5-1 16,5 0-6-16,-1-5-7 0,1-10-14 15,-9-2-20-15,2 0-28 0,-7-8-63 16,2 3-93-16,-4-3-34 0</inkml:trace>
          <inkml:trace contextRef="#ctx0" brushRef="#br0" timeOffset="3532.9554">2744 1034 324 0,'0'0'60'16,"0"0"-10"-16,0 0-6 0,0 0-9 0,0 0-8 16,0 0-4-16,0 0-1 0,0 0 0 15,0 0-1-15,0 0-2 16,69-34-3-16,-69 32-3 0,0 2-1 15,2-3 0-15,-2 2 1 0,0-1-4 0,3-1-2 16,-3 1-1-16,0-1 0 0,0 2 3 16,0-1 1-16,0-1 0 0,0 1 1 15,0-1 0-15,0 2-1 0,1-3 0 16,-1 3-1-16,0 1-2 0,0-2-2 16,0 2-2-16,0-3-3 0,0 3 1 0,0-1-2 15,0 1 1-15,0 0-1 0,0 0 0 16,-6 0 0-16,-3 0-1 0,0 4 3 15,-4 9-2-15,2 4 0 0,-2 8 1 16,-1 0-1-16,2 1 1 0,-1 2-1 16,-1 2 1-16,4 0 0 0,1 2 0 15,1-3 1-15,4 6 1 0,4-5 0 16,0 2 1-16,0-4-2 0,4-2 2 0,8-4-2 16,3 1 2-16,0-4 3 15,3 0-5-15,-4-7 7 0,-1-1-6 0,-2-5 2 16,-7-3-1-16,11-1 0 0,0-2 0 15,8-2 1-15,4-11-1 0,-3-6-5 16,-4-8 4-16,-2-5-6 0,1-1 4 16,-4 2 0-16,3 1-1 0,-7 8 2 15,2 4-1-15,-4 4 0 0,-4 7 0 0,-1 3-1 16,-4 4-2-16,0-2-1 0,0 2 1 16,11 0 1-16,7 5 1 15,9 11 1-15,3 3 1 0,-1 5-2 16,-1-2 2-16,4-2 0 0,-4-4-1 0,1-6 1 15,-5-3 0-15,0-7 0 0,-2 0 1 16,3-7 0-16,-1-12 0 0,-6-8 1 16,-9-8-2-16,-9-10-1 0,0-7-1 15,-9-10-2-15,-11-2 0 0,-2 2 0 16,-4 2-1-16,3 13-2 0,4 9-11 0,2 13-21 16,11 12-35-16,-4 2-117 0,2 6-122 15</inkml:trace>
          <inkml:trace contextRef="#ctx0" brushRef="#br0" timeOffset="-786.3283">85 554 287 0,'0'0'43'0,"0"0"7"0,0 0-1 0,0 0-10 16,0 0-5-16,0 0-3 0,0 0 0 0,0 0-1 15,0 0-6-15,0-29-3 16,0 14-5-16,0 8-1 0,0-11-3 16,-2 3-5-16,-2-3 2 0,4 2-4 15,0-4 3-15,0-1-1 0,0 1-1 0,0-8 0 16,0 9 1-16,0-8 0 0,0 0 1 15,4 11 1-15,-2-10 0 0,1 7-1 16,-3 0-2-16,0-8 0 0,0 8-1 16,0-6 0-16,0 10 0 0,0 0 1 15,0-2-3-15,-3 3 0 0,1-2-1 0,-2 7 1 16,4 3 0-16,0-3 1 0,-5 3 0 16,5-2-1-16,0 3 0 15,0 5-3-15,-4-3 1 0,4 3-1 16,0 0 0-16,-6 0 1 0,-6 3-1 0,1 5-1 15,-2 8 1-15,2 1 1 0,2-2 1 16,5 9 1-16,2-12 0 0,2 5 0 16,0 8 3-16,0-9-2 0,0 8 1 15,0-9 0-15,0 3 0 0,0 6-1 16,0 2 1-16,2 10-2 0,-2-4 1 0,4 3-2 16,2-1 0-16,-1 2 4 15,2-1-4-15,-2 0 4 0,1 0-5 0,-2 1 1 16,5-3-1-16,-4 0-1 15,-1 2 3-15,1-1-2 0,-5-1 2 0,0 2 0 16,0 2-1-16,0 1-1 0,0 2 1 16,0-3 1-16,-3-9-1 0,3 2 1 15,0-10-1-15,0 0-2 0,0-2 2 16,0-9-3-16,0-1 3 0,0-8-1 16,0 0-1-16,0 0 1 0,0 3-1 0,0-2-1 15,0 2 1-15,0-1-1 0,0 0 0 16,0 0-4-16,0 0-7 0,0 1-11 15,0-1-12-15,0-1-29 0,0-1-46 16,0 3-153-16,0-3-57 0</inkml:trace>
        </inkml:traceGroup>
        <inkml:traceGroup>
          <inkml:annotationXML>
            <emma:emma xmlns:emma="http://www.w3.org/2003/04/emma" version="1.0">
              <emma:interpretation id="{82DF3410-3246-443B-94A9-DC493F8DAE36}" emma:medium="tactile" emma:mode="ink">
                <msink:context xmlns:msink="http://schemas.microsoft.com/ink/2010/main" type="inkWord" rotatedBoundingBox="7934,8456 8706,8438 8715,8846 7944,886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02.3499">5479 680 650 0,'0'0'26'0,"0"0"6"0,0 0-3 15,0 0-7-15,0 0-7 0,140-14-3 16,-73 3-3-16,7 1-3 0,1-1-2 16,-4-1-6-16,-8 1-7 0,-8 5-15 15,-8-5-31-15,-14 4-61 0,-18 1-149 16,-4 3-30-16</inkml:trace>
          <inkml:trace contextRef="#ctx0" brushRef="#br0" timeOffset="4157.4356">5623 998 691 0,'0'0'55'0,"0"0"1"15,0 0-13-15,0 0-17 0,0 0-13 16,0 0-5-16,165-14-3 0,-74-3-4 16,8-1-7-16,5 5-42 0,-10 0-182 0,-14 0-104 15</inkml:trace>
        </inkml:traceGroup>
        <inkml:traceGroup>
          <inkml:annotationXML>
            <emma:emma xmlns:emma="http://www.w3.org/2003/04/emma" version="1.0">
              <emma:interpretation id="{9BE593FC-3BAA-4195-A2CA-BCE970F5AF74}" emma:medium="tactile" emma:mode="ink">
                <msink:context xmlns:msink="http://schemas.microsoft.com/ink/2010/main" type="inkWord" rotatedBoundingBox="10659,7910 13655,7841 13692,9432 10695,95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472.7244">9586 1060 241 0,'0'0'75'0,"0"0"-5"15,0 0-9-15,0 0-15 0,0 0-11 0,0 0-13 16,0 0-11-16,0 0-4 0,0 0-4 15,-6-19 2-15,-9 23-1 0,-3 7 4 16,0 2-1-16,7 4 0 0,4-5 3 16,7 3 0-16,0 4 1 0,0-5 4 15,13 1 4-15,7-9-1 0,7-2 0 0,6-4-5 16,3 0-3-16,-6-7-5 0,-1-9-1 16,-7-3-2-16,-7 0 1 15,-6-3-3-15,-9-1-1 0,-1-2 0 16,-16-6-3-16,-4 6 0 0,-6 8-2 0,8 6-2 15,-4 6-7-15,10 3-6 0,4 2-15 16,-4 0-27-16,9 2-47 0,-1 3-92 16,1 1-54-16</inkml:trace>
          <inkml:trace contextRef="#ctx0" brushRef="#br0" timeOffset="8909.3509">10129 844 604 0,'0'0'42'0,"0"0"-10"16,0 0-14-16,0 0-14 0,0 0-5 16,0 0 1-16,0 0 0 0,0 0 3 15,0 0-1-15,-2 60-1 0,2-7-2 0,-4 3 1 16,4 0-2-16,0-4-3 0,-2 2-10 16,2-4-21-16,2-6-67 0,8-1-175 15</inkml:trace>
          <inkml:trace contextRef="#ctx0" brushRef="#br0" timeOffset="9424.9892">10862 1083 490 0,'0'0'43'16,"0"0"-4"-16,0 0-11 0,0 0-14 0,0 0-8 15,0 0-3-15,-117-78-2 0,84 80 2 16,4 13-1-16,1 8 4 0,4 7 0 15,1 4 3-15,5 5 4 0,8 1-2 16,4 1 1-16,3-1-4 0,3-1 1 16,4-7-2-16,10-4 0 0,4-4 4 0,1-7-2 15,-4-6 1-15,8-9 2 0,2-2-7 16,7-17 2-16,7-15-2 16,-1-10-2-16,-5-10-2 0,0-17-2 15,-5-12-2-15,-2-10-6 0,-5-7-3 0,-3 2-1 16,-4 10 5-16,-4 14 3 0,-2 24 12 15,-7 21 1-15,-1 8 0 0,0 12-1 16,0-2-7-16,-1 9 0 0,-16 7 1 16,-7 26 6-16,-5 17 5 0,2 15 4 15,11 12 0-15,2 7-1 0,14 2-4 0,0 1-3 16,20-6-6-16,13-7 0 0,11-7-4 16,7-12-5-16,4-10-23 0,2-15-72 15,1-17-199-15,-7-10-30 16</inkml:trace>
          <inkml:trace contextRef="#ctx0" brushRef="#br0" timeOffset="5376.7572">8212 416 491 0,'0'0'57'0,"0"0"-5"0,0 0-11 16,0 0-14-16,-5-124-7 0,10 92-4 15,1 2 0-15,-2-1-2 0,1-1-2 16,1 10-1-16,-2-2-2 0,-1 9 0 16,-3-2-1-16,2 1 1 0,-2 7-1 0,3 2 0 15,-3 7-1-15,0-2 0 0,0 2-3 16,0-2 1-16,0 0-1 0,0-1-2 15,0 1-3-15,0 2-1 0,0 0-2 16,0 2 3-16,0 25 4 0,0 10 0 16,0 15 2-16,0 1-2 0,0 1 0 15,0 1 1-15,0 1-1 0,0 2 4 0,0-3-1 16,0 3 1-16,0-6-4 16,1 1-1-16,4-4 0 0,-1-1-1 15,1-2 4-15,4-1-2 0,0-2 2 0,-3-4 0 16,2-2-2-16,-1-4 0 0,-2-11 0 15,2-1-3-15,-2-6 1 0,-4-9-1 16,2 3-1-16,-1-5 0 0,2 1-1 16,-4-2-4-16,5 5-2 0,-5-8-12 15,0 0-25-15,6 0-49 0,3-20-128 0,0-11-99 16</inkml:trace>
          <inkml:trace contextRef="#ctx0" brushRef="#br0" timeOffset="5934.3174">8289 1120 353 0,'0'0'87'0,"0"0"-4"0,0 0-19 16,0 0-19-16,0 0-10 16,0 0-8-16,0 0-5 0,0 0-4 15,0 0 2-15,0 0-2 0,10 11 2 0,22-11-7 16,11-2-4-16,11-7 0 0,3-1 0 15,11-2 3-15,10-3 2 0,4 3-3 16,-1-1 1-16,-3 2-2 0,-15 4-5 16,-21 1-1-16,-18 2-1 0,-12 4-1 15,-12 0 0-15,0 0 0 0,0 0-2 0,2 0 1 16,-2 0-1-16,3 0 0 0,-3 0-1 16,0 0 0-16,-8 4-1 0,-5 2-6 15,1 3-8-15,-9-7-24 0,1 1-54 16,0-3-214-16,1-7-27 0</inkml:trace>
          <inkml:trace contextRef="#ctx0" brushRef="#br0" timeOffset="34653.6089">9736 1156 302 0,'0'0'61'0,"0"0"-7"16,0 0-12-16,0 0-1 0,0 0-8 16,0 0 3-16,0 0-4 0,0 0-6 15,0 0-1-15,0 0-3 0,8-43-5 16,-8 40-4-16,0 2-4 0,0-1-5 0,0-6-2 16,-8 3 1-16,2 2-1 0,-7-6 0 15,4 7 0-15,4-1 1 0,-1 1-1 16,6 2-1-16,-3-2 0 0,-6 2-1 15,-1 0 1-15,-4 0 2 0,-1 0 2 16,9 0 1-16,-10 2 1 0,10 0 0 0,-10 3-1 16,0-1 1-16,1 1-1 15,4-2 3-15,4 1-4 0,2-3 1 16,-1 2-2-16,0-2 0 0,-1 3 0 16,2-1-1-16,-1 0-1 0,2 2 0 0,-5-2-2 15,3 7-1-15,1-6 1 0,1 0 1 16,-8 5-1-16,7-3 3 0,-2 6-3 15,-10 4 0-15,8-6 0 0,-3 6 0 16,5-5 1-16,-4-1 3 0,-2 7-2 16,4-8 0-16,-7 5 0 0,7-4-1 0,3-2 0 15,-3 1 0-15,5-4 0 16,1-2-1-16,3-3 1 0,-2 0 0 16,-1 8-1-16,2-1 0 0,-4-1 0 15,5 0 0-15,-1 1 0 0,-2 0 2 0,1-1-1 16,2 3-1-16,-3-3 1 0,3 4-2 15,0-2 2-15,0 10 0 0,0-9 1 16,0 7 1-16,0 2 3 0,3-6-5 16,2 4 5-16,-4-6-4 0,5 4-1 15,2-3 1-15,-2 0-2 0,3-1 1 0,-5 0-1 16,2-6 0-16,2 5 1 0,-4-5 1 16,1 1 0-16,4 4-1 0,-4-4 1 15,5 1-2-15,-1 4 3 16,2-7 0-16,-1 5 1 0,-2-8 0 0,5 3-1 15,-7-3-1-15,0 0 0 0,3 3 0 16,-9-3 0-16,9 0 2 0,0 0-1 16,6 0-1-16,3 0 0 0,-4 0-2 15,1 0 1-15,-2-3 1 0,2 0 0 16,-3-5 2-16,1 5-2 0,-6-2 1 0,4-3-1 16,-4 5 0-16,4-7-1 0,-1 1 0 15,2 1 0-15,0-8 1 0,0-2-5 16,-1 1 6-16,-1-1-5 0,2-1 3 15,-3-3 2-15,3-5-3 0,-3 3 2 16,3-1-1-16,-6-1 0 0,0 9 1 0,-1-9 0 16,-1 1-1-16,-1 7 0 15,-3-12 0-15,2 13-1 0,-2 0 0 16,0-2-3-16,0 5-7 0,0-8-16 16,-2 9-41-16,-11-6-195 0,-10 11-79 0</inkml:trace>
        </inkml:traceGroup>
        <inkml:traceGroup>
          <inkml:annotationXML>
            <emma:emma xmlns:emma="http://www.w3.org/2003/04/emma" version="1.0">
              <emma:interpretation id="{FBC1752D-AE07-41B9-9EC5-7AC9324EBAF8}" emma:medium="tactile" emma:mode="ink">
                <msink:context xmlns:msink="http://schemas.microsoft.com/ink/2010/main" type="inkWord" rotatedBoundingBox="14671,8046 16932,7994 16962,9332 14702,938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092.7003">12301 640 442 0,'0'0'76'0,"0"0"-19"0,0 0-13 0,0 0-13 15,0 0-5-15,0 0-2 0,0 0 0 0,0 0-4 16,0 0-1-16,-66-6-3 0,66 6-1 16,-5-2-3-16,5 2-1 15,0 0-2-15,-1 0-3 0,-2-3 0 0,3 3 0 16,-2 0-2-16,2-2 0 0,0 2-1 15,0-1 1-15,20-4 1 0,13-3 1 16,18 0 0-16,12-1 1 0,15 0 1 16,10-2 0-16,9 2 1 0,3 1-3 15,-7 2 0-15,-15-1-4 0,-13 4-2 16,-26 0 2-16,-17 3-2 0,-13 0-3 0,-9 0 1 16,0 0 0-16,0 0-1 0,5 0 1 15,-4 0-2-15,2 0 1 0,-1 0-1 16,-2 0-2-16,0 0-4 0,0 0-8 15,-5-2-11-15,-7 0-13 0,-10 0-16 16,-14-3-34-16,15 1-67 0,-13-2-133 16</inkml:trace>
          <inkml:trace contextRef="#ctx0" brushRef="#br0" timeOffset="10540.3766">12632 207 563 0,'0'0'54'15,"0"0"-1"-15,0 0-6 0,0 0-11 0,0 0-12 16,0 0-6-16,0 0-8 0,0 0-5 16,0 0-1-16,0 0-1 15,13-33 1-15,-2 53 1 0,1 9 1 16,-3 6 1-16,-3 8 1 0,3 8 1 0,0 3 0 15,0 13 4-15,1 3-4 0,1 3 2 16,-2 4-3-16,0-4-4 0,0 0 1 16,0-8 0-16,-3-2 0 0,-1-8-1 15,-1-8-1-15,-4-14 0 0,0-14-1 16,0-9 0-16,0-10-1 0,0 0-1 0,0 0-1 16,0 1-4-16,0 10-11 0,-1-1-39 15,-13-9-229-15,-8-5-61 0</inkml:trace>
          <inkml:trace contextRef="#ctx0" brushRef="#br0" timeOffset="20820.5656">13687 337 421 0,'0'0'54'0,"0"0"-1"0,0 0-14 15,0 0-14-15,0 0-8 0,0 0-6 0,0 0 1 16,0 0 0-16,0 0 2 0,-6-15 4 16,6 13 0-16,0 2 0 0,0-2 0 15,0 2-2-15,0 0-1 16,0-3-1-16,0 3-3 0,2-1 0 0,-1 1-4 15,7-7-2-15,-2 3-2 0,6-3-1 16,4-4 0-16,-4 5 1 0,8-7-2 16,-1 5 1-16,-5 4-1 0,8-5 1 15,-10 2 0-15,2 1 0 0,-1 2 0 16,-8-1 0-16,6-1 0 0,-7 2 0 0,1 1-1 16,2 0 3-16,-1-2-3 0,0 4 0 15,6-4 0-15,2 1-1 0,-2 0 1 16,4-1-1-16,-1 0 1 0,0 1 0 15,3 3 0-15,-3-5 0 0,-6 5-1 16,6 1 1-16,-6 0-1 0,0 0 0 0,6 0-1 16,-7 0 1-16,3 0 0 15,7 11 0-15,-5 2 1 0,4 4-3 16,-1 2 3-16,1-2 0 0,1 3 0 16,1 2 2-16,2 0 0 0,-4-1-3 0,1 3 1 15,-3-2 1-15,1 1 0 0,-3 2 2 16,0 0-3-16,4 1 4 0,-7 2-4 15,4 3 2-15,-4-1-2 16,5 0 0-16,-1-1 0 0,-1-1-2 0,-2 0 2 16,2-3-2-16,-2-1 2 0,-2-6-1 15,0 1 0-15,-5-7 0 0,-1-5 1 0,3 8-1 16,-4-9 1-16,1 1-1 16,-2 0 0-16,-1-7 1 0,0 0-2 15,0 0 0-15,3 2-1 0,-3-1-3 0,0 2-10 16,2-1-15-16,-2 1-25 0,0-3-36 15,0 0-87-15,-15 0-125 0</inkml:trace>
          <inkml:trace contextRef="#ctx0" brushRef="#br0" timeOffset="21720.3556">14311 514 370 0,'0'0'49'0,"0"0"-8"0,0 0-11 16,0 0-13-16,0 0-2 0,0 0 3 15,0 0 5-15,0 0 3 0,0 0-3 16,0 0-1-16,5-13-4 0,-5 12 1 16,0 1-3-16,0 0-4 0,0 0-3 0,0 0-5 15,0 0-1-15,0 0-1 16,-6 0-1-16,1 0 0 0,0 6 0 16,1-2 1-16,4-4 2 0,-5 4-1 15,4 3 2-15,-2-3 1 0,-3 7 0 0,1-7 1 16,-4 9 1-16,3-4-2 0,-3-1-2 15,2 3 0-15,-4-3-4 0,-2 8 2 16,4-5 0-16,-6 5-1 0,6-5 0 16,0-3 0-16,0 3 1 0,1-2-2 15,-1 2 1-15,2 0-1 0,1 0 0 0,-3 0 2 16,4 0 1-16,-4 0-1 16,3 0 0-16,-6 0 0 0,5 1-1 0,-2-1 2 15,-4 2-1-15,6-2 0 16,-5 0 2-16,3-3-2 0,0 4-1 0,3-8 0 15,0 5-2-15,1-4 2 0,-4 5 0 16,0 1 0-16,-1 2 0 0,-4 2 0 16,2 6-1-16,-3 3 2 0,2 0-1 15,1-2 1-15,-2 3-1 0,-2 0 0 16,4-4-1-16,-5 1 2 0,2-1-2 0,-3-1 0 16,3-1 2-16,4-6-1 0,-1 3-1 15,0-1 0-15,3-4 0 0,-4 6 2 16,-1 2 0-16,5-8 1 0,-4 8 0 15,2-1 0-15,5-7-2 0,-6 10 2 16,6-9-1-16,0-1 1 0,-1 3 0 16,1-2-1-16,1 1 1 0,-2-1-2 15,2 0 1-15,4-6 1 0,-5 5-2 16,3-5 2-16,-2 7 4 0,-1 0-3 16,3-7 5-16,1 0-5 0,-2-1 1 0,1 1 0 15,-3-1-1-15,6 1-1 0,0-6-1 16,-2 0-1-16,2 0 0 0,0 2 0 15,-3-2-1-15,3 0-4 0,-4 0-31 16,-2-24-137-16,-2-25-155 0,2-21-29 16</inkml:trace>
        </inkml:traceGroup>
        <inkml:traceGroup>
          <inkml:annotationXML>
            <emma:emma xmlns:emma="http://www.w3.org/2003/04/emma" version="1.0">
              <emma:interpretation id="{D6AF1CBF-5C10-4500-A06F-8E81E17D7BDA}" emma:medium="tactile" emma:mode="ink">
                <msink:context xmlns:msink="http://schemas.microsoft.com/ink/2010/main" type="inkWord" rotatedBoundingBox="17702,7820 21615,7730 21653,9378 17739,946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5640.5694">15318 364 330 0,'0'0'69'0,"0"0"-6"0,0 0-10 16,0 0-13-16,0 0-5 0,0 0-7 15,0 0-2-15,0 0-1 0,0 0-3 16,-33-63-1-16,30 55-2 0,2 5-2 16,1 3-2-16,-3-4-1 0,3 4-1 15,0-1-3-15,-2-2-2 0,2 3-1 0,0-3-1 16,-3-1-1-16,3 3-1 0,0-2 0 16,0 3 0-16,0 0-1 15,-1 0 1-15,1-5 0 0,0 5-2 0,0-1 0 16,0 1-2-16,0 0 0 0,0 0 0 15,0 0-1-15,0 0 2 0,1 14 0 16,8 8-1-16,3 8 1 0,-1 2 0 16,-1 2-1-16,2 2 0 0,-1 5 4 15,-2 2-3-15,1 2 4 0,-1 0-3 16,0 3-1-16,2-1 2 0,-4-1-2 0,-1-3 0 16,2-4 0-16,-5-1-2 0,1-13 2 15,-1 1 1-15,-1-9-1 0,-2-8 3 16,3 8-3-16,-3-7 0 15,0-4 0-15,0 3 0 0,0-9 0 0,0 0 3 16,0 0-4-16,0 2 0 0,2 1 0 16,-2-1-3-16,0-1 2 0,0 2 0 15,0-1-6-15,0-2-7 0,3 0-18 16,-3 0-30-16,0 0-54 0,1 0-141 16,-1-8-52-16</inkml:trace>
          <inkml:trace contextRef="#ctx0" brushRef="#br0" timeOffset="16536.0216">15329 364 312 0,'0'0'71'15,"0"0"-6"-15,0 0-10 0,0 0-17 0,0 0-8 16,0 0-7-16,0 0-7 16,0 0-3-16,0 0-2 0,0 0 1 0,-38-6 2 15,32 3-4-15,-1 2 0 0,2-6-5 16,2 3-2-16,-1-3 2 0,1 2 0 15,3 5 2-15,-2-6 1 0,-1-1-1 16,2 0 0-16,-2 3 1 0,3 4 0 16,-2-3-1-16,2 3-1 0,0-1-3 15,0-1-2-15,0 0 0 0,0-1-1 16,0 0 0-16,0 2 1 0,0-1 0 0,0-2 0 16,0 3 2-16,0-2-1 0,0 3 1 15,0-3 1-15,0-5 0 0,0 0 0 16,5 0 1-16,-1-2-2 15,1 6-1-15,-4 0 0 0,8-5 0 0,-4 4 0 16,5-1-1-16,-1-1 1 0,2-1 0 16,7-2-1-16,-5 6 1 0,7-6-1 15,-1 2 0-15,-2 4 0 0,7-3-1 16,-1 1 0-16,-8 4 0 0,6-4 0 16,-5 1 0-16,1 3 1 0,-1 1 0 0,-7-2-1 15,8 3 2-15,-8 0-2 0,0 0 0 16,6 0 1-16,-6 0-1 0,0 0 0 15,0 0 1-15,-3 0-1 0,3 0 0 16,-2 0 0-16,9 0 0 0,-1 0 0 16,-2 0 0-16,10 4 1 0,-2 3-1 0,-8-1-1 15,10 2 0-15,-4-1 1 16,-5 0-1-16,4 1 1 0,-8-1 1 0,-5-3-1 16,5 3 1-16,-5-4-1 15,4 7 1-15,1-4-1 0,0 4 0 0,-1-4 0 16,-5-2 0-16,5 3 1 0,-4-3-1 15,-1 1 0-15,1-1-1 0,-4 1 2 16,4-2 0-16,-2 2-1 0,1 3 2 16,-4-2-2-16,0 2 1 0,0 6 1 15,0 1-2-15,0 0 0 0,-3 0 1 0,-1-3 1 16,-1 4-2-16,-1-4 0 16,2 4 4-16,-2 1-2 0,-6 2 3 0,1 0-2 15,-7 3-1-15,-2-1 0 16,-2-4 0-16,-2 0 0 0,-3-1 0 0,1 1 0 15,-1-3 0-15,8-5 0 0,-1 2-2 16,8-5 0-16,6-1 0 0,-8 3 0 16,8-7-4-16,-1 1 2 0,2 3-2 15,5-5-3-15,-6 3-6 0,-7 3-8 16,2-2-9-16,-11 4-11 0,2 2-7 0,-2-2-13 16,1 1-22-16,0 0-27 0,9-1-60 15,4-5-71-15</inkml:trace>
          <inkml:trace contextRef="#ctx0" brushRef="#br0" timeOffset="16904.141">15452 713 429 0,'0'0'57'0,"0"0"-6"0,0 0-17 15,0 0-15-15,0 0-6 0,0 0-1 16,0 0 0-16,0 0 4 0,0 0 2 16,-10 2 4-16,10 3 1 15,15 3 1-15,12 3-2 0,10 3-3 0,7 2 0 16,7-1-4-16,9 2-2 0,3 1-2 15,6 0-1-15,-2 0-3 0,-4-1 0 16,-5 0-2-16,-8-3-4 0,-8 2 0 16,-9-6-1-16,-10 1-1 0,-5-2 1 15,-11-2-1-15,-2-2-1 0,-1-1 0 16,-4-4-6-16,0 0-10 0,0 0-18 0,0 2-28 16,0-2-61-16,0 0-173 0,-1 0-2 15</inkml:trace>
          <inkml:trace contextRef="#ctx0" brushRef="#br0" timeOffset="17332.228">17256-22 550 0,'0'0'33'0,"0"0"-2"0,0 0-13 16,0 0-14-16,0 0-6 0,0 0-4 15,0 0 6-15,-128 51 1 0,73 11 5 16,-5 17 0-16,1 11 7 0,5 10 7 16,9 5-1-16,9 3 4 0,13-4-6 15,13 3-2-15,10-6-3 0,15-5-5 0,21-6-1 16,12-8-5-16,13-15-1 0,13-8-6 15,9-13-17-15,5-14-51 0,10-8-165 16,-3-21-67-16</inkml:trace>
          <inkml:trace contextRef="#ctx0" brushRef="#br0" timeOffset="18652.3412">17685 600 389 0,'0'0'73'0,"0"0"-12"0,0 0-19 0,0 0-13 16,0 0-11-16,0 0 2 15,0 0-1-15,0 0 4 0,0 0-6 0,0 0 2 16,-28-105-6-16,28 95 2 0,0 5 0 15,0 5-2-15,-3-10 0 0,3 2 0 16,0-2-5-16,0 5-2 0,0 5 0 16,-1-3-1-16,1-4 0 0,-2-2 0 15,-1 0 0-15,3 2 0 0,0 7-1 0,-1-1 0 16,1 1 0-16,0-3 0 0,0 1-1 16,0-1 1-16,0 3-2 0,-3-2 1 15,3 2-1-15,0-1 0 16,0 1-1-16,0-3 1 0,0 3-1 0,0 0 0 15,-2 0 0-15,2 0-1 0,0 0 0 16,-3 0 0-16,2 0 0 0,-7 14 0 16,4 2 0-16,-2 8-1 0,1 1 4 15,5-4-3-15,-1 10 2 0,1 0-2 16,0-1 0-16,0 15 1 0,0-4-1 0,0 4 0 16,0 1 0-16,1 2 1 0,-1-1 1 15,3-4 1-15,-3 2 0 0,2-7 1 16,-1-9-1-16,4-4 0 0,-2-8 2 15,1-2-2-15,1-2 0 0,-4-6-1 16,2-1 1-16,-3-6 0 0,0 0 0 16,0 0 0-16,2 0-1 0,1 3 0 15,3-3-2-15,0 0 1 0,6-8 0 16,3-4-1-16,-6 3 0 0,5-8 1 16,-4-1-3-16,4-4 1 0,1-7 1 0,-2-2-1 15,2 3 3-15,-3 1-3 0,-1 7 1 16,-2 2 0-16,-3 7 0 0,-3 5 0 15,3-5 0-15,-3 4 0 0,-2-1 0 16,4 5 0-16,-5-4 0 0,1 0 0 16,2 1 1-16,-1-9-1 0,1 8 0 15,-3-9 0-15,1 1-1 0,-1 6 1 0,3-6 0 16,-3 6 1-16,0 0-1 16,2 1 0-16,-2 8 0 0,0-1 0 15,0 1 1-15,0-2-1 0,3 1 1 0,-3-3-2 16,0 1 1-16,0 2 0 0,0 1-1 15,1-2 2-15,-1 2-3 16,0-3 3-16,0 3-1 0,0-2 0 0,0 2 1 16,0-2-3-16,0 2 2 0,0 0-2 15,0 0 2-15,3 0 0 0,-3 0 0 0,2 0 0 16,7 0 0-16,1 0 0 0,9 10 0 16,0 8 0-16,1-1 1 0,2 4-1 15,2 9 0-15,0 0 0 0,6 8-1 16,-1 1 0-16,-1 4 1 0,3 0 0 15,-4 2 2-15,-2-3-1 0,1-8 0 16,-7-4 0-16,-4-11 0 0,-6-8 0 16,-4-6 1-16,-5-5-1 0,0 0 1 15,0 0 2-15,1 0-1 0,4 0 1 16,-1-16-2-16,1-14-2 0,-1-14 1 0,-1-14-2 16,-1-4 2-16,2-4-2 0,1-3 1 15,-1 5-2-15,2 7 2 0,-1 7 0 16,2 3 1-16,-5 16 0 0,1 0-3 15,-2 14 3-15,-1 6-4 0,0-8 4 16,0 11 0-16,0-1-1 0,0 2-1 16,0 7-1-16,0-1-2 0,0 1-4 15,0-3-1-15,0 2-8 0,0-2-7 16,0 0-9-16,0 2-13 0,0-2-22 16,0 2-46-16,0-2-94 0,-1 0-84 0</inkml:trace>
          <inkml:trace contextRef="#ctx0" brushRef="#br0" timeOffset="18884.4373">18659-121 674 0,'0'0'14'0,"155"81"9"0,-73-14-3 15,-5 12-2-15,-9 16-10 0,-13 15-4 16,-13 9-1-16,-13 7-2 0,-20 1 1 16,-9 0-2-16,-27-5-3 0,-23-7 2 15,-19-12-2-15,-17-6 2 0,-17-10-7 0,-12-8-32 16,-14-13-240-16,0-13-31 0</inkml:trace>
        </inkml:traceGroup>
      </inkml:traceGroup>
    </inkml:traceGroup>
    <inkml:traceGroup>
      <inkml:annotationXML>
        <emma:emma xmlns:emma="http://www.w3.org/2003/04/emma" version="1.0">
          <emma:interpretation id="{073C548D-1FBE-4F95-8EC9-36A4DE273111}" emma:medium="tactile" emma:mode="ink">
            <msink:context xmlns:msink="http://schemas.microsoft.com/ink/2010/main" type="paragraph" rotatedBoundingBox="15347,10918 26896,10960 26893,11975 15343,119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283F768-25B8-4AE9-ADAF-000F55BD8CDF}" emma:medium="tactile" emma:mode="ink">
              <msink:context xmlns:msink="http://schemas.microsoft.com/ink/2010/main" type="inkBullet" rotatedBoundingBox="15347,11052 16173,11055 16170,11924 15344,11921"/>
            </emma:interpretation>
            <emma:one-of disjunction-type="recognition" id="oneOf5">
              <emma:interpretation id="interp5" emma:lang="" emma:confidence="0">
                <emma:literal>→</emma:literal>
              </emma:interpretation>
            </emma:one-of>
          </emma:emma>
        </inkml:annotationXML>
        <inkml:trace contextRef="#ctx0" brushRef="#br0" timeOffset="26836.844">13188 3246 353 0,'0'0'68'0,"0"0"2"0,0 0-13 16,0 0-15-16,0 0-17 0,0 0-5 0,0 0-3 15,0 0 2-15,0 0 0 0,-29 0 0 16,29-4-1-16,0 3-1 0,0-1-2 15,0-6-3-15,0 4-2 0,14-6 1 16,4-1-7-16,3 4 0 0,11 1-1 16,1 4 0-16,0 2-1 0,0 0-1 0,1 8 1 15,3 10 0-15,-3 4 0 0,4 9 0 16,-1 7 4-16,-4 3-4 16,0 4 5-16,-4 1-4 0,-3-2-1 15,-7-2 0-15,-4-2-2 0,-1-4 0 0,-4-7-2 16,-2-5 0-16,-4-10-5 0,-4 0-8 15,0-6-18-15,0-1-21 0,0 7-74 16,-4-11-170-16,-17 1-1 0</inkml:trace>
        <inkml:trace contextRef="#ctx0" brushRef="#br0" timeOffset="27139.6641">13630 3321 498 0,'0'0'25'0,"0"0"3"0,0 0-2 16,0 0-8-16,0 0-5 0,0 0-7 15,-146 103 1-15,104-58-1 0,-5 4 0 16,1 0 3-16,-2 2 0 0,1 5 5 15,1 0 2-15,0-2 1 0,0 1 1 16,-1-4-2-16,5-6-6 0,5-8-2 16,3-6-4-16,3-7-3 0,11-6-2 15,7-8-3-15,7-7-7 0,6-3-9 16,0 0-29-16,0 0-126 0,19-3-118 16</inkml:trace>
      </inkml:traceGroup>
      <inkml:traceGroup>
        <inkml:annotationXML>
          <emma:emma xmlns:emma="http://www.w3.org/2003/04/emma" version="1.0">
            <emma:interpretation id="{AB12B091-E788-45C0-9618-52EF0F6175A5}" emma:medium="tactile" emma:mode="ink">
              <msink:context xmlns:msink="http://schemas.microsoft.com/ink/2010/main" type="line" rotatedBoundingBox="16996,10924 26896,10960 26893,11975 16992,11939"/>
            </emma:interpretation>
          </emma:emma>
        </inkml:annotationXML>
        <inkml:traceGroup>
          <inkml:annotationXML>
            <emma:emma xmlns:emma="http://www.w3.org/2003/04/emma" version="1.0">
              <emma:interpretation id="{11CC66B8-F2A9-4165-9E91-127ED616AA84}" emma:medium="tactile" emma:mode="ink">
                <msink:context xmlns:msink="http://schemas.microsoft.com/ink/2010/main" type="inkWord" rotatedBoundingBox="16995,11091 17777,11094 17775,11719 16993,1171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7598.2741">14537 3499 452 0,'0'0'80'16,"0"0"-16"-16,0 0-15 0,0 0-17 15,0 0-14-15,0 0-9 0,0 0-2 16,0 0 0-16,0 0 6 0,0 0 3 0,78-5-3 16,-29 5-2-16,11 0-3 0,8-2-2 15,6-4 1-15,2 0-2 0,-5 2-2 16,-6-1 0-16,-13 3-5 0,-16 2-1 15,-7 0-9-15,-12 0-12 0,-8 0-27 16,0 0-60-16,-9 0-172 0,3 0-12 16</inkml:trace>
          <inkml:trace contextRef="#ctx0" brushRef="#br0" timeOffset="27916.2743">15007 3230 412 0,'0'0'64'0,"0"0"-3"0,0 0-17 16,0 0-7-16,0 0-10 0,0 0-2 15,0 0-2-15,0 0-1 0,0 0-5 16,129 36-3-16,-93-15-5 0,-2 4-3 16,-3 3 1-16,-2 5-8 0,-5 5 5 15,-8 2-5-15,-7 6 0 0,-6 0 1 16,-3 2-1-16,-13-3-1 0,-10-1 0 16,-1-4 0-16,-1-5-1 0,-2-2-5 15,-2-4-33-15,0-5-118 0,2-9-141 16</inkml:trace>
        </inkml:traceGroup>
        <inkml:traceGroup>
          <inkml:annotationXML>
            <emma:emma xmlns:emma="http://www.w3.org/2003/04/emma" version="1.0">
              <emma:interpretation id="{F6DDCBA0-2847-469E-884B-B92D57D212F0}" emma:medium="tactile" emma:mode="ink">
                <msink:context xmlns:msink="http://schemas.microsoft.com/ink/2010/main" type="inkWord" rotatedBoundingBox="19135,11072 21665,11081 21662,11956 19132,1194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9326.12">18200 3488 423 0,'0'0'65'0,"0"0"-9"0,0 0-25 16,0 0-9-16,0 0-11 0,32-128-1 15,-32 111 0-15,-5 4-1 0,-2 0-5 16,-5 4-3-16,-9 1-1 0,-3 3-2 0,-9 5 3 16,2 5 0-16,-5 12 3 15,3 6 4-15,-1 9 7 0,1 3-2 16,1 7 3-16,4 1-4 0,0 4-4 16,7-3-2-16,3-2-2 0,5-4 2 0,7-10-4 15,3-4 2-15,3-8 0 0,0-5 1 16,3 2 3-16,9-8 3 0,10-5 0 15,5-3 2-15,11-18-3 0,0-11-4 16,-1-4 1-16,1-3-3 0,-5 3 0 16,-8 4 0-16,-7 10 0 0,-7 9-1 15,-6 8 0-15,-5 5-3 0,0-1-1 0,0 1-1 16,9 0-1-16,4 0 1 0,2 15 3 16,8 5-1-16,-1 3 0 15,-1 7 1-15,3-2-4 0,3 4 2 0,2-5-1 16,3 3-5-16,1-6-17 0,1-7-30 15,-7-4-92-15,2-5-163 0</inkml:trace>
          <inkml:trace contextRef="#ctx0" brushRef="#br0" timeOffset="29640.0391">18647 3373 577 0,'0'0'15'16,"0"0"-4"-16,149 64-2 0,-103-32-7 0,-1 8-2 16,-7 4-1-16,-8 0-1 0,-8 1-1 15,-8-3-4-15,-10-3 3 0,-4-8-1 16,-12-8 4-16,-1-6 4 0,-7-8 2 15,1-9 7-15,-1-3 2 0,-2-13 4 16,4-8 0-16,7-6-1 0,10-6-5 0,1-1-7 16,4-3-3-16,16 1-3 15,10 3-2-15,10 4-5 0,4 4-5 16,7 2-20-16,0 2-58 0,2 1-179 16,2 3-8-16</inkml:trace>
          <inkml:trace contextRef="#ctx0" brushRef="#br0" timeOffset="28833.5056">16677 3445 604 0,'0'0'20'15,"0"0"3"-15,0 0-2 0,115-49 0 16,-45 32-9-16,10 10 0 0,3 0-6 16,-2 7-2-16,-11 2 0 0,-8 14-4 0,-15 1 3 15,-13 3-6-15,-11-2-1 16,-17 0-1-16,-6 2 3 0,-21 1 0 0,-21 6 3 16,-14-1 0-16,-7-4-1 15,-6-1 0-15,3-6 1 0,4-2 0 0,9-3 0 16,16-2-1-16,14-5-2 0,14 1-12 15,9-4-14-15,-1 0-35 0,2 0-100 16,22-7-116-16</inkml:trace>
          <inkml:trace contextRef="#ctx0" brushRef="#br0" timeOffset="28533.4701">16810 3210 570 0,'0'0'20'15,"0"0"0"-15,0 0-2 0,0 0-4 16,0 0-2-16,0 0 3 0,0 0 3 0,0 0 4 15,22 144-5-15,-13-80-1 0,-4 4-7 16,-1 4-4-16,-2 1 0 0,1 2-6 16,1-2 2-16,-2-3-2 0,-1-5 0 15,2-10-1-15,-1-17 1 0,1-3-5 16,-2-14-6-16,-1-10-22 0,3 0-38 0,-3-11-112 16,0 0-113-16</inkml:trace>
        </inkml:traceGroup>
        <inkml:traceGroup>
          <inkml:annotationXML>
            <emma:emma xmlns:emma="http://www.w3.org/2003/04/emma" version="1.0">
              <emma:interpretation id="{9C0B4668-9A78-40B9-9974-45B13EB215CD}" emma:medium="tactile" emma:mode="ink">
                <msink:context xmlns:msink="http://schemas.microsoft.com/ink/2010/main" type="inkWord" rotatedBoundingBox="21985,10942 26896,10960 26893,11795 21982,11777"/>
              </emma:interpretation>
              <emma:one-of disjunction-type="recognition" id="oneOf8">
                <emma:interpretation id="interp8" emma:lang="" emma:confidence="0">
                  <emma:literal>is</emma:literal>
                </emma:interpretation>
                <emma:interpretation id="interp9" emma:lang="" emma:confidence="0">
                  <emma:literal>er</emma:literal>
                </emma:interpretation>
                <emma:interpretation id="interp10" emma:lang="" emma:confidence="0">
                  <emma:literal>&amp; R</emma:literal>
                </emma:interpretation>
                <emma:interpretation id="interp11" emma:lang="" emma:confidence="0">
                  <emma:literal>a</emma:literal>
                </emma:interpretation>
                <emma:interpretation id="interp12" emma:lang="" emma:confidence="0">
                  <emma:literal>her</emma:literal>
                </emma:interpretation>
              </emma:one-of>
            </emma:emma>
          </inkml:annotationXML>
          <inkml:trace contextRef="#ctx0" brushRef="#br0" timeOffset="32218.4871">23218 3602 398 0,'0'0'49'0,"0"0"1"0,0 0-11 0,0 0-16 16,0 0-8-16,0 0 1 0,0 0 1 0,0 0 3 16,0 0 0-16,-28 38 1 0,28-23 1 15,0-9-2-15,0-1-2 0,12 1-1 16,-3-4-3-16,7-2-3 0,12 0-2 15,-1-6-3-15,7-11-2 0,2-3-1 16,-1-3-6-16,2-8 6 0,-4-3-3 0,-1-7 0 16,-6-3 1-16,-7-1-7 15,-5 4 3-15,-5 9-4 0,-5 15 3 16,-2 11 0-16,-2 6 0 0,0 0 0 16,-2 0 2-16,-16 4-1 0,-6 15 6 0,-4 9 1 15,3 11 0-15,7 5 2 0,8 2-3 16,5-1-1-16,5-1-2 0,6-1 1 15,14-4-1-15,12-3-3 0,7-4-8 16,6-11-48-16,6-5-228 0,-2-16-27 16</inkml:trace>
          <inkml:trace contextRef="#ctx0" brushRef="#br0" timeOffset="32575.3476">24018 3301 634 0,'0'0'3'15,"0"0"2"-15,142 56 2 0,-105-19-6 16,-7 1 1-16,-9 6-4 0,-9 1-2 16,-12 1 1-16,0-1 0 0,-10-6 0 15,-10-6 3-15,5-11 3 0,-3-3 5 16,6-10 5-16,6-4 12 0,2-2 13 0,4-3 8 16,-2 0 1-16,2 0-11 0,0-17-15 15,11-13-15-15,11-10-5 0,8-7-3 16,8-4-6-16,2-4-18 15,2 1-55-15,-1-7-225 0,0-1-32 0</inkml:trace>
          <inkml:trace contextRef="#ctx0" brushRef="#br0" timeOffset="30552.5546">20019 3325 547 0,'0'0'8'16,"0"0"5"-16,-123-44 2 0,72 44 0 15,0 0-3-15,-2 19-3 0,2 6 3 16,4 7-4-16,8 11 6 0,6-2-1 16,11 6-2-16,7 2-1 0,7-3-2 15,8 0-2-15,3-3 2 0,11-9 1 0,2-1 0 16,-2-15 1-16,4-4 2 0,-5-8 1 16,2-6 0-16,12 0 4 0,-3-9-6 15,10-12 0-15,-6-11 0 0,-1-3-5 16,2-6-1-16,-4-3-2 0,2-1-2 15,-1 4 0-15,-4 8-3 0,-3 8 5 16,-10 12-1-16,-5 7 1 0,-4 6 1 16,0-2-6-16,5 2 0 0,5 7 0 15,4 8 3-15,1 10-1 0,0 7 0 16,1 1 0-16,1-3 0 0,1 4 0 0,0-6 0 16,0-1 0-16,-6-9-1 0,4-2 1 15,-7-7 1-15,-4-4 0 0,-2 1 1 16,4-6 2-16,4 0-1 0,7-11 0 15,5-10 0-15,-2-5-2 0,1-8 2 16,1-3-3-16,1-1 1 0,0 0-1 16,-5 5-3-16,1 4 4 0,-7 5-4 15,0 7 4-15,-7 4-1 0,0 2 0 16,3 0 0-16,-6 6 0 0,1 0 0 16,-4 5 0-16,0-2 0 0,0 2 1 0,2-3-1 15,1 3 0-15,-2-1 2 0,1 1-2 16,1-2 0-16,-2 2-1 0,2-3 0 15,-3 3-1-15,2 0 1 16,-2 0 0-16,4 0 0 0,4 21 0 0,-4 7 4 16,2 13-4-16,-1 2 5 0,-4 2-4 0,2-5 0 15,2 5 1-15,-1-4-3 16,1-5 2-16,-4-8-1 0,2-11 2 16,-1-2 0-16,1-9-1 0,-3 2 1 15,1 0 0-15,-1-8 3 0,0 0 1 0,5 0-1 16,1-8-1-16,6-17-1 0,4-9-1 15,5-4 0-15,3-2-2 0,5 5 1 16,6 0-1-16,5 9 2 0,-1 4 0 16,2 6 4-16,-13 8-4 0,-2 8 0 15,-3 0-1-15,-5 13-1 0,1 9 1 0,-4 7-1 16,-7 4 1 0,-4 1 0-16,-4-9-2 0,0 1 1 0,0-10 0 15,0-6 1-15,0-2-1 0,0-8 3 0,0 0-2 16,0 0 3-16,0 0-2 0,2 0 0 15,11-7 0-15,10-12-1 0,5-10 0 16,1 0 0-16,4 2-1 0,0 0 0 16,2 5 1-16,2 1 1 0,-1 9-1 15,-10 5 0-15,-1 4 0 0,-1 3-1 16,0 11 0-16,2 10 1 0,-3 5-2 0,-4 3 1 16,-1 2-1-16,-4 2-2 0,-1 0-7 15,-2-4-22-15,-1-2-42 0,-1-11-230 16,8-3-28-16</inkml:trace>
          <inkml:trace contextRef="#ctx0" brushRef="#br0" timeOffset="31161.2585">21459 3805 537 0,'0'0'51'16,"0"0"-7"-16,0 0-11 0,0 0-9 16,0 0-8-16,0 0-4 0,0 0-3 15,0 0-3-15,0 0-2 0,134-23-1 16,-95 6 0-16,3-6-2 0,1-4 0 0,-4-5 0 16,-2-4-1-16,-5-3 2 0,-4-3-1 15,-8-3-1-15,-5 4 1 0,-6 9-6 16,-5 2 4-16,-4 12-4 0,0 10 3 15,0-1 1-15,-13 9 0 0,-8 0 6 16,-9 11-4-16,4 15 7 0,4 12-1 16,4 6 2-16,6 4 2 0,9 4-1 15,3-3 2-15,9 4-4 0,13-3-1 16,11-4-3-16,6-7-1 0,9-1-4 16,7-12-8-16,-1-10-30 0,1-11-84 0,1-8-182 15,1-21-18-15</inkml:trace>
          <inkml:trace contextRef="#ctx0" brushRef="#br0" timeOffset="31667.4621">22444 3497 690 0,'0'0'20'0,"0"0"3"0,0 0-2 16,0 0-10-16,122 0-13 0,-66-3-11 0,-4 0-33 15,4-2-152-15,-4-5-106 0</inkml:trace>
          <inkml:trace contextRef="#ctx0" brushRef="#br0" timeOffset="31482.6021">22664 3091 596 0,'0'0'20'0,"0"0"2"0,0 0-4 16,0 0-3-16,0 0-8 0,0 0 3 16,0 0 3-16,0 0 4 0,24 150-1 15,-15-90-2-15,-2 4 1 16,1 0-8-16,-2-2 1 0,-2-3-7 0,1-3-1 15,-1-7 0-15,-2-3-1 0,1-16 0 16,-3-4-3-16,0-7-10 0,0-13-19 16,0 4-38-16,-3-10-117 0,-12 0-108 15</inkml:trace>
        </inkml:traceGroup>
      </inkml:traceGroup>
    </inkml:traceGroup>
    <inkml:traceGroup>
      <inkml:annotationXML>
        <emma:emma xmlns:emma="http://www.w3.org/2003/04/emma" version="1.0">
          <emma:interpretation id="{C47E9D1F-205A-450D-ABC4-4A0C2BA9D5C4}" emma:medium="tactile" emma:mode="ink">
            <msink:context xmlns:msink="http://schemas.microsoft.com/ink/2010/main" type="paragraph" rotatedBoundingBox="15244,12859 32788,13352 32708,16207 15164,157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B86613B-510D-492F-BE20-EB2440EB4DE7}" emma:medium="tactile" emma:mode="ink">
              <msink:context xmlns:msink="http://schemas.microsoft.com/ink/2010/main" type="line" rotatedBoundingBox="15244,12859 32788,13352 32742,14982 15198,14489"/>
            </emma:interpretation>
          </emma:emma>
        </inkml:annotationXML>
        <inkml:traceGroup>
          <inkml:annotationXML>
            <emma:emma xmlns:emma="http://www.w3.org/2003/04/emma" version="1.0">
              <emma:interpretation id="{307914D6-C269-4B9A-A317-6D6892E4A2CA}" emma:medium="tactile" emma:mode="ink">
                <msink:context xmlns:msink="http://schemas.microsoft.com/ink/2010/main" type="inkWord" rotatedBoundingBox="15240,12997 19309,13112 19268,14603 15198,14489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6583.3867">12990 5515 316 0,'0'0'70'0,"0"0"-15"0,0 0-12 0,0 0-3 16,0 0 0-16,0 0 0 0,0 0-2 15,0 0-4-15,0 0-5 0,-5-83-4 16,5 83-8-16,-1-3-3 0,1 3-3 16,0-1-3-16,0-3 2 0,0 2-3 15,0 1-2-15,0-2 0 0,0 0-1 0,0 1 0 16,0 0 1-16,0 1 0 16,0-2-1-16,0 0 1 0,0 2-1 15,0 1-3-15,0-3 1 0,0 3-2 0,0 0 2 16,0 3-1-16,0 16 1 0,4 10 0 15,-2 11 1-15,4 0 1 0,1 3-1 16,-5 0 2-16,2 3-1 0,-1 8 2 16,-1-3-1-16,-2 7 2 0,0 3-1 15,0-4-1-15,0 1-1 0,0-7-1 16,-2 1 1-16,-2-7-1 0,1-5 0 0,1-10-1 16,2-4-1-16,0-10 0 0,0-8 4 15,0 8-5-15,0-7 3 0,0-2-3 16,0 1-1-16,0-8-3 15,0 0-7-15,0 0-19 0,0 0-44 0,-9-18-137 16,-4-17-123-16</inkml:trace>
          <inkml:trace contextRef="#ctx0" brushRef="#br0" timeOffset="37313.2426">12853 5555 350 0,'0'0'55'0,"0"0"8"0,0 0-9 15,0 0-23-15,0 0-11 0,0 0-3 0,0 0 1 16,0 0 3-16,0 0 0 0,0 0-2 16,-71-18-4-16,70 14-2 15,-2 0-1-15,3 4 1 0,-2-3-3 16,2-3 0-16,-3-2 0 0,3-2-1 0,0 4 0 15,0 6 2-15,0-3 0 0,0 3-3 16,0-2 1-16,0-7-2 0,0 3-1 16,3-8-1-16,2 3-1 0,2 3-1 15,2-3 0-15,0 1 0 0,0-1-1 16,2 3 1-16,1-1-1 0,-2 3-2 0,1-4 2 16,-2 2 0-16,3 0-1 0,-2 0-3 15,1 2 3-15,2-2-4 0,7 0 4 16,-7 4 0-16,12-2 0 15,-1-2 2-15,7 2-2 0,8-4 2 0,2 4-2 16,-4-2 1-16,1 1 0 0,-9 3 0 0,-1 1-1 16,-1 3 0-16,-10 0 0 15,14 0-2-15,-5 0 2 0,1 0 0 16,6 7-1-16,-4 2 1 0,-1 0 1 16,1-1-2-16,-1 3 0 0,2 1 5 0,-4 1-4 15,-2-1 5-15,-8-1-6 0,-1 2 0 16,-5-5 0-16,-6 5-1 0,2-2 1 15,-6 6-1-15,0 8 1 0,0-1 1 16,-9 10-1-16,-5-5 1 0,-2-2 0 16,-7 5-1-16,-4 1 1 0,-3 2-1 0,-6-3 1 15,-3 5 0-15,-3-4-1 0,0-2-1 16,-2-3 1-16,2 2-3 16,2-7 0-16,2-3-1 0,5-2-3 15,9-7-5-15,10-4-8 0,8-5-13 0,0 0-20 16,2 2-44-16,-4-1-143 0,-1-3-63 15</inkml:trace>
          <inkml:trace contextRef="#ctx0" brushRef="#br0" timeOffset="37582.8765">13021 6017 657 0,'0'0'39'0,"0"0"7"0,0 0-9 16,0 0-13-16,116 70-9 0,-60-46-6 15,5 1-2-15,8-3-2 0,6-1-1 16,4-2-2-16,3-3-2 15,0-4-4-15,-7-1-11 0,-5-7-34 0,-10-2-108 16,-11-2-156-16</inkml:trace>
          <inkml:trace contextRef="#ctx0" brushRef="#br0" timeOffset="38164.7115">14833 5206 535 0,'0'0'28'0,"0"0"3"0,0 0-5 16,0 0-13-16,0 0-7 0,0 0-3 15,0 0 3-15,0 0 10 0,-131 89-2 16,84-13 6-16,-1 18-2 0,2 10-6 0,3 14-1 16,9 2-3-16,7-3 1 15,12-7-3-15,10-8 2 0,5-12 3 16,24-11-5-16,12-10 4 0,11-11-7 16,12-12-5-16,5-15-4 0,7-17-34 0,4-11-73 15,0-7-189-15,-1-23-15 0</inkml:trace>
          <inkml:trace contextRef="#ctx0" brushRef="#br0" timeOffset="39081.665">15243 5698 403 0,'0'0'69'0,"0"0"-11"16,0 0-20-16,0 0-15 0,0 0-4 0,0 0 2 15,0 0 1-15,0 0 2 0,0 0-5 16,-27-17-2-16,26 14-4 0,1 2 0 16,-3 1-1-16,3-3 0 0,-2 3-2 15,2-2 0-15,0 0 0 0,0 0-1 16,-3 0 1-16,3-1-2 0,0 1 0 0,0 0 0 16,0 0-1-16,0-6 1 0,0-3-1 15,0 1-1-15,0 3 0 0,0 7-1 16,0-2-1-16,0 2 1 0,0-2-3 15,0-1 1-15,0 2 0 0,0-2-1 16,0 1 1-16,0 0 0 0,0 0-1 0,0 0 0 16,0-1 1-16,0 1-1 15,0 0 0-15,0 0 0 0,0 0-1 16,-1-1 1-16,1 1-2 0,0 1-1 16,-5 1-1-16,5-5-1 0,0 5 2 0,-1 0 0 15,-7 22 1-15,-1 4 0 0,-2 12-1 16,2-1 2-16,0 1-2 0,0 4 2 15,0 1-2-15,3 1 2 16,2 2-1-16,-1-1 1 0,4 0-1 0,1-5 1 16,0-1-1-16,0-4 1 0,0-1-1 0,0-11 1 15,4 3 0-15,1-5 1 16,-1-6 3-16,2 9-3 0,-1-10 5 16,-4-7-6-16,2 1 1 0,-3-8-2 15,0 0 0-15,0 0 2 0,2 3 1 0,1-1-1 16,-2 0 0-16,2-2 0 0,-1 3-6 15,7-3 5-15,6-7-4 0,3-11 1 16,6-3 2-16,0-7 0 0,0-2 1 16,2-6-1-16,2-6 1 0,2-4-2 15,3-3 0-15,1 1 0 0,-3 6 1 0,-1 9 1 16,-3 4-1-16,-7 15 0 0,2 3 0 16,-2 11-2-16,4 0 2 15,4 14-1-15,1 12-1 0,1 7 2 16,-4 5-1-16,2-1 2 0,-1 3-1 0,-1-4 0 15,-1-5-1-15,-4-8 0 0,-4-5 2 16,-10-7-1-16,-2-6 0 0,-5-5 2 16,0 0 1-16,0 0-1 0,5 0 3 15,2-9-1-15,-2-12-1 0,-1-15 0 16,-4-8-2-16,0-7-1 0,0-8 1 0,-7-4-2 16,1 1 1-16,-2 7 1 0,3 9-1 15,-1 15-2-15,6 14 1 0,0 10-5 16,0 7-4-16,-1-9-8 0,1 1-18 15,0 0-31-15,0-3-77 0,12 5-175 16,6-7-7-16</inkml:trace>
          <inkml:trace contextRef="#ctx0" brushRef="#br0" timeOffset="39318.7368">16273 5233 670 0,'0'0'31'0,"0"0"6"16,159 44 0-16,-85-2-9 0,3 10-6 0,-5 17-13 15,-5 11-6-15,-14 13-1 16,-15 13-2-16,-22 12 1 0,-13 4-4 0,-9 2 2 16,-28-8 3-16,-10-10-3 15,-12-9 2-15,-10-14-3 0,-6-10-4 0,-3-14-6 16,-5-11-21-16,5-12-38 0,4-18-227 15,8-14-21-15</inkml:trace>
        </inkml:traceGroup>
        <inkml:traceGroup>
          <inkml:annotationXML>
            <emma:emma xmlns:emma="http://www.w3.org/2003/04/emma" version="1.0">
              <emma:interpretation id="{08618985-7A64-4568-AED4-8831A40DD1F6}" emma:medium="tactile" emma:mode="ink">
                <msink:context xmlns:msink="http://schemas.microsoft.com/ink/2010/main" type="inkWord" rotatedBoundingBox="20324,13504 21313,13532 21293,14271 20303,14243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0055.3104">18567 5661 679 0,'0'0'32'0,"0"0"7"15,0 0 3-15,101 122-13 0,-61-73-7 16,-1 7-11-16,-1 4-4 0,-9-1-6 0,-11 0 0 16,-14 0-3-16,-4-5-1 0,-24 2-8 15,-14-5-27-15,-13-5-87 0,-6-4-187 16,-12-14-22-16</inkml:trace>
          <inkml:trace contextRef="#ctx0" brushRef="#br0" timeOffset="39861.2231">17883 6100 519 0,'0'0'76'0,"0"0"-1"0,0 0-16 15,0 0-17-15,0 0-11 16,0 0-8-16,0 0-6 0,0 0-4 16,0 0-3-16,-29-13 0 0,29 11 1 15,15 0-2-15,16-1 1 0,14 0-3 0,7 0-3 16,13 1 0-16,6-1 0 0,7 0-2 15,9-2-1-15,3 2 0 0,0-4-3 16,-4 3-2-16,-11-3-5 0,-9 3-9 16,-12-3-16-16,-14-4-35 0,-9 0-103 15,-14-8-149-15</inkml:trace>
        </inkml:traceGroup>
        <inkml:traceGroup>
          <inkml:annotationXML>
            <emma:emma xmlns:emma="http://www.w3.org/2003/04/emma" version="1.0">
              <emma:interpretation id="{E531D224-C2DE-4652-8A84-5AC68755703A}" emma:medium="tactile" emma:mode="ink">
                <msink:context xmlns:msink="http://schemas.microsoft.com/ink/2010/main" type="inkWord" rotatedBoundingBox="22539,13356 24306,13406 24281,14295 22514,14245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41036.3079">20072 5831 562 0,'0'0'19'0,"0"0"15"0,0 0 3 16,0 0-5-16,0 0-11 0,10-112-4 16,11 88-2-16,5-1 2 0,7 1 0 15,9-3-3-15,6 3-3 16,11 3 0-16,7-1-2 0,6 6 2 0,9 2 1 15,2 5-4-15,-3 9-1 0,-10 0-3 16,-12 9-4-16,-15 9 1 0,-10 5-2 16,-13 7-4-16,-16 2 3 0,-4 9-1 15,-24 4 1-15,-18 4 1 0,-13 2-1 16,-12 0-1-16,-5-5-1 0,2-4-7 0,-1-7-11 16,9-6-21-16,14-7-24 0,15-7-74 15,17-5-158-15</inkml:trace>
          <inkml:trace contextRef="#ctx0" brushRef="#br0" timeOffset="40674.7895">20352 5741 636 0,'0'0'42'0,"0"0"7"16,0 0-5-16,0 0-12 0,0 0-18 15,0 0-6-15,0 0-4 0,0 0-1 16,0 0 1-16,31 51-1 0,-11-11-1 16,-2 12 1-16,-3 1-3 0,-3 6 1 15,-6-4-1-15,-5 0 2 0,-1 1-3 16,0-3 0-16,-6-6 5 0,0-7-5 16,-1-12 5-16,1-6-6 0,1-9-9 0,5-2-24 15,0-1-73-15,0-3-197 0,0-7-25 16</inkml:trace>
          <inkml:trace contextRef="#ctx0" brushRef="#br0" timeOffset="41296.7602">20415 6074 673 0,'0'0'23'16,"0"0"7"-16,0 0-1 0,0 0-11 0,0 0-8 15,132 84-3-15,-87-54-5 16,2 4 2-16,-1 0-6 0,-2-4 2 16,-4-2-5-16,-2 1-12 0,-3-4-19 15,-4-7-55-15,2-2-198 0,-4-14-20 0</inkml:trace>
          <inkml:trace contextRef="#ctx0" brushRef="#br0" timeOffset="41857.4527">21303 6160 307 0,'0'0'75'15,"0"0"-9"-15,0 0-13 0,0 0-13 16,0 0-2-16,0 0-7 0,0 0-5 16,0 0-2-16,0 0 0 0,-15 6 1 0,15 1-3 15,5 4-3-15,10 0-1 0,0 0 0 16,7-3-2-16,5-7-2 0,3-1-3 15,12 0-4-15,1-9 1 0,0-7-2 16,-1-1 0-16,0-5-1 0,-4-4-3 16,-5-5 1-16,-4-5-2 0,-10-1 0 0,-5-6-2 15,-10 5 1-15,-4-3-5 0,-9 9 1 16,-10 5-1-16,-7 7 0 16,-9 9 3-16,2 11 1 0,-1 0 1 15,-2 15-1-15,6 9 2 0,6 5-1 0,6 7 2 16,4 3-1-16,13 5 1 0,1-4-2 15,6 4 0-15,13-2-2 0,8-4-1 16,11-4-3-16,4-6-15 0,4-13-26 16,9-6-62-16,5-9-187 0,4-5-21 15</inkml:trace>
        </inkml:traceGroup>
        <inkml:traceGroup>
          <inkml:annotationXML>
            <emma:emma xmlns:emma="http://www.w3.org/2003/04/emma" version="1.0">
              <emma:interpretation id="{B7C7BE68-08E6-45C7-AF91-CE7075F6B8BD}" emma:medium="tactile" emma:mode="ink">
                <msink:context xmlns:msink="http://schemas.microsoft.com/ink/2010/main" type="inkWord" rotatedBoundingBox="24733,13125 32788,13352 32746,14832 24691,14606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5535.6858">26419 5905 563 0,'0'0'49'0,"0"0"-1"0,0 0-15 16,0 0-14-16,0 0-11 0,0 0-2 15,0 0 0-15,0 0 5 0,0 0 2 0,-10 0 0 16,28 0-2-16,7 0-1 0,7 8-3 16,-11-1-3-16,1-1-1 15,-4 3-2-15,-7-3-2 0,4 8-1 16,-6-6-2-16,-6 7 2 0,-2 9 0 0,-1-1 0 15,-4 5 0-15,-5-1-1 0,1-7 0 16,-1 0 1-16,5-4 0 0,4-1-1 16,1 7 2-16,19 0-1 0,11 5 6 15,13-3-5-15,10 0 5 0,0-2-5 16,3 0 2-16,-1 0-1 0,-5 1 0 0,-7-2 0 16,-8 3-2-16,-12-1 2 0,-6-5-1 15,-14 4 2-15,-4 0-1 0,-16 0 1 16,-10 5 0-16,-11-5 0 0,-5-5 0 15,-5-1 2-15,0-3 1 0,4-4-2 16,10-2-2-16,1-5 0 0,13-2 0 0,1 0 0 16,1 0 1-16,5 0 0 15,-1-4 0-15,8-1-1 0,2 4-1 16,3 1 0-16,0-10 0 0,0-6 1 16,6-1-2-16,12-7 1 0,8 0 1 0,7 6-3 15,7-2 3-15,8-3-1 0,5 1-1 16,7-2 1-16,6-6 0 0,2 1-1 15,3-7-5-15,-2-4 0 0,-2-4-10 16,1-3 1-16,-9 0-3 0,-8-7 0 16,-8 4 7-16,-11 0 2 0,-9 5 5 0,-11 14 2 15,-8-1 0-15,-1 16 2 16,-3-1 5-16,0 0-3 0,-3 10 1 0,-6-2 0 16,3 8-1-16,-9 1 4 15,-9 0 1-15,-3 17 2 0,-9 11 1 0,1 4 1 16,-1 8-2-16,2 3 0 0,1 4-1 15,4 1 1-15,2 0 0 0,6 0-1 16,4-7 3-16,7 1-5 0,4-13 5 16,6-1 0-16,0-8 1 0,0-4 1 15,1 0 1-15,1-10-2 0,11 0 1 0,5-6-1 16,9-1-2-16,11-17-3 0,0-7-5 16,-1-10 2-16,2-7-6 0,-1-3 3 15,-1-3 1-15,-6 4-1 0,-4 7 0 16,-9 13 2-16,-8 10 0 0,-5 10-1 15,-5 4 0-15,0-3-1 0,0 3-1 16,3 0 1-16,3 10-1 0,4 12 1 16,2 6 0-16,-1 5 0 0,-1-1 0 15,-1-2-1-15,0 1 3 0,2-3-4 16,-2 2 2-16,-2-8-12 0,2-4-17 0,-3-6-30 16,-4-5-97-16,2 1-158 15,-1-8 5-15</inkml:trace>
          <inkml:trace contextRef="#ctx0" brushRef="#br0" timeOffset="46244.5093">27880 5993 576 0,'0'0'26'0,"0"0"11"15,0 0 1-15,0 0-7 0,0 0-15 16,0 0-7-16,0 0-1 0,113 65-2 16,-75-60-1-16,4-2-2 0,0-3-1 15,0 0 0-15,2-3 0 0,-2-7-1 16,-3 3-1-16,-3-3 1 0,-2 2-1 16,-10 1 1-16,-2 0 0 0,-7 6 1 0,-9-2-1 15,1 0-1-15,-1 3-1 0,0 0 1 16,8 0 0-16,2 10 0 0,-5 7 4 15,4 7-2-15,-6 5 0 0,0 1-1 16,0 7 0-16,-3-1 2 0,1 0-4 16,-4-3 3-16,2-8-10 0,-2-12-21 15,-2-5-43-15,-1-8-163 0,0 0-72 0</inkml:trace>
          <inkml:trace contextRef="#ctx0" brushRef="#br0" timeOffset="45784.1363">28002 5552 552 0,'0'0'31'0,"0"0"2"0,0 0-9 15,0 0-14-15,0 0 0 0,0 0 1 16,0 0 6-16,81 159 3 0,-76-94-1 16,-1 10-3-16,-4 0-5 0,0-2-6 15,0-4-1-15,0-7-4 0,0-8 0 16,0-6 5-16,0-13-7 0,0-7 1 16,0-9-16-16,0-9-32 0,0-2-69 15,0-8-178-15</inkml:trace>
          <inkml:trace contextRef="#ctx0" brushRef="#br0" timeOffset="46365.2086">28483 5533 657 0,'0'0'-9'16,"0"0"2"-16,0 0-13 0,0 0-57 15,0 0-187-15,0 0-11 0</inkml:trace>
          <inkml:trace contextRef="#ctx0" brushRef="#br0" timeOffset="46920.4329">29073 5736 425 0,'0'0'31'16,"0"0"8"-16,0 0-1 0,-137 78-7 0,104-33-6 15,1 4-3-15,2 4-4 0,3 3 1 16,0-1-3-16,6-1 0 0,0-4 0 16,9-4-3-16,3-16 0 0,4-3-5 15,2-9 0-15,3-10 2 0,0 1 3 16,0-9 3-16,0 0 4 0,3 0-2 16,15-9-8-16,8-12 0 0,11-13-10 0,1-10 0 15,9-7 1-15,4-4-4 16,3-3 2-16,4 5 0 0,-3 10 0 0,-6 7 2 15,-5 14 1-15,-13 10 1 0,-5 9 0 16,1 3 0-16,-3 15 0 0,3 13 0 16,-7 13 0-16,-10 6 2 0,-4 2 0 0,-3 4 0 15,-3 1-1-15,-3-3 0 16,-4-6 4-16,-2-9-4 0,1-9 2 16,4-11-5-16,2-10-1 0,2-6 1 15,-3 0 2-15,3 0 1 0,0 0 0 0,0 0 0 16,14-16-6-16,10-17 1 0,13-13-5 15,5-10 1-15,9-1 1 0,2 2 0 16,3 5 3-16,1 10-1 0,0 11 2 16,0 14 1-16,-1 12 0 0,-4 3 0 15,-7 14 0-15,-5 9 2 0,-7 6-3 0,-6 4 0 16,-3 4 0-16,-2-3-2 0,-1 2 0 16,2 0 0-16,4-4-3 0,6-1-17 15,5-7-58-15,2-8-227 16,5-14-35-16</inkml:trace>
          <inkml:trace contextRef="#ctx0" brushRef="#br0" timeOffset="43312.2875">24029 5544 479 0,'0'0'72'0,"0"0"-6"16,0 0-14-16,0 0-19 0,0 0-9 15,0 0-10-15,0 0-3 16,0 0-3-16,0 0-4 0,0 0-1 0,99-56 0 16,-83 86-1-16,-3 10 0 0,-6 10-1 0,-2 10 3 15,-5 11-3-15,0 5 3 16,-8 6-2-16,-2 1 2 0,0 0-3 16,4-5 2-16,2-8-1 0,4-8-4 15,0-6 2-15,4-13-7 0,12-10-7 0,2-4-21 16,-3-12-64-16,7-10-188 0,4-7-22 15</inkml:trace>
          <inkml:trace contextRef="#ctx0" brushRef="#br0" timeOffset="43712.7242">24807 5933 518 0,'0'0'62'15,"0"0"-10"-15,0 0-21 0,0 0-16 16,0 0-5-16,0 0-5 0,0 0-2 16,0 0 1-16,0 0-1 0,-133-82 0 15,92 107 4-15,2 9-2 0,0 8 3 16,3 10 2-16,3 2 1 0,7 3 1 0,4 4-1 16,8-5 2-16,10 0-4 0,4-8 2 15,4-6-2-15,10-6-2 0,4-10 0 16,-3-8-1-16,3-9 0 0,1-4 2 15,2-5-1-15,11-11 0 0,4-16-1 16,0-11-1-16,5-12 1 0,1-8-7 16,0-6 3-16,-5 0-3 0,-3 4 1 15,-9 7 2-15,-4 13-1 0,-6 13 0 16,-9 13-3-16,-1 9 2 0,-5 5 0 16,0-2-1-16,4 2-1 0,5 18 1 0,2 12-1 15,1 10 0-15,-5 4 2 0,-2 1-2 16,2-2 0-16,-2 0 1 0,1-2-7 15,3-2-10-15,1-6-24 0,-1-11-47 16,9-7-150-16,0-13-79 0</inkml:trace>
          <inkml:trace contextRef="#ctx0" brushRef="#br0" timeOffset="44113.202">25182 5910 601 0,'0'0'30'0,"0"0"6"0,120 14-2 0,-64 12-13 15,-1 9-12-15,-1 5-6 0,-7 4-5 16,-9 4 2-16,-11 3 2 0,-14 3-4 16,-8-3 5-16,-5-3-5 0,-17-6 1 15,-11-8 1-15,-5-6 1 0,-5-8 2 16,9-9 3-16,4-6 4 0,2-5 0 0,8 0 0 16,-1-16 0-16,10-8-3 15,6-11-1-15,1-11-2 0,20-8-6 0,9-4 2 16,12-2-5-16,5 1 2 0,6 7 1 15,4 8-1-15,0 8 2 0,-1 9-2 16,-8 8-3-16,-12 8-5 0,-8 4-12 16,-4 7-18-16,-10 2-51 0,5 9-187 15,-8 0-14-15</inkml:trace>
          <inkml:trace contextRef="#ctx0" brushRef="#br0" timeOffset="44341.657">26070 5904 674 0,'0'0'20'16,"0"0"5"-16,0 0-6 0,0 0-4 15,78 121-5-15,-65-74-4 0,-1 1-3 0,-3 0-1 16,-3-1 1-16,-2 0-5 0,1-4 0 15,-4-12-10-15,2-2-16 0,-1-11-30 16,-2-8-80-16,3-1-153 0</inkml:trace>
          <inkml:trace contextRef="#ctx0" brushRef="#br0" timeOffset="44501.7568">26108 5371 735 0,'0'0'2'0,"0"0"0"0,0 0-6 16,0 0-8-16,0 0-5 0,0 0-2 15,0 0-7-15,0 0-41 0,0 0-104 16,0 0-110-16</inkml:trace>
          <inkml:trace contextRef="#ctx0" brushRef="#br0" timeOffset="42664.5127">22617 5809 397 0,'0'0'87'0,"0"0"-6"0,0 0-24 0,0 0-22 16,0 0-9-16,0 0-6 0,-42-124 1 15,30 105-4-15,4 8-4 0,-5 5-5 16,1-2-5-16,-5 8-2 0,-10 0-2 15,0 16 0-15,-7 8 1 0,1 9 0 16,1 4 0-16,3 4 2 0,4 2-3 0,4-2 2 16,6-4-1-16,6-10 2 15,4-12 0-15,5-9 1 0,0-6 2 16,0 5 3-16,0 3 5 0,0-4 0 16,17-2 1-16,2-2-4 0,10-12-2 0,10-6-2 15,2-3 0-15,1 2 1 0,6 2 1 16,4 4 1-16,9 9-2 15,0 4-2-15,-1 4-4 0,-7 21 0 0,-5 14-2 16,-7 13 1-16,-8 9-1 0,-8 8 1 16,-11 9 1-16,-10 4-3 0,-7 0 2 0,-18-5-4 15,-15-5 0-15,-7-7-1 16,-9-10 0-16,0-8-1 0,-5-12 0 16,0-13 0-16,-2-12 2 0,6-10 1 15,7-10 3-15,7-15 1 0,7-7-1 0,11-10 1 16,12-10-1-16,9-5-3 0,2-4 2 15,22-4-2-15,13 1-5 0,13 2 4 16,7 5-2-16,9 6-1 0,6 3-2 16,2 3-4-16,-2 5-6 0,2 4-5 15,-7-5-3-15,-1 4-9 0,-8-1 2 0,-4 1-2 16,-11 1 4-16,-7 4 5 0,-6 0 8 16,-7 3 8-16,-8 13 10 0,-4-3 8 15,-2 9 6-15,-6 5 2 16,1 1 5-16,-4 4-4 0,0-2-3 0,0 2-5 15,2 0-2-15,-2 0 4 0,0 4 3 16,0 21 8-16,0 16 0 0,-6 12-1 16,-3 1-4-16,4 5-1 0,1 0-2 15,2-3-1-15,2-5-1 0,0-5-1 16,0-9-3-16,0-11 0 0,0 0-3 0,3-14 1 16,0-5-1-16,-1-1 1 0,-2-6 1 15,9 0 1-15,9-8-1 16,6-17-1-16,12-12-2 0,-2-10-3 15,2-6 2-15,4-1-1 0,2 2 5 0,-5 8-1 16,-4 9 2-16,-10 13 1 0,-11 11-2 16,-5 6-2-16,-2 5-3 0,4 5 1 15,1 14-2-15,5 10 1 0,-6 9-1 16,2 2 0-16,1 7-1 0,-1-2 1 16,4 2-4-16,6-1-7 0,0-7-30 0,6-3-104 15,3-12-175-15,7-11-21 0</inkml:trace>
        </inkml:traceGroup>
      </inkml:traceGroup>
      <inkml:traceGroup>
        <inkml:annotationXML>
          <emma:emma xmlns:emma="http://www.w3.org/2003/04/emma" version="1.0">
            <emma:interpretation id="{88C45106-235B-45D3-94DF-F5EE21F723D9}" emma:medium="tactile" emma:mode="ink">
              <msink:context xmlns:msink="http://schemas.microsoft.com/ink/2010/main" type="line" rotatedBoundingBox="25419,14786 30229,14919 30196,16135 25385,16002"/>
            </emma:interpretation>
          </emma:emma>
        </inkml:annotationXML>
        <inkml:traceGroup>
          <inkml:annotationXML>
            <emma:emma xmlns:emma="http://www.w3.org/2003/04/emma" version="1.0">
              <emma:interpretation id="{FEFE2987-1F9A-490C-8AAD-682AD8A63B62}" emma:medium="tactile" emma:mode="ink">
                <msink:context xmlns:msink="http://schemas.microsoft.com/ink/2010/main" type="inkWord" rotatedBoundingBox="25419,14786 30229,14919 30196,16135 25385,16002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49516.4438">25155 7463 472 0,'0'0'43'0,"0"0"1"16,0 0-4-16,0 0-16 0,0 0-3 15,0 0 1-15,0 0-1 0,0 0-2 16,131 33-2-16,-82-31-5 0,8-1-1 16,11-1-3-16,3 0 0 0,5 0-3 15,8 0 0-15,2-6 2 0,0-2-3 16,-2 1 0-16,-3-1 1 0,-7-2-4 16,-11 2 2-16,-7 1 0 0,-19 1 0 0,-8 1 0 15,-11 2-2-15,-12 3 0 0,3 0 1 16,-9 0 1-16,0-5-2 0,0 5 1 15,0 0-3-15,-2 0 0 0,-16 0 1 16,-6 8-2-16,-9 8 3 0,5 1 1 16,-1 7 0-16,2 8 1 0,4 5 0 0,4 7 0 15,4 4-1-15,6 2 2 16,4-3-1-16,5-2 2 0,0-4-2 16,6-6-1-16,2-12 1 0,5-4 1 15,-5-8-1-15,-1-8 2 0,8-3-2 0,1-2 0 16,9-23-1-16,4-12-2 0,-4-11 1 15,-1-15-3-15,3-2 2 0,5-4-1 16,1 4 1-16,6 11 2 0,5 9-2 16,10 12 1-16,4 14 0 0,7 10 1 15,1 9 0-15,-3 18 1 0,-3 11-3 0,-11 12 0 16,-7 10-1-16,-11 5-1 0,-7 1 1 16,-9 1 1-16,-7-9-1 0,-8-2 2 15,0-10-1-15,-3-12 1 0,-8-5 0 16,2-9 3-16,3-6 2 0,2-2 3 15,-4-3 5-15,-1-3-1 0,-1-13 0 16,1-11-6-16,4-8-2 0,5-8-3 16,0-6-1-16,12-5-1 0,5 1 1 15,7 2-4-15,3 1-1 0,4 3-8 16,4 7-16-16,4 5-35 0,6 0-139 0,2 7-132 16</inkml:trace>
          <inkml:trace contextRef="#ctx0" brushRef="#br0" timeOffset="48845.7722">25592 7193 682 0,'0'0'6'16,"0"0"2"-16,0 0 2 0,0 0 3 0,0 0-6 16,0 118 4-16,0-59-3 15,5 8 0-15,-2 3-1 0,0 2-3 0,-2 0-1 16,4-4-3-16,-2-1 0 0,-2-8-4 15,-1-11 0-15,0-12-14 0,0-10-19 16,0-9-44-16,0-10-122 0,-1-7-89 16</inkml:trace>
          <inkml:trace contextRef="#ctx0" brushRef="#br0" timeOffset="49647.6342">27745 7487 886 0,'0'0'2'0,"0"0"-2"16,0 0-13-16,0 0-61 0,0 0-236 16,0 0-37-16</inkml:trace>
          <inkml:trace contextRef="#ctx0" brushRef="#br0" timeOffset="48585.3756">22943 7596 512 0,'0'0'36'0,"0"0"5"15,0 0-10-15,0 0-14 0,0 0-8 16,0 0-4-16,0 0-3 0,115 8-1 0,-75-8-2 16,4 0-3-16,4 0-1 0,7-3-6 15,7-1-7-15,7-3-12 0,2 2-12 16,4-8-15-16,0 4-14 0,-6-3-18 15,-1-1-10-15,-5-2 9 0,-6-1 25 16,-6-3 31-16,-4 5 31 0,-8-4 24 16,-6 1 11-16,-1-2 15 0,-4 2 1 15,-10 4 2-15,-3-2 5 0,-6 6 3 16,-4 2-1-16,-1 2-8 0,-4-1-12 16,0-1-10-16,-12-1-6 0,-7-2-5 0,-7 10 0 15,-10 0 0-15,3 3-2 0,2 14 1 16,2 9-2-16,0 4 0 0,1 8 2 15,4 5 2-15,0 2 0 0,6 1-3 16,3 0-2-16,4-3-4 0,7-14 0 16,1 4-1-16,3-17 1 0,0 2-1 0,0-3-1 15,3-8 2-15,-2 3 3 16,-1-10 3-16,9 0 1 0,9-6-1 16,6-10-2-16,9-12-4 0,-3-8-2 15,2-4-1-15,0-3-2 0,-2 3 1 0,-2-1-3 16,1 10 1-16,-10 9-1 0,-7 8 1 15,-6 10-2-15,-6 4 0 0,8 0 0 16,7 0 0-16,4 0 1 0,4 11-1 16,-3 9 0-16,-1 2 0 0,-1 4-1 15,0 4 2-15,-1-5-1 0,4-1 0 0,-2 0 0 16,4-7 1-16,1-5-1 0,-8-2 0 16,7-4 1-16,4-6 0 15,-1 0 0-15,10-5 0 0,-2-9-1 16,2-9 0-16,3-6 1 0,2-5 0 0,3-9 1 15,7-4-1-15,0 0-1 0,-2-2 0 16,-2 7-1-16,-9 9 2 0,-14 10 1 16,-12 12-1-16,-6 6-1 0,-6 5-2 15,0-3 0-15,0 3 0 0,-14 8 1 16,-10 15 0-16,-10 14 1 0,-4 10-1 0,2 5 2 16,6 9-1-16,4 1 1 0,14-3 0 15,8-2 0-15,4-4-1 0,9-4 1 16,12-9 0-16,7-7 1 0,13-9-2 15,3-8-4-15,7-15-18 0,4-1-41 16,-1-23-147-16,7-11-122 0</inkml:trace>
          <inkml:trace contextRef="#ctx0" brushRef="#br0" timeOffset="47744.1363">23666 7130 438 0,'0'0'59'0,"0"0"5"15,0 0-12-15,0 0-24 0,0 0-16 16,27-115-5-16,-27 96-1 15,0 5 1-15,0-2-1 0,-1 10-2 0,-8-4-2 16,4 9-2-16,1-5-1 0,-11 6 0 16,-6 0 3-16,-5 17-1 0,-11 5 0 15,4 8 0-15,-3 6 1 0,1 7 1 16,-1 7 0-16,1 6 5 0,7 9-2 16,5 1 4-16,8 5-4 0,8 0 0 0,5-1 2 15,2 1-2-15,5-1 0 0,1-2-3 16,3-3 1-16,-5-1-4 0,-1-7 1 15,-3-4-1-15,0-9 1 0,-3-6-1 16,-1-14 0-16,-5-4 0 0,3-7 0 16,-3-2-4-16,0-2-6 0,-2-7-18 0,-1-2-38 15,0-2-105-15,-6-18-127 0</inkml:trace>
        </inkml:traceGroup>
      </inkml:traceGroup>
    </inkml:traceGroup>
    <inkml:traceGroup>
      <inkml:annotationXML>
        <emma:emma xmlns:emma="http://www.w3.org/2003/04/emma" version="1.0">
          <emma:interpretation id="{F182BE88-5B06-4782-BAA7-C4012FED354D}" emma:medium="tactile" emma:mode="ink">
            <msink:context xmlns:msink="http://schemas.microsoft.com/ink/2010/main" type="paragraph" rotatedBoundingBox="14564,16330 33116,16555 33098,18029 14546,178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B26282-C152-4C42-BE9F-641FF52A6AF7}" emma:medium="tactile" emma:mode="ink">
              <msink:context xmlns:msink="http://schemas.microsoft.com/ink/2010/main" type="line" rotatedBoundingBox="14564,16330 33116,16555 33098,18029 14546,17804"/>
            </emma:interpretation>
          </emma:emma>
        </inkml:annotationXML>
        <inkml:traceGroup>
          <inkml:annotationXML>
            <emma:emma xmlns:emma="http://www.w3.org/2003/04/emma" version="1.0">
              <emma:interpretation id="{DED8CE2B-9693-4706-B09F-2204737A4B03}" emma:medium="tactile" emma:mode="ink">
                <msink:context xmlns:msink="http://schemas.microsoft.com/ink/2010/main" type="inkWord" rotatedBoundingBox="14561,16548 15509,16560 15496,17642 14548,17630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52326.3112">12121 9176 229 0,'0'0'52'0,"0"0"8"0,0 0-2 16,0 0 2-16,0 0 0 0,0 0-5 16,0 0-13-16,0 0-6 0,0 0-11 15,0-21-2-15,0 6-3 0,0-2-3 16,0-3-6-16,0-7 0 0,0 10-1 16,1-14-1-16,-1 1 5 0,0 3-4 15,0-11 0-15,0 3-1 0,0-2 2 0,0 5-2 16,0 8 2-16,-4-1-3 0,2 10-1 15,-1 7-1-15,2-1-2 0,1 9 0 16,-3-2-1-16,3 2-1 0,0-3-1 16,-2 2-1-16,2-1-2 0,-3-3 1 15,3 5 0-15,-1 0-1 0,1 0 1 0,0 0 0 16,0 5 2-16,0 18-1 0,0 10 1 16,0 14 0-16,1 1-1 0,2 2 3 15,2 4-2-15,-1 1 1 16,1 5 3-16,-4 2-3 0,4 0 2 0,-5 0-3 15,0 0-1-15,4-2 2 0,-2 1 0 16,1-5 1-16,3-2-1 0,1-8 2 16,2-6-2-16,-1-7 3 0,1-11 0 15,0-4-2-15,-2-7 1 0,-2-8 0 16,-4 4-1-16,-1-7 2 0,0 0-2 0,0 0 2 16,9 0 0-16,0-11-3 0,2-15-1 15,2-7-1-15,-2-6 1 0,2-5-1 16,2-1 3-16,2-3-5 0,3-4 3 15,-1-1-2-15,5 0 0 0,0 1 0 16,3 3-4-16,0 4 4 0,-1 9-4 0,-7 12 5 16,-1 6-2-16,-7 9 2 15,-6 4-1-15,11 5 1 0,4 3 0 16,10 18 0-16,10 8 5 0,2 14-4 16,2 3 4-16,-2 6-5 0,6 2-3 0,-1-3 4 15,-5-3-1-15,-5-6 0 0,-4-6-1 16,-5-8 1-16,-12-8 0 0,-7-9 1 15,-4-5 1-15,-5-6-1 0,0 0 4 16,0 0-2-16,7 0 1 0,-1-17-1 16,0-13-3-16,2-15 2 0,-7-11-2 0,-1-6 1 15,0-11-5-15,-6-8 2 16,-3-2-1-16,3-1 1 0,2 7 4 16,1 5-3-16,3 13 2 0,0 8-3 15,0 9-1-15,4 14-1 0,-1 11-4 0,-1 1-5 16,-2 6-8-16,0 2-19 0,3 1-32 15,-3 7-88-15,0-2-162 0,0 2 0 16</inkml:trace>
        </inkml:traceGroup>
        <inkml:traceGroup>
          <inkml:annotationXML>
            <emma:emma xmlns:emma="http://www.w3.org/2003/04/emma" version="1.0">
              <emma:interpretation id="{2A416B8B-1D75-432C-8F5C-DB5B2540CEBB}" emma:medium="tactile" emma:mode="ink">
                <msink:context xmlns:msink="http://schemas.microsoft.com/ink/2010/main" type="inkWord" rotatedBoundingBox="16844,16755 18019,16770 18009,17567 16835,17552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52923.5063">14443 9305 529 0,'0'0'46'16,"0"0"3"-16,0 0-6 0,0 0-17 16,0 0-5-16,0 0-2 0,0 0 1 0,0 0-1 15,0 0 2-15,-54-5-4 0,51 5-2 16,2 0 0-16,-2 0-1 0,3 0 1 16,0 0 0-16,3 0 0 15,19 0-1-15,14 5-3 0,20-3-1 0,13-2-1 16,12 0-2-16,14-2 0 0,12-5-2 15,2-2 0-15,0 1-1 0,-10 5-2 16,-15-3-1-16,-16 3-1 0,-23 1 0 16,-12 2-1-16,-14 0 1 0,-12 0-1 15,2 0 2-15,-9 0-1 0,0 0 1 0,0 0-3 16,0-6-1-16,-2 3-1 0,-10-4-6 16,-5-4-6-16,5 6-9 0,-7-6-21 15,-1 3-30-15,7 4-92 16,-7-11-155-16</inkml:trace>
          <inkml:trace contextRef="#ctx0" brushRef="#br0" timeOffset="53198.7757">15141 8902 704 0,'0'0'48'15,"0"0"-2"-15,0 0-14 0,0 0-17 0,0 0-10 16,0 0 0-16,0 0 3 0,0 0-2 0,132 73 0 16,-78-39-1-16,0 7 0 15,2 4 5-15,-9 1-4 0,-10 2 1 16,-13 1-4-16,-13 2-2 0,-11-3 2 16,-11 1-1-16,-17-2-1 0,-11 0 0 0,-8-2 1 15,-7-2-3-15,4-7 2 0,4-2-5 16,4-5-6-16,4-10-30 0,14-6-108 15,0-13-180-15,10 0-24 0</inkml:trace>
        </inkml:traceGroup>
        <inkml:traceGroup>
          <inkml:annotationXML>
            <emma:emma xmlns:emma="http://www.w3.org/2003/04/emma" version="1.0">
              <emma:interpretation id="{6926BAD2-F2CB-4C20-AD76-D3952A3FEC5E}" emma:medium="tactile" emma:mode="ink">
                <msink:context xmlns:msink="http://schemas.microsoft.com/ink/2010/main" type="inkWord" rotatedBoundingBox="19793,16393 24226,16447 24210,17747 19777,17693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54472.1582">18048 9453 514 0,'0'0'63'0,"0"0"-2"0,0 0-14 16,0 0-14-16,0 0-11 0,0 0-2 16,0 0-4-16,0 0 0 15,0 0-6-15,119 29-3 0,-81-37-1 0,-1-8-2 16,5 0 0-16,2-8-1 0,1-1 1 15,3-7-1-15,-4-1 0 0,-4-3-1 16,-5 0-6-16,-8-1 5 0,-12 13-6 16,-6 8 4-16,-9 0 0 0,0 4 0 15,-13-4-1-15,-11 2 2 0,-11 12 0 0,-6 2 2 16,-5 13 2-16,-2 9 2 0,1 7 7 16,3 4-5-16,7 4 4 15,8 2-4-15,7 3-1 0,11 1 1 16,8-2-3-16,3-2 0 0,17-5-3 0,8 0-2 15,11-7-2-15,9-8-3 0,11-6-12 16,9-4-23-16,1-7-53 0,2-2-166 16,-4-2-72-16</inkml:trace>
          <inkml:trace contextRef="#ctx0" brushRef="#br0" timeOffset="54986.4796">19191 9208 684 0,'0'0'51'15,"0"0"-9"-15,0 0-14 0,0 0-20 16,153 45-10-16,-109-42-5 0,-1-1-13 16,3-2-15-16,-3 0-35 0,1-7-173 15,5-4-61-15</inkml:trace>
          <inkml:trace contextRef="#ctx0" brushRef="#br0" timeOffset="54818.9656">19215 8911 645 0,'0'0'51'0,"0"0"-3"16,0 0-17-16,0 0-13 0,0 0-11 16,0 0 2-16,0 0 2 0,0 0 1 0,80 135 1 15,-73-67 1-15,-2 5-7 0,-1 1 1 16,-2 4-4-16,-1-8-4 16,4-5 2-16,-1-8-4 0,1-9 0 15,-1-19-5-15,-1-10-11 0,2-6-23 0,-4-7-22 16,2-1-63-16,-1 1-109 0,-2-12-66 15</inkml:trace>
          <inkml:trace contextRef="#ctx0" brushRef="#br0" timeOffset="53993.679">17689 9074 667 0,'0'0'44'0,"0"0"-2"0,0 0-16 16,0 0-12-16,0 0-9 0,0 0-6 16,105-132 4-16,-70 112-2 0,-4 4 1 0,-6 6 2 15,-12 3-1-15,-7 6-1 16,-6 1 1-16,0 0 0 0,0 0-4 16,-4 0 2-16,-21 0-3 0,-14 0 1 15,-13 10 1-15,-8 8 1 0,0 0-1 0,2 8 2 16,3-2-2-16,7 6 2 0,9-2-1 15,7 0 0-15,14 3 2 0,12 2 0 16,6 1 8-16,18 3-2 0,11 1 4 16,8-1-5-16,7 0-3 0,1-1 0 15,-5-1-4-15,1-5 0 0,-11-1-2 0,-7-8 0 16,-13-10 1-16,-5 5-2 0,-5-2 3 16,-20 11 0-16,-10 1 1 0,-12-4 0 15,-8-4-1-15,1-5 1 0,-1-4-1 16,5-3 1-16,12-1 0 0,3-3-2 15,10-2 0-15,11 0 3 0,2 0-4 16,-1 0-1-16,4-2-8 0,-1-3-8 16,1 1-15-16,4 4-27 0,-2-2-60 15,2-1-144-15,14 0-49 0</inkml:trace>
          <inkml:trace contextRef="#ctx0" brushRef="#br0" timeOffset="55686.9843">20481 9054 552 0,'0'0'9'0,"0"0"10"0,0 0 5 15,-129 80 4-15,103-38-9 0,3 9 5 16,8 0-1-16,6-1-1 0,9-3 0 16,0-5-4-16,5-5-4 0,8-6-2 0,2-4 0 15,3-9-4-15,-4-6 0 0,7-8-2 16,3-4-1-16,8 0-4 16,5-12 1-16,-4-10-1 0,0-8-1 15,-4-2-2-15,-5-9-2 0,-4-3 0 0,-7-1 0 16,-4-5-4-16,-6-2 5 0,-3-1-3 15,0 2 1-15,-7 2 4 0,-2 6-4 16,3 14 1-16,-3 2 5 0,4 13 0 16,4 4 1-16,-2 2 3 0,3 8-5 15,0-1 1-15,0-4 0 0,0-1 0 0,15 0 1 16,12 1 1-16,4 3-2 0,13 2 0 16,4 0 1-16,8 0-2 15,5 0 2-15,11 0-1 0,11 0-1 0,9 0 1 16,5 0 0-16,3-4 1 0,-6-7-2 15,-6-3 1-15,-15-2 1 0,-10-1-1 16,-13-1 1-16,-12-1 2 0,-11-4 0 16,-9 8-1-16,-11-6 0 0,-7-3-1 15,-1 0-1-15,-14-4-2 0,-12 1-1 16,-3 7 1-16,-8 3 0 0,-3 1 0 0,4 8 1 16,-1 3 0-16,5 5-1 0,0 0 1 15,3 8-2-15,3 13 2 0,3 10 0 16,4 8-2-16,4 11 4 0,4 4-1 15,3 11 2-15,1 2 0 0,2 4 2 16,0 6 4-16,-3 1-5 0,2 2 6 16,-4 2-5-16,2-1-3 0,-4-2 4 15,2-2-4-15,-2-3 0 0,2-11 0 16,2-8-1-16,0-6-1 0,4-16 0 16,4-7-1-16,-2-7 0 0,3-11-4 0,0 1-5 15,0-9-18-15,0 0-32 0,0 0-83 16,0 0-174-16,-6-17 2 0</inkml:trace>
          <inkml:trace contextRef="#ctx0" brushRef="#br0" timeOffset="55808.7041">21096 9479 678 0,'0'0'22'0,"0"0"6"0,0 0-6 15,135-22-15-15,-82 22-18 0,4 0-41 0,9 0-200 16,3 0-57-16</inkml:trace>
        </inkml:traceGroup>
        <inkml:traceGroup>
          <inkml:annotationXML>
            <emma:emma xmlns:emma="http://www.w3.org/2003/04/emma" version="1.0">
              <emma:interpretation id="{5CB94ADB-15D3-417F-95EC-5B4DE0ED5C24}" emma:medium="tactile" emma:mode="ink">
                <msink:context xmlns:msink="http://schemas.microsoft.com/ink/2010/main" type="inkWord" rotatedBoundingBox="25808,16604 32992,16692 32975,18028 25792,17940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56702.1449">23476 9183 639 0,'0'0'35'0,"0"0"8"16,150-29-12-16,-87 27-10 0,6 2-13 16,-6 3-4-16,-6 12-1 0,-11 2-7 15,-16 2 3-15,-12-2-5 0,-15 3 4 16,-11 1 1-16,-25 4 1 0,-18 6 0 16,-17-2-1-16,-10-6 2 0,-3-5-1 0,0-3 2 15,7-8 0-15,12-2-3 0,19-5-6 16,10 0-17-16,15-2-32 0,16-9-65 15,2-10-171-15</inkml:trace>
          <inkml:trace contextRef="#ctx0" brushRef="#br0" timeOffset="56396.6553">23561 9197 665 0,'0'0'34'16,"0"0"11"-16,0 0-10 0,0 0-10 15,0 0-14-15,0 0-8 0,0 0 4 0,0 0-9 16,0 0 9-16,6 32-4 0,8 14 0 15,-2 11 2-15,-6 9 0 0,-2 12 0 16,-2 6-1-16,-2 5 1 0,0-1-5 16,-5-5 2-16,2-5-2 0,-1-14 0 15,1-11 3-15,3-17-9 0,0-15-6 0,0-12-24 16,0-9-39-16,0 0-100 0,-6 0-144 16</inkml:trace>
          <inkml:trace contextRef="#ctx0" brushRef="#br0" timeOffset="57225.1548">24614 9377 525 0,'0'0'36'0,"0"0"6"0,0 0-2 0,0 0-16 15,0 0-9-15,0 0-4 0,0 0 0 16,57-132 0-16,-60 99-3 0,-11 8-1 16,2 8-6-16,-3 2 3 0,-7 11-4 15,-4-1 5-15,-7 5 1 0,0 5 2 16,0 14 3-16,0 5-2 0,1 9 3 0,4 7-5 16,3 4 0-16,6-1 0 0,2 4-2 15,7-3 2-15,5-2-1 16,5-4 1-16,0-11-2 0,0-6 2 15,5-5 0-15,4-7 1 0,1 1 0 0,2-7-1 16,5-3-3-16,4-7 1 0,5-15-2 16,5-8 0-16,2-10-1 0,5-4-2 15,1-2 2-15,1 1-2 0,-2 5 3 16,-8 8-1-16,-7 12 1 0,-13 7-1 16,-2 10 0-16,-8 3-2 0,0 0-1 15,3 0 0-15,9 16 0 0,-2 10 0 16,5 12 0-16,2-1 2 0,-4 3-3 0,-1 2 1 15,5-4-3-15,-1-3-2 0,3-5-6 16,-6-8-14-16,2-7-24 0,3-1-40 16,-4-8-116-16,-1 1-111 0</inkml:trace>
          <inkml:trace contextRef="#ctx0" brushRef="#br0" timeOffset="57523.1406">25056 9183 687 0,'0'0'19'15,"0"0"5"-15,142 73 0 0,-95-33-9 0,-6 6-9 16,-7 2-5-16,-7 5-1 0,-7 1-1 16,-10-2-2-16,-7-6 1 0,-3-1 1 15,-13-7 1-15,-10-9 2 0,4-12 0 16,-4-7 2-16,-1-10 2 0,1-2 4 15,2-14 1-15,8-14 0 0,8-7 0 16,5-10-4-16,14-3-1 0,10 1-4 16,12 0-2-16,3 4-2 0,8 7 0 15,4 4-1-15,1 8-2 0,0 1-3 16,-3 9-11-16,-2 4-15 0,-16 3-31 0,2 5-69 16,-7-1-169-16</inkml:trace>
          <inkml:trace contextRef="#ctx0" brushRef="#br0" timeOffset="58404.64">26108 9298 705 0,'0'0'17'0,"0"0"-1"0,0 0-4 16,-117-93-9-16,73 85-2 0,-3 8-1 15,1 8-1-15,2 14 1 0,2 9 1 16,9 7 2-16,4 5 0 0,7 4 4 16,11 4-1-16,7-3 0 0,4 1 0 0,6-4 4 15,12-7-3-15,5-2 1 16,2-10-3-16,5-8-2 0,-1-10-1 0,-1-6 0 16,1-2 1-16,-4-18 1 15,2-4 1-15,-3-12-1 0,1-6 1 0,-1-1-2 16,1-8 0-16,-1 3-1 0,0-4 2 15,-1 8-1-15,-2 3 1 0,-8 15 0 16,1 3 0-16,-5 10 1 0,-5 8-3 16,1-3 2-16,-5 6-4 0,4 0-1 15,2 3 0-15,5 13 0 0,1 9 1 0,-3 4-1 16,-3 6 1-16,3-6 0 0,0 4-1 16,0-6 1-16,-1-6 0 0,1-3-1 15,-2-6 2-15,-5-7 0 0,2 1 0 16,-4-6 3-16,0 0-2 0,0 0 2 15,11 0-1-15,7-6-3 0,4-7 2 16,8-12 0-16,0-4-2 0,1-3 2 16,0-6-1-16,2-2-1 0,2-1 1 15,1-2-2-15,-3 6-3 0,0 6 5 16,-12 9-5-16,-3 3 7 0,-7 10-1 0,-7 6-1 16,4 1 1-16,-8 2 1 0,0-3-3 15,0 3 0-15,1 0 0 0,2 0-4 16,-3 0 3-16,2 0 0 0,2 16 5 15,1 11-3-15,-2 8 4 0,-3 3-3 16,0 4-2-16,-5 4 2 0,-4 0-1 16,-3 3 1-16,3-4-1 0,2 0 2 15,-2-6-1-15,4-10-1 0,1-13 1 16,4-8-2-16,0-8 2 0,0 0 0 16,0 0 1-16,0 0 3 0,0 0-2 0,13-17-2 15,7-11-1-15,8-16-3 0,1-6 2 16,7-1-2-16,-2 2 2 0,5 4-1 15,-1 7 1-15,-2 12 1 0,-9 11 1 16,-3 8-1-16,0 7-1 0,-4 5 0 16,7 13 0-16,-8 10 0 0,-1 4-1 0,-10 8 1 15,0 0-2-15,-8 2 2 0,0-5-1 16,0-8 1-16,0-3-1 0,-3-9-1 16,1-9 1-16,2 2 2 15,0-10 1-15,0 0-1 0,0 0 1 0,0 0-4 16,0-11 2-16,14-14-1 0,5-8 2 15,4 0 1-15,2-2-2 0,4 6 0 16,2 2 0-16,-1 10 0 0,-7 6-1 16,4 5 2-16,-3 6-2 0,0 10 0 15,5 8-1-15,-7 5-1 0,-4 6-1 0,-3 2-3 16,-1 2-6-16,-5-8-12 16,-6-10-33-16,4 0-74 0,-2-8-190 0,-4-1-14 15</inkml:trace>
          <inkml:trace contextRef="#ctx0" brushRef="#br0" timeOffset="58885.3872">27554 9619 636 0,'0'0'43'15,"0"0"1"-15,0 0-11 0,0 0-19 16,0 0-9-16,0 0-1 0,0 0-1 15,0 0 0-15,0 0-1 0,0 0-2 16,120-70 0-16,-79 51 0 0,1-3 0 16,2-6 0-16,2-5-2 0,1-5 2 0,-5-6-2 15,-7-1 0-15,-4-5-1 0,-10 4-4 16,-7 2 4-16,-7 15-1 16,-7 1 5-16,0 15 1 0,-7 2 0 15,-4 2 0-15,-7 7-1 0,-7 2 1 0,-1 13 1 16,-7 16 9-16,7 11-2 0,7 8 7 15,2 4-1-15,8 9-1 0,8 2-1 16,1 1-4-16,13-2-1 0,11 0-5 16,9-6-1-16,7-8-3 0,9-10-2 15,5-10-9-15,3-10-19 0,4-16-48 16,0-4-148-16,-4-31-105 0</inkml:trace>
          <inkml:trace contextRef="#ctx0" brushRef="#br0" timeOffset="59323.3542">28300 9320 740 0,'0'0'20'0,"0"0"2"0,0 0-5 0,143 22-21 16,-85-22-18-16,4 0-23 0,0 0-64 15,1 0-187-15,-8-8-11 0</inkml:trace>
          <inkml:trace contextRef="#ctx0" brushRef="#br0" timeOffset="59118.7015">28452 8804 657 0,'0'0'30'16,"0"0"5"-16,0 0-7 0,-2 141-5 15,4-82-2-15,1 2 1 0,1 4-4 16,-2 0 1-16,1 1-8 0,-2 4-6 15,2-4-1-15,-1-2-4 0,-1-6-2 16,-1-6-2-16,0-6-5 0,0-7-19 16,0-14-28-16,-7-6-90 0,-1-3-172 15,-10-16 8-15</inkml:trace>
          <inkml:trace contextRef="#ctx0" brushRef="#br0" timeOffset="60195.8838">28833 9571 610 0,'0'0'35'0,"0"0"3"15,0 0-5-15,0 0-17 0,0 0-7 16,0 0-3-16,0 0-3 0,0 0-1 16,116 2 0-16,-87-12-3 0,-1-7 2 0,1-4-2 15,-4-3-1-15,1-6 1 0,-6-4-1 16,-5-5-2-16,-2 2 2 0,-7 0-1 15,-1 9 1-15,-2 1 2 0,-3 11 1 16,0 8 1-16,0 1 0 0,0 7 0 16,0-3 1-16,0 3 0 0,-12 0 3 0,-3 16 3 15,0 11 1-15,3 8 4 0,6 6-3 16,4 3-2-16,2 3-4 16,0-1-3-16,0-2-3 0,8 0 0 15,1-7-8-15,0-10-9 0,3-6-10 0,-5-10-9 16,-2-7-8-16,8-4 0 0,-2-8 8 15,10-23 11-15,3-14 12 0,1-6 12 16,5-6 6-16,7-2 6 0,5 3 6 16,4 5 14-16,5 8 9 0,2 8 4 15,0 10 3-15,5 9-7 0,-4 14-7 0,-3 2-10 16,-7 18-7-16,-11 15-5 0,-7 8-4 16,-16 12-2-16,-10 6-2 15,0 0 0-15,-18 3-3 0,-7-5 2 16,-4-4-1-16,-6-5 0 0,5-5 1 0,3-10 0 15,8-12-1-15,10-9 1 0,4-7 1 16,5-5 1-16,-4 0-1 0,2-20-2 16,2-14-1-16,0-13-4 0,18-9-2 15,8-8-3-15,11-6-1 0,9-3-3 16,11-7 4-16,10-1-3 0,13 3 1 0,10 3 9 16,5 6 1-16,4 9 6 0,-7 11 3 15,-13 8 1-15,-17 8 3 0,-23 13 1 16,-16 9 0-16,-14 7-3 15,-9 4-5-15,0-3-4 0,0 3-1 0,-21 9-1 16,-8 14 1-16,-10 21 1 0,1 6-3 16,10 15 4-16,8 5 4 0,11 5 0 15,9 3 8-15,0 0-6 0,15-1 1 16,3-4 2-16,2-3-5 0,-5-9 2 16,-1-6-3-16,-11-5-2 0,-3-12-3 0,-14-3 1 15,-15-10-1-15,-11-5 0 0,-7-3-4 16,-1-9-6-16,-3-8-24 0,7 0-61 15,8-13-223-15,17-6-30 0</inkml:trace>
        </inkml:traceGroup>
        <inkml:traceGroup>
          <inkml:annotationXML>
            <emma:emma xmlns:emma="http://www.w3.org/2003/04/emma" version="1.0">
              <emma:interpretation id="{2FC0F2DC-6B9E-443D-A465-75C833FEC603}" emma:medium="tactile" emma:mode="ink">
                <msink:context xmlns:msink="http://schemas.microsoft.com/ink/2010/main" type="inkWord" rotatedBoundingBox="33088,17632 33103,17633 33102,17648 33087,17647"/>
              </emma:interpretation>
              <emma:one-of disjunction-type="recognition" id="oneOf18">
                <emma:interpretation id="interp22" emma:lang="" emma:confidence="0">
                  <emma:literal>.</emma:literal>
                </emma:interpretation>
                <emma:interpretation id="interp23" emma:lang="" emma:confidence="0">
                  <emma:literal>`</emma:literal>
                </emma:interpretation>
                <emma:interpretation id="interp24" emma:lang="" emma:confidence="0">
                  <emma:literal>'</emma:literal>
                </emma:interpretation>
                <emma:interpretation id="interp25" emma:lang="" emma:confidence="0">
                  <emma:literal>l</emma:literal>
                </emma:interpretation>
                <emma:interpretation id="interp26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60313.2735">30630 9770 953 0,'0'0'-8'16,"0"0"-33"-16,0 0-280 0,0 0-41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58.6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86C5E15-4289-4360-8E00-4CDDDE8DD769}" emma:medium="tactile" emma:mode="ink">
          <msink:context xmlns:msink="http://schemas.microsoft.com/ink/2010/main" type="inkDrawing" rotatedBoundingBox="10395,10215 13546,10214 13547,10255 10396,10257" semanticType="underline" shapeName="Other">
            <msink:sourceLink direction="with" ref="{0BA7429C-3259-4E32-91AB-061251E15D08}"/>
          </msink:context>
        </emma:interpretation>
      </emma:emma>
    </inkml:annotationXML>
    <inkml:trace contextRef="#ctx0" brushRef="#br0">77 27 255 0,'0'0'79'0,"0"0"-6"0,0 0-7 16,0 0-16-16,0 0-10 0,0 0-4 16,0 0-3-16,0 0-7 0,0 0-2 15,0 0-7-15,-81 0-4 0,77 0-5 16,4 0-2-16,-2 0-1 0,-1 0-2 0,2 0 2 16,1 0-1-16,-3 0 2 15,3 0 1-15,-2 0 1 0,2 0 2 0,0 0-2 16,0 0 2-16,0 0-5 0,0 0 1 15,0 0 0-15,0 0 1 0,6 0 2 16,17 0 2-16,7 2-2 0,15 2-1 16,3-1-1-16,3-1-1 0,6 0-1 15,5-2 1-15,4 0-1 0,11 0-1 0,2-2-2 16,4-3 1-16,0-1-3 0,4 1 1 16,-4 1 0-16,-1 0 1 0,-5 0-2 15,-6 1 1-15,-7 3 1 16,-9 0-3-16,-9 0 2 0,-5 0 0 0,-4 0 0 15,-2 0 0-15,2 0 0 0,1 0 0 16,6 0-1-16,7 0 2 0,4-2-2 16,3 1 1-16,6 1 0 0,4-3 0 15,2 1 1-15,1 2-1 0,0 0-1 16,1 0 2-16,2 0 0 0,1 0-1 0,0 0 0 16,0 0 0-16,-3 5-1 0,3-2 0 15,-4 2 1-15,-5-1-1 0,-1-2 2 16,-11 2-1-16,-4-1 1 15,-11-1 0-15,-11-2 1 0,-1 2 2 0,2-2 0 16,-10 2-1-16,10-2 2 0,-9 2-1 16,-2-2 1-16,1 0 0 0,-10 0-3 15,0 0-1-15,-9 0-3 0,0 0 2 16,0 0 0-16,0 0-1 0,5 0 1 16,-4 0-3-16,2 0-1 0,-1 0-4 0,1 0-12 15,6 3-21-15,0-1-69 0,7 0-214 16,2-2-21-16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9:00.81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8A82C97-2CFD-4A51-B930-58E1358FAFBD}" emma:medium="tactile" emma:mode="ink">
          <msink:context xmlns:msink="http://schemas.microsoft.com/ink/2010/main" type="inkDrawing" rotatedBoundingBox="16341,10430 22022,10143 22026,10215 16344,10502" semanticType="underline" shapeName="Other">
            <msink:sourceLink direction="with" ref="{E0B32709-5B1F-4FFF-9640-73020FC1E722}"/>
            <msink:sourceLink direction="with" ref="{23EE8FA7-E2E6-40A0-8C9B-C0E3DAD62002}"/>
          </msink:context>
        </emma:interpretation>
      </emma:emma>
    </inkml:annotationXML>
    <inkml:trace contextRef="#ctx0" brushRef="#br0">17 299 265 0,'0'0'66'0,"0"0"3"15,0 0-14-15,0 0-24 0,0 0-12 16,0 0 0-16,0 0-2 0,0 0 1 15,0 0 3-15,0 0-1 0,-33 0 2 16,33 0 4-16,-3 0 2 0,3 0 1 0,0 0 0 16,0 0-6-16,0 0-3 15,0 0-3-15,0 0-7 0,0 0-5 16,0 0-2-16,0 0-2 0,3 0 0 16,13 0 1-16,13 1-1 0,11-1 2 0,7 0-1 15,2 0 1-15,7 0-3 0,6 0 1 16,2-3-1-16,4-5 1 0,1 2 0 15,-3 1-1-15,-4 2-1 0,-2-2 1 16,-7 1 1-16,-5 2 0 0,-2-1 1 16,1 1-1-16,0 0-1 0,-2 0-1 15,4 0 0-15,-1 0 0 0,1-1 2 16,2 1-1-16,-3-1 0 0,3 0 0 16,-3-2-3-16,2 2 4 0,-1-5-1 15,5 0 1-15,-1 2 1 0,0 0-1 0,-1-1-1 16,4 1 0-16,1-1 1 0,5 3-1 15,4-3 2-15,3 1-2 0,2 1 0 16,-1 2 0-16,-2-4-1 0,-2 4 1 16,0 2 2-16,-1-3-2 0,-4 2 0 15,1 0 1-15,-2 0-2 0,0 2 0 0,-1-3 2 16,1 1-2-16,2 0 1 0,-1-2 0 16,0 1 0-16,-4-1 0 0,-2 0 0 15,-5 2 1-15,-3-1 0 0,-2-1 0 16,-6 0 2-16,-5-3-6 0,-1 0 6 15,-1 2-6-15,-4 0 4 0,4 2 1 16,1 0-2-16,0 3 1 0,2-2 0 16,1 0-1-16,1 2 0 0,1-2 0 15,-3 2 0-15,2 0 0 0,-2-2 1 16,1 2 0-16,-2 0 0 0,4-3-1 0,4 3 0 16,0-2 0-16,5 2 0 0,4 0-2 15,0-2 3-15,3 0-1 0,2 0-1 16,1-1 2-16,3 2-1 0,-3-2 0 15,-1 1 1-15,-7 2 0 0,-2-2-1 16,-2 2 2-16,-3-2-2 0,-1 2 1 16,4 0-1-16,1 0-1 0,3 0 1 15,3 0 0-15,5 0 0 0,0 0 0 16,7 0 0-16,-1 0 0 0,3 0 0 16,-1 0 1-16,-2 0 1 0,-2-2-1 0,-1 2 1 15,-4-3-1-15,-5 1 2 0,-3 2 0 16,-1-1 1-16,-8 1 2 0,-7-3-1 15,-7 3 1-15,-7-2-1 0,-9 2 0 16,2 0 2-16,-11 0-2 0,0 0 2 16,0 0-1-16,3 0 0 0,-2 0-2 0,2 0-1 15,-1 0-1-15,1 0-1 0,-2 0-1 16,1 0-1-16,1 0-1 16,-2 0-2-16,2 0-1 0,-3 0-3 15,2 0-4-15,-2 0-4 0,0 0-10 0,3 0-12 16,-3 0-24-16,0-3-55 0,0-5-136 15,0-4-56-15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2:42.39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F699AAB-51DB-46DE-9F85-56A21BE0B23A}" emma:medium="tactile" emma:mode="ink">
          <msink:context xmlns:msink="http://schemas.microsoft.com/ink/2010/main" type="inkDrawing" rotatedBoundingBox="1937,10549 6454,10439 6457,10533 1940,10643" semanticType="underline" shapeName="Other">
            <msink:sourceLink direction="with" ref="{D8EFD52D-61C0-40B0-88AA-C042FC762FA8}"/>
          </msink:context>
        </emma:interpretation>
      </emma:emma>
    </inkml:annotationXML>
    <inkml:trace contextRef="#ctx0" brushRef="#br0">61 78 84 0,'0'0'28'0,"0"0"-3"0,0 0 3 16,0 0 2-16,0 0 7 0,0 0-1 15,0 0 1-15,0 0-6 0,0 0-7 16,0 0-2-16,-43-11-2 0,40 11-5 16,2 0 1-16,-4 0-4 0,5-4-6 15,-4 4-1-15,4 0-4 0,-2 0 1 0,2 0-1 16,-3 0-1-16,3 0 2 0,0 0-1 15,0 0 2-15,0 0-1 0,0 7-1 16,5-2 0-16,4 6 1 0,-5-6 1 16,1-1 3-16,4 3 4 0,-3-3 3 15,7 0 0-15,1 1-2 0,1-4-4 0,3 4-2 16,2-5-1-16,8 3-1 16,1-3 2-16,7 2-1 0,-3-2-1 15,1 0 1-15,3 1 1 0,-3-1-2 16,4 0 0-16,4 0 0 0,0 0-2 0,-4 0 0 15,-1 4 0-15,-2-4 0 0,1 0 1 16,-3 0 1-16,1 0-2 0,-1 0 0 16,5 0 1-16,-2 0-2 0,-3 0 2 15,-7 0 0-15,1 0-1 0,1 0 2 16,5 0 0-16,11-4 0 0,-3 3 1 0,-4-4 0 16,1 3-2-16,1-2 1 15,1 2-2-15,0-1-1 0,-3 3 1 0,7 0-1 16,-7 0 1-16,4 0-1 15,-6 0 0-15,2 0-1 0,-4 0 1 0,3 0 0 16,-1 0 0-16,-2 0 1 0,3 0 0 16,2 0-1-16,1 0 1 0,-2 0-1 15,1 0 0-15,-11 0-1 0,-2 0 0 16,-7 0 2-16,2 0-1 0,0 0 1 16,-2 0 0-16,1 0 0 0,-1 0-1 0,11-2 0 15,-2 2 0-15,7 0 0 0,-1-2 0 16,4 2 1-16,2-3 1 0,3 2-2 15,0-2 0-15,1 1 0 16,3 0 0-16,-4 2 1 0,-8 0 0 0,4 0 1 16,-11 0-1-16,-2 0 1 0,4 0-1 15,-2 0 1-15,12 0-1 0,-3-3 1 16,-3 3 0-16,0-1-1 0,0-2 1 16,0 1-2-16,1 0 0 0,-1-2 2 15,0 2-2-15,4-3 1 0,-4 2 0 0,5 0-1 16,0-2 0-16,-4 2 0 0,2-2 0 15,-12 3 1-15,5 1 0 0,2-2-1 16,-1 1 0-16,13-2 0 0,-3 2 0 16,-1-3 0-16,5 3 0 0,-2 2 0 15,0-2 1-15,-1 0-1 0,-2-1 0 0,-2 3 0 16,2-1 0-16,2 1 1 0,-2-3 0 16,6 3 0-16,0-2 0 0,2 0 1 15,4-1 1-15,2-1 2 16,-2 2-1-16,6 0 2 0,-2 0 0 0,3-2 2 15,-1 3 0-15,-2-1 0 0,1 2 0 16,-3 0-1-16,-5 0 0 0,-6 0-2 16,-11 0 0-16,-5 0-1 0,-13 0-2 15,-2 0-1-15,-2 0-3 0,-9 0-4 16,0 0-9-16,0 0-24 0,0 2-142 0,-20-2-115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7:09.9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D276F76-8A07-4F19-83BB-B38DB62C3315}" emma:medium="tactile" emma:mode="ink">
          <msink:context xmlns:msink="http://schemas.microsoft.com/ink/2010/main" type="writingRegion" rotatedBoundingBox="2410,7864 21955,7635 21987,10379 2442,10608"/>
        </emma:interpretation>
      </emma:emma>
    </inkml:annotationXML>
    <inkml:traceGroup>
      <inkml:annotationXML>
        <emma:emma xmlns:emma="http://www.w3.org/2003/04/emma" version="1.0">
          <emma:interpretation id="{1F3D8891-E111-4349-B1C9-F932AFBF6ECD}" emma:medium="tactile" emma:mode="ink">
            <msink:context xmlns:msink="http://schemas.microsoft.com/ink/2010/main" type="paragraph" rotatedBoundingBox="2410,7864 21955,7635 21987,10379 2442,10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257CD3-B98E-4324-9674-D5F08F6DF339}" emma:medium="tactile" emma:mode="ink">
              <msink:context xmlns:msink="http://schemas.microsoft.com/ink/2010/main" type="line" rotatedBoundingBox="2410,7864 21955,7635 21987,10379 2442,10608"/>
            </emma:interpretation>
          </emma:emma>
        </inkml:annotationXML>
        <inkml:traceGroup>
          <inkml:annotationXML>
            <emma:emma xmlns:emma="http://www.w3.org/2003/04/emma" version="1.0">
              <emma:interpretation id="{D8EFD52D-61C0-40B0-88AA-C042FC762FA8}" emma:medium="tactile" emma:mode="ink">
                <msink:context xmlns:msink="http://schemas.microsoft.com/ink/2010/main" type="inkWord" rotatedBoundingBox="2410,7864 5837,7824 5855,9344 2428,9384">
                  <msink:destinationLink direction="with" ref="{9F699AAB-51DB-46DE-9F85-56A21BE0B23A}"/>
                </msink:context>
              </emma:interpretation>
              <emma:one-of disjunction-type="recognition" id="oneOf0">
                <emma:interpretation id="interp0" emma:lang="" emma:confidence="0">
                  <emma:literal>few</emma:literal>
                </emma:interpretation>
                <emma:interpretation id="interp1" emma:lang="" emma:confidence="0">
                  <emma:literal>Few</emma:literal>
                </emma:interpretation>
                <emma:interpretation id="interp2" emma:lang="" emma:confidence="0">
                  <emma:literal>'new</emma:literal>
                </emma:interpretation>
                <emma:interpretation id="interp3" emma:lang="" emma:confidence="0">
                  <emma:literal>new</emma:literal>
                </emma:interpretation>
                <emma:interpretation id="interp4" emma:lang="" emma:confidence="0">
                  <emma:literal>mew</emma:literal>
                </emma:interpretation>
              </emma:one-of>
            </emma:emma>
          </inkml:annotationXML>
          <inkml:trace contextRef="#ctx0" brushRef="#br0">98 1206 358 0,'0'0'65'0,"0"0"-6"0,0 0-10 0,0 0-11 16,0 0-11-16,0 0-7 0,0 0-2 16,0 0 0-16,0 0 0 0,0 0-5 15,-48-24-2-15,39 19-2 0,0 0-1 16,3 4 2-16,-1-3 1 0,1 3 1 16,6 1-1-16,-9-2-2 0,3 2-3 0,-3-3-3 15,1 3 2-15,8 0-2 0,-2-2 0 16,2 2 2-16,-4 0-2 0,4 0-1 15,0 0 1-15,-5 0 0 0,5 0 1 16,0 0 2-16,0 0 0 0,-4 0 3 16,4 0-3-16,0 0 1 0,0 0-1 0,0 0 1 15,0 0-2-15,0 0-1 16,0 0-1-16,0 0-1 0,0 0 0 16,0 0 0-16,0 0 0 0,4 0 0 15,19-3-1-15,6 1 0 0,-1 1 0 0,10-4 1 16,-4-1 0-16,2 1 0 0,-1-1-1 15,1-1 0-15,2 1-1 0,-1-2 0 16,1 1 0-16,-1 2-1 0,-2 0 1 16,3 0 1-16,-1 0-1 0,1 4 2 15,-11-1-2-15,1-1 1 0,-2 1-1 0,-8 0 1 16,0 2 0-16,-3-2 1 0,-6 2 0 16,0 0 1-16,0 0-1 0,-9 0 0 15,0 0 2-15,0-2-1 16,2 2 1-16,1 0 1 0,-2 0 0 0,-1 0 0 15,5 0-1-15,-5 0 0 0,4 0-1 16,-4 0-2-16,5 0-1 0,-4 0-4 16,2 0-5-16,-1 0-9 0,1 0-17 15,-3-3-27-15,1 3-42 0,-1-1-157 16,0-2-59-16</inkml:trace>
          <inkml:trace contextRef="#ctx0" brushRef="#br0" timeOffset="2193.1565">1060 1126 253 0,'0'0'87'0,"0"0"-11"15,0 0-15-15,0 0-16 0,0 0-12 16,0 0-9-16,0 0-8 0,0 0-2 16,0 0-3-16,0 0 1 0,-4-5-2 15,4 5 1-15,0 0-1 0,0 0-3 0,0 0 1 16,-2 0-1-16,2 0 1 0,0-1-1 16,0 1-1-16,0 0 0 15,0 0 0-15,0 0 0 0,-3 0 0 0,3-2 1 16,0 2-3-16,0 0-2 0,0-4-1 15,0 4 0-15,0 0 0 0,0-1 2 16,-1-2-1-16,1 2 2 0,0-1 1 16,0-2-2-16,0 3 3 0,0-2-1 15,0 2 0-15,0-9 0 0,0-1-2 16,0 3 2-16,0 1-3 0,0 7 1 0,0-8 0 16,0 1-1-16,0 0 1 0,0-6-2 15,4 8 1-15,-2-1-1 0,5-5 2 16,-2 6-2-16,-1 0 2 0,-2 2-1 15,2-2 1-15,5 2-1 0,-4 0 1 16,8-5-2-16,-6 7 0 0,-3-3 1 16,14 3-1-16,-9 1 1 0,6 0-1 15,3 0 0-15,-3 0-1 0,0 0-1 16,-1 5 1-16,-1-1 0 0,-4 1 0 16,2 1 1-16,-1 1-1 0,-1-1-1 0,0 3 2 15,5 4-1-15,-5-1-1 0,1 3 3 16,-5-4-3-16,1 0 2 0,2 0-1 15,-4 1 0-15,2 1 0 0,-3-7 1 16,-1 7-1-16,1-7 1 0,-3 1-1 16,1 2-2-16,-1-3 3 0,0 4-1 15,0 6 2-15,0-2-1 0,-6 2 0 16,2-3 0-16,-4 0 0 0,2 3 0 16,-3-5-1-16,4 2 1 0,1-9-1 15,2 3 0-15,2-7 1 0,0 0-2 0,-4 4 2 16,1 1-2-16,-2 0 1 0,4 2 0 15,-4-6 1-15,1 2 2 0,-1 4-3 16,1-3 1-16,4-4-2 0,-6 2 0 16,1 2 2-16,-2-2 0 0,1 3 0 15,6-5 1-15,0 0 1 0,0 0-1 0,0 0 1 16,-5 2 1-16,5-2 1 0,0 0-2 16,0 0-1-16,-1 0-2 0,-4 0 0 15,1-9 1-15,1 3-1 0,-2-8 3 16,4 6-3-16,-2 3 0 0,3-12 1 15,0-4-2-15,0-3 1 0,0-8 0 16,7 2 0-16,-1 11 0 0,2-3 1 16,-2 0-3-16,3 7 2 0,0-6 0 15,1 4-1-15,-1 6 2 0,5-7-1 16,1 0 0-16,-1 3 0 0,1-1-1 0,0 0 1 16,-3 8-1-16,-2-1 1 0,4 0 0 15,-8 5 1-15,1 1-2 0,-1 3 0 16,12 0 0-16,2 5-1 0,4 12 2 15,-5 5-1-15,-1 10 3 0,0 1-2 16,-4 6 1-16,-3 2-1 0,-2 0 0 16,-3-1-1-16,-2-3 2 0,-1-1-2 15,-1-10 2-15,1-1-1 0,-3-10 1 16,0-6-1-16,1 0 1 0,-1-9-1 16,0 6 1-16,0 3 0 0,0-3-3 15,0 4 3-15,0-10-2 0,0 0-3 0,0 0-4 16,0 0-25-16,3 2-42 0,-3-2-102 15,0 0-145-15</inkml:trace>
          <inkml:trace contextRef="#ctx0" brushRef="#br0" timeOffset="2836.6715">1947 1240 411 0,'0'0'65'0,"0"0"-17"0,0 0-11 0,0 0-13 16,0 0-9-16,0 0-6 0,0 0-3 15,0 0 1-15,0 0 0 0,0 0 1 16,-21 10 1-16,21-10-1 0,-3 0 3 15,3 0 0-15,0 2-1 0,0-2-2 16,0 3-1-16,0 3 1 0,3-2-2 16,2 3 1-16,5 0 1 0,-4-6 0 15,8 2 0-15,8-3-2 0,3 0 1 16,3-3-3-16,-1-8-1 0,-1-1 0 16,1-5 0-16,-5 0-1 15,-1 0 0-15,-3-6 0 0,0 1 0 0,-4 0-1 0,-8 3 1 16,3-3 1-16,-4 6-2 0,-5-4 4 15,0-7-4-15,0 12-1 0,-10-5-1 16,4 9-2-16,-10 9 0 0,-5 2 2 16,-2 0 1-16,-4 15 0 0,3 10 1 15,5 6-1-15,4 4 6 0,-2 4-3 0,7 4 2 16,5 1 0-16,5-6-2 16,0-5-1-16,5-4-1 0,5-12-1 15,4-4 0-15,4-5 0 0,10-3 0 0,5-5-1 16,5 0-6-16,-1-5-7 0,1-10-14 15,-9-2-20-15,2 0-28 0,-7-8-63 16,2 3-93-16,-4-3-34 0</inkml:trace>
          <inkml:trace contextRef="#ctx0" brushRef="#br0" timeOffset="3532.9554">2744 1034 324 0,'0'0'60'16,"0"0"-10"-16,0 0-6 0,0 0-9 0,0 0-8 16,0 0-4-16,0 0-1 0,0 0 0 15,0 0-1-15,0 0-2 16,69-34-3-16,-69 32-3 0,0 2-1 15,2-3 0-15,-2 2 1 0,0-1-4 0,3-1-2 16,-3 1-1-16,0-1 0 0,0 2 3 16,0-1 1-16,0-1 0 0,0 1 1 15,0-1 0-15,0 2-1 0,1-3 0 16,-1 3-1-16,0 1-2 0,0-2-2 16,0 2-2-16,0-3-3 0,0 3 1 0,0-1-2 15,0 1 1-15,0 0-1 0,0 0 0 16,-6 0 0-16,-3 0-1 0,0 4 3 15,-4 9-2-15,2 4 0 0,-2 8 1 16,-1 0-1-16,2 1 1 0,-1 2-1 16,-1 2 1-16,4 0 0 0,1 2 0 15,1-3 1-15,4 6 1 0,4-5 0 16,0 2 1-16,0-4-2 0,4-2 2 0,8-4-2 16,3 1 2-16,0-4 3 15,3 0-5-15,-4-7 7 0,-1-1-6 0,-2-5 2 16,-7-3-1-16,11-1 0 0,0-2 0 15,8-2 1-15,4-11-1 0,-3-6-5 16,-4-8 4-16,-2-5-6 0,1-1 4 16,-4 2 0-16,3 1-1 0,-7 8 2 15,2 4-1-15,-4 4 0 0,-4 7 0 0,-1 3-1 16,-4 4-2-16,0-2-1 0,0 2 1 16,11 0 1-16,7 5 1 15,9 11 1-15,3 3 1 0,-1 5-2 16,-1-2 2-16,4-2 0 0,-4-4-1 0,1-6 1 15,-5-3 0-15,0-7 0 0,-2 0 1 16,3-7 0-16,-1-12 0 0,-6-8 1 16,-9-8-2-16,-9-10-1 0,0-7-1 15,-9-10-2-15,-11-2 0 0,-2 2 0 16,-4 2-1-16,3 13-2 0,4 9-11 0,2 13-21 16,11 12-35-16,-4 2-117 0,2 6-122 15</inkml:trace>
          <inkml:trace contextRef="#ctx0" brushRef="#br0" timeOffset="-786.3283">85 554 287 0,'0'0'43'0,"0"0"7"0,0 0-1 0,0 0-10 16,0 0-5-16,0 0-3 0,0 0 0 0,0 0-1 15,0 0-6-15,0-29-3 16,0 14-5-16,0 8-1 0,0-11-3 16,-2 3-5-16,-2-3 2 0,4 2-4 15,0-4 3-15,0-1-1 0,0 1-1 0,0-8 0 16,0 9 1-16,0-8 0 0,0 0 1 15,4 11 1-15,-2-10 0 0,1 7-1 16,-3 0-2-16,0-8 0 0,0 8-1 16,0-6 0-16,0 10 0 0,0 0 1 15,0-2-3-15,-3 3 0 0,1-2-1 0,-2 7 1 16,4 3 0-16,0-3 1 0,-5 3 0 16,5-2-1-16,0 3 0 15,0 5-3-15,-4-3 1 0,4 3-1 16,0 0 0-16,-6 0 1 0,-6 3-1 0,1 5-1 15,-2 8 1-15,2 1 1 0,2-2 1 16,5 9 1-16,2-12 0 0,2 5 0 16,0 8 3-16,0-9-2 0,0 8 1 15,0-9 0-15,0 3 0 0,0 6-1 16,0 2 1-16,2 10-2 0,-2-4 1 0,4 3-2 16,2-1 0-16,-1 2 4 15,2-1-4-15,-2 0 4 0,1 0-5 0,-2 1 1 16,5-3-1-16,-4 0-1 15,-1 2 3-15,1-1-2 0,-5-1 2 0,0 2 0 16,0 2-1-16,0 1-1 0,0 2 1 16,0-3 1-16,-3-9-1 0,3 2 1 15,0-10-1-15,0 0-2 0,0-2 2 16,0-9-3-16,0-1 3 0,0-8-1 16,0 0-1-16,0 0 1 0,0 3-1 0,0-2-1 15,0 2 1-15,0-1-1 0,0 0 0 16,0 0-4-16,0 0-7 0,0 1-11 15,0-1-12-15,0-1-29 0,0-1-46 16,0 3-153-16,0-3-57 0</inkml:trace>
        </inkml:traceGroup>
        <inkml:traceGroup>
          <inkml:annotationXML>
            <emma:emma xmlns:emma="http://www.w3.org/2003/04/emma" version="1.0">
              <emma:interpretation id="{7097B4A1-B78A-4C9D-815E-C4066FA7C549}" emma:medium="tactile" emma:mode="ink">
                <msink:context xmlns:msink="http://schemas.microsoft.com/ink/2010/main" type="inkWord" rotatedBoundingBox="7935,8448 8710,8439 8714,8853 7940,8862"/>
              </emma:interpretation>
              <emma:one-of disjunction-type="recognition" id="oneOf1">
                <emma:interpretation id="interp5" emma:lang="" emma:confidence="0">
                  <emma:literal>=</emma:literal>
                </emma:interpretation>
                <emma:interpretation id="interp6" emma:lang="" emma:confidence="0">
                  <emma:literal>#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t</emma:literal>
                </emma:interpretation>
                <emma:interpretation id="interp9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4002.3499">5479 680 650 0,'0'0'26'0,"0"0"6"0,0 0-3 15,0 0-7-15,0 0-7 0,140-14-3 16,-73 3-3-16,7 1-3 0,1-1-2 16,-4-1-6-16,-8 1-7 0,-8 5-15 15,-8-5-31-15,-14 4-61 0,-18 1-149 16,-4 3-30-16</inkml:trace>
          <inkml:trace contextRef="#ctx0" brushRef="#br0" timeOffset="4157.4356">5623 998 691 0,'0'0'55'0,"0"0"1"15,0 0-13-15,0 0-17 0,0 0-13 16,0 0-5-16,165-14-3 0,-74-3-4 16,8-1-7-16,5 5-42 0,-10 0-182 0,-14 0-104 15</inkml:trace>
        </inkml:traceGroup>
        <inkml:traceGroup>
          <inkml:annotationXML>
            <emma:emma xmlns:emma="http://www.w3.org/2003/04/emma" version="1.0">
              <emma:interpretation id="{0BA7429C-3259-4E32-91AB-061251E15D08}" emma:medium="tactile" emma:mode="ink">
                <msink:context xmlns:msink="http://schemas.microsoft.com/ink/2010/main" type="inkWord" rotatedBoundingBox="10662,7909 13672,7874 13690,9451 10680,9486">
                  <msink:destinationLink direction="with" ref="{686C5E15-4289-4360-8E00-4CDDDE8DD769}"/>
                </msink:context>
              </emma:interpretation>
              <emma:one-of disjunction-type="recognition" id="oneOf2">
                <emma:interpretation id="interp10" emma:lang="" emma:confidence="0">
                  <emma:literal>told</emma:literal>
                </emma:interpretation>
                <emma:interpretation id="interp11" emma:lang="" emma:confidence="0">
                  <emma:literal>had</emma:literal>
                </emma:interpretation>
                <emma:interpretation id="interp12" emma:lang="" emma:confidence="0">
                  <emma:literal>I-old</emma:literal>
                </emma:interpretation>
                <emma:interpretation id="interp13" emma:lang="" emma:confidence="0">
                  <emma:literal>told'</emma:literal>
                </emma:interpretation>
                <emma:interpretation id="interp14" emma:lang="" emma:confidence="0">
                  <emma:literal>fold</emma:literal>
                </emma:interpretation>
              </emma:one-of>
            </emma:emma>
          </inkml:annotationXML>
          <inkml:trace contextRef="#ctx0" brushRef="#br0" timeOffset="5376.7572">8212 416 491 0,'0'0'57'0,"0"0"-5"0,0 0-11 16,0 0-14-16,-5-124-7 0,10 92-4 15,1 2 0-15,-2-1-2 0,1-1-2 16,1 10-1-16,-2-2-2 0,-1 9 0 16,-3-2-1-16,2 1 1 0,-2 7-1 0,3 2 0 15,-3 7-1-15,0-2 0 0,0 2-3 16,0-2 1-16,0 0-1 0,0-1-2 15,0 1-3-15,0 2-1 0,0 0-2 16,0 2 3-16,0 25 4 0,0 10 0 16,0 15 2-16,0 1-2 0,0 1 0 15,0 1 1-15,0 1-1 0,0 2 4 0,0-3-1 16,0 3 1-16,0-6-4 16,1 1-1-16,4-4 0 0,-1-1-1 15,1-2 4-15,4-1-2 0,0-2 2 0,-3-4 0 16,2-2-2-16,-1-4 0 0,-2-11 0 15,2-1-3-15,-2-6 1 0,-4-9-1 16,2 3-1-16,-1-5 0 0,2 1-1 16,-4-2-4-16,5 5-2 0,-5-8-12 15,0 0-25-15,6 0-49 0,3-20-128 0,0-11-99 16</inkml:trace>
          <inkml:trace contextRef="#ctx0" brushRef="#br0" timeOffset="5934.3174">8289 1120 353 0,'0'0'87'0,"0"0"-4"0,0 0-19 16,0 0-19-16,0 0-10 16,0 0-8-16,0 0-5 0,0 0-4 15,0 0 2-15,0 0-2 0,10 11 2 0,22-11-7 16,11-2-4-16,11-7 0 0,3-1 0 15,11-2 3-15,10-3 2 0,4 3-3 16,-1-1 1-16,-3 2-2 0,-15 4-5 16,-21 1-1-16,-18 2-1 0,-12 4-1 15,-12 0 0-15,0 0 0 0,0 0-2 0,2 0 1 16,-2 0-1-16,3 0 0 0,-3 0-1 16,0 0 0-16,-8 4-1 0,-5 2-6 15,1 3-8-15,-9-7-24 0,1 1-54 16,0-3-214-16,1-7-27 0</inkml:trace>
          <inkml:trace contextRef="#ctx0" brushRef="#br0" timeOffset="8472.7244">9586 1060 241 0,'0'0'75'0,"0"0"-5"15,0 0-9-15,0 0-15 0,0 0-11 0,0 0-13 16,0 0-11-16,0 0-4 0,0 0-4 15,-6-19 2-15,-9 23-1 0,-3 7 4 16,0 2-1-16,7 4 0 0,4-5 3 16,7 3 0-16,0 4 1 0,0-5 4 15,13 1 4-15,7-9-1 0,7-2 0 0,6-4-5 16,3 0-3-16,-6-7-5 0,-1-9-1 16,-7-3-2-16,-7 0 1 15,-6-3-3-15,-9-1-1 0,-1-2 0 16,-16-6-3-16,-4 6 0 0,-6 8-2 0,8 6-2 15,-4 6-7-15,10 3-6 0,4 2-15 16,-4 0-27-16,9 2-47 0,-1 3-92 16,1 1-54-16</inkml:trace>
          <inkml:trace contextRef="#ctx0" brushRef="#br0" timeOffset="8909.3509">10129 844 604 0,'0'0'42'0,"0"0"-10"16,0 0-14-16,0 0-14 0,0 0-5 16,0 0 1-16,0 0 0 0,0 0 3 15,0 0-1-15,-2 60-1 0,2-7-2 0,-4 3 1 16,4 0-2-16,0-4-3 0,-2 2-10 16,2-4-21-16,2-6-67 0,8-1-175 15</inkml:trace>
          <inkml:trace contextRef="#ctx0" brushRef="#br0" timeOffset="9424.9892">10862 1083 490 0,'0'0'43'16,"0"0"-4"-16,0 0-11 0,0 0-14 0,0 0-8 15,0 0-3-15,-117-78-2 0,84 80 2 16,4 13-1-16,1 8 4 0,4 7 0 15,1 4 3-15,5 5 4 0,8 1-2 16,4 1 1-16,3-1-4 0,3-1 1 16,4-7-2-16,10-4 0 0,4-4 4 0,1-7-2 15,-4-6 1-15,8-9 2 0,2-2-7 16,7-17 2-16,7-15-2 16,-1-10-2-16,-5-10-2 0,0-17-2 15,-5-12-2-15,-2-10-6 0,-5-7-3 0,-3 2-1 16,-4 10 5-16,-4 14 3 0,-2 24 12 15,-7 21 1-15,-1 8 0 0,0 12-1 16,0-2-7-16,-1 9 0 0,-16 7 1 16,-7 26 6-16,-5 17 5 0,2 15 4 15,11 12 0-15,2 7-1 0,14 2-4 0,0 1-3 16,20-6-6-16,13-7 0 0,11-7-4 16,7-12-5-16,4-10-23 0,2-15-72 15,1-17-199-15,-7-10-30 16</inkml:trace>
          <inkml:trace contextRef="#ctx0" brushRef="#br0" timeOffset="34653.6089">9736 1156 302 0,'0'0'61'0,"0"0"-7"16,0 0-12-16,0 0-1 0,0 0-8 16,0 0 3-16,0 0-4 0,0 0-6 15,0 0-1-15,0 0-3 0,8-43-5 16,-8 40-4-16,0 2-4 0,0-1-5 0,0-6-2 16,-8 3 1-16,2 2-1 0,-7-6 0 15,4 7 0-15,4-1 1 0,-1 1-1 16,6 2-1-16,-3-2 0 0,-6 2-1 15,-1 0 1-15,-4 0 2 0,-1 0 2 16,9 0 1-16,-10 2 1 0,10 0 0 0,-10 3-1 16,0-1 1-16,1 1-1 15,4-2 3-15,4 1-4 0,2-3 1 16,-1 2-2-16,0-2 0 0,-1 3 0 16,2-1-1-16,-1 0-1 0,2 2 0 0,-5-2-2 15,3 7-1-15,1-6 1 0,1 0 1 16,-8 5-1-16,7-3 3 0,-2 6-3 15,-10 4 0-15,8-6 0 0,-3 6 0 16,5-5 1-16,-4-1 3 0,-2 7-2 16,4-8 0-16,-7 5 0 0,7-4-1 0,3-2 0 15,-3 1 0-15,5-4 0 16,1-2-1-16,3-3 1 0,-2 0 0 16,-1 8-1-16,2-1 0 0,-4-1 0 15,5 0 0-15,-1 1 0 0,-2 0 2 0,1-1-1 16,2 3-1-16,-3-3 1 0,3 4-2 15,0-2 2-15,0 10 0 0,0-9 1 16,0 7 1-16,0 2 3 0,3-6-5 16,2 4 5-16,-4-6-4 0,5 4-1 15,2-3 1-15,-2 0-2 0,3-1 1 0,-5 0-1 16,2-6 0-16,2 5 1 0,-4-5 1 16,1 1 0-16,4 4-1 0,-4-4 1 15,5 1-2-15,-1 4 3 16,2-7 0-16,-1 5 1 0,-2-8 0 0,5 3-1 15,-7-3-1-15,0 0 0 0,3 3 0 16,-9-3 0-16,9 0 2 0,0 0-1 16,6 0-1-16,3 0 0 0,-4 0-2 15,1 0 1-15,-2-3 1 0,2 0 0 16,-3-5 2-16,1 5-2 0,-6-2 1 0,4-3-1 16,-4 5 0-16,4-7-1 0,-1 1 0 15,2 1 0-15,0-8 1 0,0-2-5 16,-1 1 6-16,-1-1-5 0,2-1 3 15,-3-3 2-15,3-5-3 0,-3 3 2 16,3-1-1-16,-6-1 0 0,0 9 1 0,-1-9 0 16,-1 1-1-16,-1 7 0 15,-3-12 0-15,2 13-1 0,-2 0 0 16,0-2-3-16,0 5-7 0,0-8-16 16,-2 9-41-16,-11-6-195 0,-10 11-79 0</inkml:trace>
        </inkml:traceGroup>
        <inkml:traceGroup>
          <inkml:annotationXML>
            <emma:emma xmlns:emma="http://www.w3.org/2003/04/emma" version="1.0">
              <emma:interpretation id="{E0B32709-5B1F-4FFF-9640-73020FC1E722}" emma:medium="tactile" emma:mode="ink">
                <msink:context xmlns:msink="http://schemas.microsoft.com/ink/2010/main" type="inkWord" rotatedBoundingBox="14676,8041 16940,8015 16968,10438 14705,10465">
                  <msink:destinationLink direction="with" ref="{08A82C97-2CFD-4A51-B930-58E1358FAFBD}"/>
                </msink:context>
              </emma:interpretation>
              <emma:one-of disjunction-type="recognition" id="oneOf3">
                <emma:interpretation id="interp15" emma:lang="" emma:confidence="0">
                  <emma:literal>This</emma:literal>
                </emma:interpretation>
                <emma:interpretation id="interp16" emma:lang="" emma:confidence="0">
                  <emma:literal>t?</emma:literal>
                </emma:interpretation>
                <emma:interpretation id="interp17" emma:lang="" emma:confidence="0">
                  <emma:literal>Th?</emma:literal>
                </emma:interpretation>
                <emma:interpretation id="interp18" emma:lang="" emma:confidence="0">
                  <emma:literal>tx,</emma:literal>
                </emma:interpretation>
                <emma:interpretation id="interp19" emma:lang="" emma:confidence="0">
                  <emma:literal>tx.</emma:literal>
                </emma:interpretation>
              </emma:one-of>
            </emma:emma>
          </inkml:annotationXML>
          <inkml:trace contextRef="#ctx0" brushRef="#br0" timeOffset="10092.7003">12301 640 442 0,'0'0'76'0,"0"0"-19"0,0 0-13 0,0 0-13 15,0 0-5-15,0 0-2 0,0 0 0 0,0 0-4 16,0 0-1-16,-66-6-3 0,66 6-1 16,-5-2-3-16,5 2-1 15,0 0-2-15,-1 0-3 0,-2-3 0 0,3 3 0 16,-2 0-2-16,2-2 0 0,0 2-1 15,0-1 1-15,20-4 1 0,13-3 1 16,18 0 0-16,12-1 1 0,15 0 1 16,10-2 0-16,9 2 1 0,3 1-3 15,-7 2 0-15,-15-1-4 0,-13 4-2 16,-26 0 2-16,-17 3-2 0,-13 0-3 0,-9 0 1 16,0 0 0-16,0 0-1 0,5 0 1 15,-4 0-2-15,2 0 1 0,-1 0-1 16,-2 0-2-16,0 0-4 0,0 0-8 15,-5-2-11-15,-7 0-13 0,-10 0-16 16,-14-3-34-16,15 1-67 0,-13-2-133 16</inkml:trace>
          <inkml:trace contextRef="#ctx0" brushRef="#br0" timeOffset="10540.3766">12632 207 563 0,'0'0'54'15,"0"0"-1"-15,0 0-6 0,0 0-11 0,0 0-12 16,0 0-6-16,0 0-8 0,0 0-5 16,0 0-1-16,0 0-1 15,13-33 1-15,-2 53 1 0,1 9 1 16,-3 6 1-16,-3 8 1 0,3 8 1 0,0 3 0 15,0 13 4-15,1 3-4 0,1 3 2 16,-2 4-3-16,0-4-4 0,0 0 1 16,0-8 0-16,-3-2 0 0,-1-8-1 15,-1-8-1-15,-4-14 0 0,0-14-1 16,0-9 0-16,0-10-1 0,0 0-1 0,0 0-1 16,0 1-4-16,0 10-11 0,-1-1-39 15,-13-9-229-15,-8-5-61 0</inkml:trace>
          <inkml:trace contextRef="#ctx0" brushRef="#br0" timeOffset="20820.5656">13687 337 421 0,'0'0'54'0,"0"0"-1"0,0 0-14 15,0 0-14-15,0 0-8 0,0 0-6 0,0 0 1 16,0 0 0-16,0 0 2 0,-6-15 4 16,6 13 0-16,0 2 0 0,0-2 0 15,0 2-2-15,0 0-1 16,0-3-1-16,0 3-3 0,2-1 0 0,-1 1-4 15,7-7-2-15,-2 3-2 0,6-3-1 16,4-4 0-16,-4 5 1 0,8-7-2 16,-1 5 1-16,-5 4-1 0,8-5 1 15,-10 2 0-15,2 1 0 0,-1 2 0 16,-8-1 0-16,6-1 0 0,-7 2 0 0,1 1-1 16,2 0 3-16,-1-2-3 0,0 4 0 15,6-4 0-15,2 1-1 0,-2 0 1 16,4-1-1-16,-1 0 1 0,0 1 0 15,3 3 0-15,-3-5 0 0,-6 5-1 16,6 1 1-16,-6 0-1 0,0 0 0 0,6 0-1 16,-7 0 1-16,3 0 0 15,7 11 0-15,-5 2 1 0,4 4-3 16,-1 2 3-16,1-2 0 0,1 3 0 16,1 2 2-16,2 0 0 0,-4-1-3 0,1 3 1 15,-3-2 1-15,1 1 0 0,-3 2 2 16,0 0-3-16,4 1 4 0,-7 2-4 15,4 3 2-15,-4-1-2 16,5 0 0-16,-1-1 0 0,-1-1-2 0,-2 0 2 16,2-3-2-16,-2-1 2 0,-2-6-1 15,0 1 0-15,-5-7 0 0,-1-5 1 0,3 8-1 16,-4-9 1-16,1 1-1 16,-2 0 0-16,-1-7 1 0,0 0-2 15,0 0 0-15,3 2-1 0,-3-1-3 0,0 2-10 16,2-1-15-16,-2 1-25 0,0-3-36 15,0 0-87-15,-15 0-125 0</inkml:trace>
          <inkml:trace contextRef="#ctx0" brushRef="#br0" timeOffset="21720.3556">14311 514 370 0,'0'0'49'0,"0"0"-8"0,0 0-11 16,0 0-13-16,0 0-2 0,0 0 3 15,0 0 5-15,0 0 3 0,0 0-3 16,0 0-1-16,5-13-4 0,-5 12 1 16,0 1-3-16,0 0-4 0,0 0-3 0,0 0-5 15,0 0-1-15,0 0-1 16,-6 0-1-16,1 0 0 0,0 6 0 16,1-2 1-16,4-4 2 0,-5 4-1 15,4 3 2-15,-2-3 1 0,-3 7 0 0,1-7 1 16,-4 9 1-16,3-4-2 0,-3-1-2 15,2 3 0-15,-4-3-4 0,-2 8 2 16,4-5 0-16,-6 5-1 0,6-5 0 16,0-3 0-16,0 3 1 0,1-2-2 15,-1 2 1-15,2 0-1 0,1 0 0 0,-3 0 2 16,4 0 1-16,-4 0-1 16,3 0 0-16,-6 0 0 0,5 1-1 0,-2-1 2 15,-4 2-1-15,6-2 0 16,-5 0 2-16,3-3-2 0,0 4-1 0,3-8 0 15,0 5-2-15,1-4 2 0,-4 5 0 16,0 1 0-16,-1 2 0 0,-4 2 0 16,2 6-1-16,-3 3 2 0,2 0-1 15,1-2 1-15,-2 3-1 0,-2 0 0 16,4-4-1-16,-5 1 2 0,2-1-2 0,-3-1 0 16,3-1 2-16,4-6-1 0,-1 3-1 15,0-1 0-15,3-4 0 0,-4 6 2 16,-1 2 0-16,5-8 1 0,-4 8 0 15,2-1 0-15,5-7-2 0,-6 10 2 16,6-9-1-16,0-1 1 0,-1 3 0 16,1-2-1-16,1 1 1 0,-2-1-2 15,2 0 1-15,4-6 1 0,-5 5-2 16,3-5 2-16,-2 7 4 0,-1 0-3 16,3-7 5-16,1 0-5 0,-2-1 1 0,1 1 0 15,-3-1-1-15,6 1-1 0,0-6-1 16,-2 0-1-16,2 0 0 0,0 2 0 15,-3-2-1-15,3 0-4 0,-4 0-31 16,-2-24-137-16,-2-25-155 0,2-21-29 16</inkml:trace>
          <inkml:trace contextRef="#ctx0" brushRef="#br0" timeOffset="109724.0717">13819 2276 512 0,'0'0'45'16,"0"0"-2"-16,0 0-9 0,0 0-13 15,0 0-5-15,0 0-3 0,0 0 1 16,0 0 1-16,0 0 1 0,0 0 1 0,-9-54-2 16,9 54-1-16,0-2-3 0,0 2-2 15,0-3-3-15,0 3-4 0,0-2-2 16,0 2-1-16,0-3 0 15,0 3 0-15,0 0 2 0,0 0-1 0,3 0 2 16,3 11 0-16,3 7 2 0,2 7-1 16,-2 3 2-16,0 0 0 0,-4 2 0 15,-1-2 2-15,1 3-3 0,-4-9 2 16,2 4-4-16,-3 1 0 0,2-9 1 16,-2 7-3-16,3-9 2 0,-3-10-1 0,0 4 0 15,0-10 0-15,0 0-1 0,0 0 2 16,0 3-2-16,0-1 0 0,0-1 0 15,0 2 0-15,0-1-3 0,1 1 0 16,-1-1-8-16,0 0-15 0,0 0-32 16,3-2-119-16,-1 2-134 0</inkml:trace>
        </inkml:traceGroup>
        <inkml:traceGroup>
          <inkml:annotationXML>
            <emma:emma xmlns:emma="http://www.w3.org/2003/04/emma" version="1.0">
              <emma:interpretation id="{23EE8FA7-E2E6-40A0-8C9B-C0E3DAD62002}" emma:medium="tactile" emma:mode="ink">
                <msink:context xmlns:msink="http://schemas.microsoft.com/ink/2010/main" type="inkWord" rotatedBoundingBox="17705,7781 21956,7732 21987,10335 17735,10385">
                  <msink:destinationLink direction="with" ref="{08A82C97-2CFD-4A51-B930-58E1358FAFBD}"/>
                </msink:context>
              </emma:interpretation>
              <emma:one-of disjunction-type="recognition" id="oneOf4">
                <emma:interpretation id="interp20" emma:lang="" emma:confidence="0">
                  <emma:literal>(or),</emma:literal>
                </emma:interpretation>
                <emma:interpretation id="interp21" emma:lang="" emma:confidence="0">
                  <emma:literal>car),</emma:literal>
                </emma:interpretation>
                <emma:interpretation id="interp22" emma:lang="" emma:confidence="0">
                  <emma:literal>(W),</emma:literal>
                </emma:interpretation>
                <emma:interpretation id="interp23" emma:lang="" emma:confidence="0">
                  <emma:literal>CW),</emma:literal>
                </emma:interpretation>
                <emma:interpretation id="interp24" emma:lang="" emma:confidence="0">
                  <emma:literal>(N),</emma:literal>
                </emma:interpretation>
              </emma:one-of>
            </emma:emma>
          </inkml:annotationXML>
          <inkml:trace contextRef="#ctx0" brushRef="#br0" timeOffset="17332.228">17256-22 550 0,'0'0'33'0,"0"0"-2"0,0 0-13 16,0 0-14-16,0 0-6 0,0 0-4 15,0 0 6-15,-128 51 1 0,73 11 5 16,-5 17 0-16,1 11 7 0,5 10 7 16,9 5-1-16,9 3 4 0,13-4-6 15,13 3-2-15,10-6-3 0,15-5-5 0,21-6-1 16,12-8-5-16,13-15-1 0,13-8-6 15,9-13-17-15,5-14-51 0,10-8-165 16,-3-21-67-16</inkml:trace>
          <inkml:trace contextRef="#ctx0" brushRef="#br0" timeOffset="18652.3412">17685 600 389 0,'0'0'73'0,"0"0"-12"0,0 0-19 0,0 0-13 16,0 0-11-16,0 0 2 15,0 0-1-15,0 0 4 0,0 0-6 0,0 0 2 16,-28-105-6-16,28 95 2 0,0 5 0 15,0 5-2-15,-3-10 0 0,3 2 0 16,0-2-5-16,0 5-2 0,0 5 0 16,-1-3-1-16,1-4 0 0,-2-2 0 15,-1 0 0-15,3 2 0 0,0 7-1 0,-1-1 0 16,1 1 0-16,0-3 0 0,0 1-1 16,0-1 1-16,0 3-2 0,-3-2 1 15,3 2-1-15,0-1 0 16,0 1-1-16,0-3 1 0,0 3-1 0,0 0 0 15,-2 0 0-15,2 0-1 0,0 0 0 16,-3 0 0-16,2 0 0 0,-7 14 0 16,4 2 0-16,-2 8-1 0,1 1 4 15,5-4-3-15,-1 10 2 0,1 0-2 16,0-1 0-16,0 15 1 0,0-4-1 0,0 4 0 16,0 1 0-16,1 2 1 0,-1-1 1 15,3-4 1-15,-3 2 0 0,2-7 1 16,-1-9-1-16,4-4 0 0,-2-8 2 15,1-2-2-15,1-2 0 0,-4-6-1 16,2-1 1-16,-3-6 0 0,0 0 0 16,0 0 0-16,2 0-1 0,1 3 0 15,3-3-2-15,0 0 1 0,6-8 0 16,3-4-1-16,-6 3 0 0,5-8 1 16,-4-1-3-16,4-4 1 0,1-7 1 0,-2-2-1 15,2 3 3-15,-3 1-3 0,-1 7 1 16,-2 2 0-16,-3 7 0 0,-3 5 0 15,3-5 0-15,-3 4 0 0,-2-1 0 16,4 5 0-16,-5-4 0 0,1 0 0 16,2 1 1-16,-1-9-1 0,1 8 0 15,-3-9 0-15,1 1-1 0,-1 6 1 0,3-6 0 16,-3 6 1-16,0 0-1 16,2 1 0-16,-2 8 0 0,0-1 0 15,0 1 1-15,0-2-1 0,3 1 1 0,-3-3-2 16,0 1 1-16,0 2 0 0,0 1-1 15,1-2 2-15,-1 2-3 16,0-3 3-16,0 3-1 0,0-2 0 0,0 2 1 16,0-2-3-16,0 2 2 0,0 0-2 15,0 0 2-15,3 0 0 0,-3 0 0 0,2 0 0 16,7 0 0-16,1 0 0 0,9 10 0 16,0 8 0-16,1-1 1 0,2 4-1 15,2 9 0-15,0 0 0 0,6 8-1 16,-1 1 0-16,-1 4 1 0,3 0 0 15,-4 2 2-15,-2-3-1 0,1-8 0 16,-7-4 0-16,-4-11 0 0,-6-8 0 16,-4-6 1-16,-5-5-1 0,0 0 1 15,0 0 2-15,1 0-1 0,4 0 1 16,-1-16-2-16,1-14-2 0,-1-14 1 0,-1-14-2 16,-1-4 2-16,2-4-2 0,1-3 1 15,-1 5-2-15,2 7 2 0,-1 7 0 16,2 3 1-16,-5 16 0 0,1 0-3 15,-2 14 3-15,-1 6-4 0,0-8 4 16,0 11 0-16,0-1-1 0,0 2-1 16,0 7-1-16,0-1-2 0,0 1-4 15,0-3-1-15,0 2-8 0,0-2-7 16,0 0-9-16,0 2-13 0,0-2-22 16,0 2-46-16,0-2-94 0,-1 0-84 0</inkml:trace>
          <inkml:trace contextRef="#ctx0" brushRef="#br0" timeOffset="18884.4373">18659-121 674 0,'0'0'14'0,"155"81"9"0,-73-14-3 15,-5 12-2-15,-9 16-10 0,-13 15-4 16,-13 9-1-16,-13 7-2 0,-20 1 1 16,-9 0-2-16,-27-5-3 0,-23-7 2 15,-19-12-2-15,-17-6 2 0,-17-10-7 0,-12-8-32 16,-14-13-240-16,0-13-31 0</inkml:trace>
          <inkml:trace contextRef="#ctx0" brushRef="#br0" timeOffset="111272.4407">19397 2000 462 0,'0'0'79'16,"0"0"-16"-16,0 0-12 0,0 0-12 16,0 0-6-16,0 0-6 0,0 0-4 15,0 0 0-15,0 0-6 0,0 0-5 16,-50-46-3-16,50 44-6 0,0-1 0 16,0 2-1-16,0-1 0 0,0-1 1 0,0 1-3 15,0-1 1-15,0 3-2 0,0 0 1 16,0 0 2-16,12 19 1 0,2 8 2 15,1 13 0-15,-2 0 1 0,1 2-2 16,-4 0 1-16,-1-2-3 0,2 0 0 16,-2-5-1-16,2 0 1 0,1-2 3 0,0-1-5 15,1-2 1-15,-4-9-7 0,0 3-21 16,-3-9-31-16,-3-9-90 16,-3 8-170-16,-7-14-9 0</inkml:trace>
          <inkml:trace contextRef="#ctx0" brushRef="#br0" timeOffset="16536.0216">15329 364 312 0,'0'0'71'15,"0"0"-6"-15,0 0-10 0,0 0-17 0,0 0-8 16,0 0-7-16,0 0-7 16,0 0-3-16,0 0-2 0,0 0 1 0,-38-6 2 15,32 3-4-15,-1 2 0 0,2-6-5 16,2 3-2-16,-1-3 2 0,1 2 0 15,3 5 2-15,-2-6 1 0,-1-1-1 16,2 0 0-16,-2 3 1 0,3 4 0 16,-2-3-1-16,2 3-1 0,0-1-3 15,0-1-2-15,0 0 0 0,0-1-1 16,0 0 0-16,0 2 1 0,0-1 0 0,0-2 0 16,0 3 2-16,0-2-1 0,0 3 1 15,0-3 1-15,0-5 0 0,0 0 0 16,5 0 1-16,-1-2-2 15,1 6-1-15,-4 0 0 0,8-5 0 0,-4 4 0 16,5-1-1-16,-1-1 1 0,2-1 0 16,7-2-1-16,-5 6 1 0,7-6-1 15,-1 2 0-15,-2 4 0 0,7-3-1 16,-1 1 0-16,-8 4 0 0,6-4 0 16,-5 1 0-16,1 3 1 0,-1 1 0 0,-7-2-1 15,8 3 2-15,-8 0-2 0,0 0 0 16,6 0 1-16,-6 0-1 0,0 0 0 15,0 0 1-15,-3 0-1 0,3 0 0 16,-2 0 0-16,9 0 0 0,-1 0 0 16,-2 0 0-16,10 4 1 0,-2 3-1 0,-8-1-1 15,10 2 0-15,-4-1 1 16,-5 0-1-16,4 1 1 0,-8-1 1 0,-5-3-1 16,5 3 1-16,-5-4-1 15,4 7 1-15,1-4-1 0,0 4 0 0,-1-4 0 16,-5-2 0-16,5 3 1 0,-4-3-1 15,-1 1 0-15,1-1-1 0,-4 1 2 16,4-2 0-16,-2 2-1 0,1 3 2 16,-4-2-2-16,0 2 1 0,0 6 1 15,0 1-2-15,0 0 0 0,-3 0 1 0,-1-3 1 16,-1 4-2-16,-1-4 0 16,2 4 4-16,-2 1-2 0,-6 2 3 0,1 0-2 15,-7 3-1-15,-2-1 0 16,-2-4 0-16,-2 0 0 0,-3-1 0 0,1 1 0 15,-1-3 0-15,8-5 0 0,-1 2-2 16,8-5 0-16,6-1 0 0,-8 3 0 16,8-7-4-16,-1 1 2 0,2 3-2 15,5-5-3-15,-6 3-6 0,-7 3-8 16,2-2-9-16,-11 4-11 0,2 2-7 0,-2-2-13 16,1 1-22-16,0 0-27 0,9-1-60 15,4-5-71-15</inkml:trace>
          <inkml:trace contextRef="#ctx0" brushRef="#br0" timeOffset="15640.5694">15318 364 330 0,'0'0'69'0,"0"0"-6"0,0 0-10 16,0 0-13-16,0 0-5 0,0 0-7 15,0 0-2-15,0 0-1 0,0 0-3 16,-33-63-1-16,30 55-2 0,2 5-2 16,1 3-2-16,-3-4-1 0,3 4-1 15,0-1-3-15,-2-2-2 0,2 3-1 0,0-3-1 16,-3-1-1-16,3 3-1 0,0-2 0 16,0 3 0-16,0 0-1 15,-1 0 1-15,1-5 0 0,0 5-2 0,0-1 0 16,0 1-2-16,0 0 0 0,0 0 0 15,0 0-1-15,0 0 2 0,1 14 0 16,8 8-1-16,3 8 1 0,-1 2 0 16,-1 2-1-16,2 2 0 0,-1 5 4 15,-2 2-3-15,1 2 4 0,-1 0-3 16,0 3-1-16,2-1 2 0,-4-1-2 0,-1-3 0 16,2-4 0-16,-5-1-2 0,1-13 2 15,-1 1 1-15,-1-9-1 0,-2-8 3 16,3 8-3-16,-3-7 0 15,0-4 0-15,0 3 0 0,0-9 0 0,0 0 3 16,0 0-4-16,0 2 0 0,2 1 0 16,-2-1-3-16,0-1 2 0,0 2 0 15,0-1-6-15,0-2-7 0,3 0-18 16,-3 0-30-16,0 0-54 0,1 0-141 16,-1-8-52-16</inkml:trace>
          <inkml:trace contextRef="#ctx0" brushRef="#br0" timeOffset="16904.141">15452 713 429 0,'0'0'57'0,"0"0"-6"0,0 0-17 15,0 0-15-15,0 0-6 0,0 0-1 16,0 0 0-16,0 0 4 0,0 0 2 16,-10 2 4-16,10 3 1 15,15 3 1-15,12 3-2 0,10 3-3 0,7 2 0 16,7-1-4-16,9 2-2 0,3 1-2 15,6 0-1-15,-2 0-3 0,-4-1 0 16,-5 0-2-16,-8-3-4 0,-8 2 0 16,-9-6-1-16,-10 1-1 0,-5-2 1 15,-11-2-1-15,-2-2-1 0,-1-1 0 16,-4-4-6-16,0 0-10 0,0 0-18 0,0 2-28 16,0-2-61-16,0 0-173 0,-1 0-2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6CE88CE-4879-4DEB-8987-C5104CAC48AB}" emma:medium="tactile" emma:mode="ink">
          <msink:context xmlns:msink="http://schemas.microsoft.com/ink/2010/main" type="inkDrawing" rotatedBoundingBox="21512,15314 21568,15296 21576,15322 21521,15341" shapeName="Other"/>
        </emma:interpretation>
      </emma:emma>
    </inkml:annotationXML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4:39.64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D4CE59-071F-405C-A458-DD68723D55A3}" emma:medium="tactile" emma:mode="ink">
          <msink:context xmlns:msink="http://schemas.microsoft.com/ink/2010/main" type="inkDrawing" rotatedBoundingBox="1596,14132 17124,14024 17125,14239 1598,14347" semanticType="underline" shapeName="Other">
            <msink:sourceLink direction="with" ref="{9E09FE47-238F-454B-84BD-721665B494E5}"/>
            <msink:sourceLink direction="with" ref="{E14E9323-0B47-4F55-9293-A134423671C3}"/>
            <msink:sourceLink direction="with" ref="{EF2F6A0F-0134-405D-8A44-40C38146150E}"/>
          </msink:context>
        </emma:interpretation>
      </emma:emma>
    </inkml:annotationXML>
    <inkml:trace contextRef="#ctx0" brushRef="#br0">0 22 355 0,'0'0'34'16,"0"0"7"-16,0 0-2 15,0 0-8-15,0 0-5 0,0 0 0 0,0 0 2 16,0 0 4-16,0 0-1 0,0 0-10 16,171 27-4-16,-80-27-13 0,15 0 1 0,9 0-2 15,11 0-2-15,6 0 4 0,7 2-5 16,9 4 6-16,10 3-5 0,11 1 1 15,5-5-2-15,11-4 1 0,7-1-1 16,10 0 2-16,2-6-1 0,8-4-4 16,-4 1 5-16,-5 6-1 0,-2 3 1 15,-16 0 3-15,-5 3-5 0,-5 8 0 16,-5 3 0-16,0-1 0 0,-2-2 1 16,2 0-1-16,0-4 1 0,-5-5-1 15,3-2 1-15,-2 0 0 0,-1 0 0 0,1 0 1 16,-1 0-1-16,0 0-2 0,-5 0 1 15,-1 0 0-15,-7 0-2 0,-9 2 1 16,-7 2 1-16,-5 1 0 0,-7-1 1 16,-7 0 1-16,0-1-2 0,-9-2 0 15,-2 4 2-15,-3-3-1 0,1-1 0 0,-2 1 0 16,2-2-1-16,0 1 2 16,4-1-1-16,0 4 0 0,2-2 2 15,0-2-1-15,1 2-1 0,2 0 0 16,1 1 1-16,0-3-2 0,2 0 2 0,-2 0-2 15,5 0 2-15,3 0-1 0,0 0 0 16,-1-5 1-16,0 1-1 0,0-3 0 16,-3-1 1-16,-1 4 1 0,-3-4-2 15,5 1 1-15,-2 1-1 0,2-1-1 16,1 3 0-16,0-3 1 0,5 1 0 0,3 1 0 16,1-2 0-16,7 1-1 0,0 0 0 15,3-2-5-15,-2 0 5 0,-1 2-3 16,0-4 3-16,-6 2 0 0,-6 0 1 15,-6 0-2-15,-3 2 1 0,-7 0 0 16,-1 0-2-16,-7 2 4 0,3-1-2 16,-4 1 0-16,0-1 0 0,3 4 0 15,2-4 0-15,1 1-2 0,8-1 2 16,4 2 2-16,8 0-4 0,7 1 4 16,5 2-2-16,3 0 1 0,-2 2 1 0,-2 4 1 15,-4 1 0-15,-6 0 3 0,-3-3 0 16,-1 2 1-16,-3-1 2 0,-2-3-1 15,-7 2 0-15,-3 0 2 16,-13-4-3-16,-8 0 0 0,-9 0-1 0,-13 0-2 16,-11 0 0-16,-6 0 0 0,-19 0-3 15,-10 0 0-15,-9 0-2 0,-9 0-5 16,0-4-6-16,0 4-21 0,0-2-44 16,-3-5-223-16,-22-4-32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4:29.61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88E5C7A-C2E9-495B-8182-BDACAF96763F}" emma:medium="tactile" emma:mode="ink">
          <msink:context xmlns:msink="http://schemas.microsoft.com/ink/2010/main" type="writingRegion" rotatedBoundingBox="1914,11798 17867,12196 17823,13966 1870,13569"/>
        </emma:interpretation>
      </emma:emma>
    </inkml:annotationXML>
    <inkml:traceGroup>
      <inkml:annotationXML>
        <emma:emma xmlns:emma="http://www.w3.org/2003/04/emma" version="1.0">
          <emma:interpretation id="{5A82A5DE-880A-4E96-97E1-5263CEB411FA}" emma:medium="tactile" emma:mode="ink">
            <msink:context xmlns:msink="http://schemas.microsoft.com/ink/2010/main" type="paragraph" rotatedBoundingBox="1914,11798 17867,12196 17823,13966 1870,13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9AA11C-104F-4C92-AB66-3B569EE904A9}" emma:medium="tactile" emma:mode="ink">
              <msink:context xmlns:msink="http://schemas.microsoft.com/ink/2010/main" type="line" rotatedBoundingBox="1914,11798 17867,12196 17823,13966 1870,13569"/>
            </emma:interpretation>
          </emma:emma>
        </inkml:annotationXML>
        <inkml:traceGroup>
          <inkml:annotationXML>
            <emma:emma xmlns:emma="http://www.w3.org/2003/04/emma" version="1.0">
              <emma:interpretation id="{9E09FE47-238F-454B-84BD-721665B494E5}" emma:medium="tactile" emma:mode="ink">
                <msink:context xmlns:msink="http://schemas.microsoft.com/ink/2010/main" type="inkWord" rotatedBoundingBox="1902,12274 3900,12324 3878,13186 1880,13137">
                  <msink:destinationLink direction="with" ref="{4FD4CE59-071F-405C-A458-DD68723D55A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644 4818 451 0,'0'0'49'0,"0"0"3"0,0 0-8 0,0 0-21 16,0 0-9-16,0 0-2 16,0 0 3-16,0 0 4 0,0 0 2 15,-20 0-1-15,17 0 0 0,2 0-1 16,-2 0-2-16,1 0 2 0,-5 0-3 0,2-7-4 15,-5-4-2-15,5 0-4 0,4 4-3 16,-4-6 0-16,2 4 0 0,2 1 0 16,1-11 1-16,0 11-1 0,0-10-1 15,9-2 1-15,7 6-1 0,11-7 2 16,7 6 0-16,9 4 0 0,4 1 0 0,4 6 0 16,4 3-2-16,-11 1-1 0,0 4-1 15,-11 9-3-15,-6 11 2 16,-5 8-1-16,-11 6 1 0,-7 11-1 15,-4 5 0-15,-13 7 0 0,-16-4 3 0,-4-1-2 16,-1-6 2-16,-7-1-2 0,3-9 1 16,5-2 0-16,3-10-1 0,8-7 2 15,8-8 0-15,10-7 0 0,4-6 2 16,-2 0-2-16,2 5 0 0,9 1 2 16,17 2 3-16,16 2 2 0,14-9 2 0,10-1 1 15,9 0-2-15,4-7-2 0,-6-1-3 16,-3 0-1-16,-10 1-1 0,-20 3-1 15,-9 2 0-15,-11-2 0 0,-11 4-2 16,0 0 1-16,-9 0-1 0,0 0 0 16,0 0-2-16,1 0-10 0,-1 0-15 15,0 0-41-15,5 0-154 0,-5 0-108 16</inkml:trace>
          <inkml:trace contextRef="#ctx0" brushRef="#br0" timeOffset="-1171.2148">-378 4566 302 0,'0'0'61'0,"0"0"-13"0,0 0-9 16,0 0-6-16,0 0 2 0,0 0 1 15,0 0-4-15,0 0-6 0,0 0-6 16,-14 9-4-16,13-9-1 0,1 0-2 16,0 0-2-16,0 0-3 0,0 0-2 0,0-3 1 15,0-5-1-15,0-6 3 16,0-2 4-16,0 10 2 0,1-10 0 16,2 10 2-16,-3 0-2 0,0-9-2 15,0 8-3-15,0-3-1 0,0 4-2 0,0-3 0 16,0 2-2-16,0 1 1 0,0 0-1 15,0 6-1-15,0-3 1 0,0 3-2 16,0-2 0-16,0 0-1 0,0-1-1 16,0 2 1-16,-3 1-2 0,3-2 1 15,0 2-1-15,0-3-2 0,0 3 1 16,-1-2-1-16,1 2 0 0,-3 0 2 16,1 18 1-16,-2 7-1 0,-1 10 2 15,5-3-1-15,0 3 1 0,0 0-1 16,0 3 2-16,5 2 0 0,-1 2 1 0,2 2-1 15,2 2 1-15,-2 1-2 0,-2 0 0 16,1-4 1-16,1 0 0 0,-2-6-1 16,1-1 1-16,-2-10-2 0,1-2 0 15,-2-6 0-15,1-4 0 0,-2 5 0 16,-1-10 0-16,0 7-1 0,5-10 1 0,-5 0-1 16,0 3-1-16,0-9 1 0,0 0-1 15,0 0 0-15,0 2 0 0,4 1-7 16,-4-3-12-16,0 0-31 0,0-18-58 15,-9-7-203-15,5-3-20 0</inkml:trace>
          <inkml:trace contextRef="#ctx0" brushRef="#br0" timeOffset="-646.4755">-577 5270 544 0,'0'0'69'16,"0"0"-11"-16,0 0-25 0,0 0-14 0,0 0-7 15,0 0 2-15,0 0 4 0,0 0 1 16,0 0 2-16,157 8-3 0,-79-8-2 16,9 0 2-16,6-1-5 0,-4-3-3 15,-12-2-3-15,-13 5-4 0,-25-2 1 16,-15 3 0-16,-15 0-2 0,-9 0 0 0,0 0 0 16,0 0-3-16,5 0 3 0,-5 0-1 15,4 0-1-15,-4 0 1 0,5 0-2 16,-4 0-1-16,2 0-2 15,-1 0-2-15,1 0-7 0,-2 0-11 0,-1 0-26 16,3 0-64-16,-3-8-192 0,5-7-21 16</inkml:trace>
        </inkml:traceGroup>
        <inkml:traceGroup>
          <inkml:annotationXML>
            <emma:emma xmlns:emma="http://www.w3.org/2003/04/emma" version="1.0">
              <emma:interpretation id="{E14E9323-0B47-4F55-9293-A134423671C3}" emma:medium="tactile" emma:mode="ink">
                <msink:context xmlns:msink="http://schemas.microsoft.com/ink/2010/main" type="inkWord" rotatedBoundingBox="5242,11966 12164,12139 12122,13824 5200,13652">
                  <msink:destinationLink direction="with" ref="{4FD4CE59-071F-405C-A458-DD68723D55A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09879.8421">12981 4273 767 0,'0'0'5'0,"0"0"-5"0,0 0-1 16,0 0-1-16,0 0-1 0,0 0 0 16,0 0-21-16,-31 148-52 0,31-95-180 0,0-4-54 15</inkml:trace>
          <inkml:trace contextRef="#ctx0" brushRef="#br0" timeOffset="-309205.5986">15239 4718 826 0,'0'0'-16'16,"0"0"-11"-16,0 0-26 0,0 0-118 15,0 0-141-15</inkml:trace>
          <inkml:trace contextRef="#ctx0" brushRef="#br0" timeOffset="-309097.9611">15318 5383 793 0,'0'0'16'0,"0"0"-5"16,0 0-6-16,0 0-33 0,0 0-123 0,0 0-162 16,0 0-20-16</inkml:trace>
          <inkml:trace contextRef="#ctx0" brushRef="#br0" timeOffset="-311932.8509">9675 4276 792 0,'0'0'0'0,"0"0"0"0,0 0-3 15,0 0-7-15,0 0-5 0,0 0-7 16,0 0-24-16,0 0-96 0,0 0-147 15</inkml:trace>
          <inkml:trace contextRef="#ctx0" brushRef="#br0" timeOffset="872.1968">2767 4813 655 0,'0'0'34'0,"0"0"3"0,0 0-1 16,0 0-9-16,0 0-12 15,127-115-8-15,-75 109-4 0,9 6-1 16,1 0-2-16,3 11 0 0,-4 11 0 0,-4 10-2 15,-4 4 1-15,-6 9-2 0,-10 1 1 16,-10 2-1-16,-10 3 0 0,-8-2 1 16,-9-4 2-16,0-4 0 0,-5-7 1 15,-5-8 0-15,-1-9 4 0,2-6 3 16,2-6 5-16,-5-3 3 0,-2-2 0 16,-4-11 1-16,3-13-3 0,7-10-6 0,8-9-3 15,0-10-4-15,17-5 1 16,9-4 0-16,2 2-1 0,5 5 1 15,3 10-2-15,-3 4-1 0,-3 9 0 0,4 4-2 16,-3 4-3-16,2 4-3 0,0 2-9 16,0 6-13-16,0 1-18 0,-9 4-41 15,3 4-75-15,-7 3-139 0</inkml:trace>
          <inkml:trace contextRef="#ctx0" brushRef="#br0" timeOffset="1433.8062">4111 5077 307 0,'0'0'80'0,"0"0"-5"16,0 0-15-16,0 0-26 0,0 0-13 0,0 0-6 15,0 0-4-15,0 0 1 0,0 0 0 16,0 0 2-16,-24 0 0 0,24 0 3 16,0 0 1-16,15 0 1 0,-2 3-2 15,16 2-1-15,-1-5-4 0,-1 0-3 16,8-9-1-16,-3-2-3 0,-2-5 0 0,-3-2 0 16,-3-6-2-16,-2-2 0 0,-4-4-3 15,-7-4 0-15,-5 0-2 16,-6-3 1-16,0 12-2 0,-2 4 1 15,-11 3-3-15,2 10 0 0,-11 2 1 0,-5 6 2 16,-2 12 3-16,-10 18-1 0,6 9 4 16,1 12-1-16,7 0 3 0,2 8 1 15,10-4 1-15,7-2 1 0,6-3-1 16,10-7-3-16,17-5 1 0,8-6 0 16,10-5-4-16,8-7 4 0,8-14-7 0,11-6-11 15,8-11-12-15,3-14-46 16,4-7-104-16,-4-12-133 0</inkml:trace>
          <inkml:trace contextRef="#ctx0" brushRef="#br0" timeOffset="2068.9649">5528 4972 535 0,'0'0'53'15,"0"0"-3"-15,0 0-14 0,0 0-16 16,-13-121-10-16,-5 91-2 0,3 0-2 0,-3 7 0 15,-2 1-2-15,-2 3-1 0,7 8-2 16,-8 4 0-16,-6 5-1 0,1 2-1 16,-11 9 2-16,1 13-1 0,-2 9 3 15,2 11 0-15,4 6 0 0,2 4 0 16,6 1 1-16,5-7-3 0,11-11 3 0,5-4 1 16,5-6-3-16,0-11 2 15,11 4 1-15,-2-7 1 0,9-11 3 16,9 0 3-16,2-11-1 0,5-13-1 15,-1-8-2-15,0-2-3 0,-1-6 0 0,-4 5 0 16,1 1-2-16,-1 8 3 0,-8 12-3 16,-2 3 0-16,5 3-1 0,1 8-4 15,6 2 4-15,1 18-4 0,2 11 4 16,0 11-4-16,5 12 4 0,-5 14-4 16,5 5 2-16,-10 6 3 0,-4 5-3 0,-10-2 2 15,-8-8-2-15,-6-3-2 0,-6-9 1 16,-14-9-2-16,-7-4 2 0,-3-8-1 15,-3-7 3-15,-4-8-1 0,-4-6 1 16,-1-9 3-16,-2-6-4 0,2-5 2 16,-1-5-1-16,2-11 1 0,6-5 0 15,8-6 1-15,9 0-1 0,8-1 1 16,10-6-3-16,0-1 1 0,18-7-1 16,10-3 3-16,10-7-4 0,10-1 0 15,9-3-1-15,8 6-9 0,1-2-2 0,5 1-30 16,-1 3-55-16,1 2-206 0,-3 0-25 15</inkml:trace>
          <inkml:trace contextRef="#ctx0" brushRef="#br0" timeOffset="2857.7615">6148 4975 232 0,'0'0'76'16,"0"0"2"-16,0 0-11 0,0 0-11 15,18-116-11-15,-9 106-5 0,-3-1-3 16,3-2-5-16,-5 10-9 0,1-1-8 16,-5 4-11-16,1 0-1 0,4 13-2 15,2 15 2-15,-1 13 2 0,-1 7 0 0,4 5-1 16,-3 0 0-16,3-4-1 16,0-3 1-16,5-6-1 0,-1-7 0 15,-7-9-1-15,8-3 1 0,-8-7 5 16,-2-8-4-16,1 2 8 0,-5-8-1 0,4 0-2 15,14-9 2-15,2-15-8 0,13-19-1 16,-2-15 0-16,-2-11-1 16,1-8 1-16,-3 1-2 0,-3 7 2 0,-4 12-1 15,-7 20 0-15,-4 14-1 0,-4 17-1 16,-5 6-4-16,0-1-1 0,4 1 2 0,5 11 2 16,2 12 3-16,8 19 1 0,-1 9 1 15,2 4-1-15,-1 5 1 16,3-5-2-16,-1-2 2 0,3-5-3 15,3-7 1-15,1-7-1 0,5-4-1 0,5-6 2 16,-1-8-9-16,7-8-24 0,1-8-60 16,2-13-208-16,-4-19-21 0</inkml:trace>
          <inkml:trace contextRef="#ctx0" brushRef="#br0" timeOffset="3161.6247">7341 4502 624 0,'0'0'26'0,"0"0"4"0,0 0-4 0,0 0-8 16,0 0-12-16,0 0-8 0,0 0 0 15,0 0 3-15,0 0 3 0,-6 102 2 16,-3-33 1-16,3 10-3 16,-3 4 0-16,0-1-3 0,0-3 1 0,9-10-3 15,-1-7 1-15,1-13-1 0,0-8-2 0,1-9 2 16,8-11-15-16,-4-7-22 16,-1-9-66-16,-4-5-185 0,2 0-6 15</inkml:trace>
          <inkml:trace contextRef="#ctx0" brushRef="#br0" timeOffset="4509.1914">8025 5158 302 0,'0'0'47'0,"0"0"-5"0,0 0-4 15,0 0-11-15,0 0-6 0,0 0 2 16,0 0 2-16,0 0 5 0,0 0 3 0,0 0-2 15,23-93-2-15,-20 77-3 0,-1 4-4 16,-2-5-1-16,0-2-4 0,0 1-3 16,0 1-5-16,0-1-4 0,-6-2-2 15,-4 9-4-15,-8-4-1 0,9 8 0 16,-10 3 1-16,-10 4-1 0,1 0 2 0,-10 13 0 16,2 6 0-16,2 8 2 15,-3 2-2-15,4 4 1 0,3 0 2 16,6 2 1-16,3-3 0 0,11-8 0 0,4 1 0 15,6 0 0-15,0 0-1 0,4-3 3 16,7-4-3-16,7-7 3 0,3-6 3 16,10 1 1-16,2-6 1 0,1-7-1 15,-1-13-2-15,4-9 1 0,-2-6-5 16,2-7 2-16,-1-2-2 0,-7 4 0 16,-5 4-1-16,-9 10-1 0,-6 11 0 0,-4 11 0 15,-5 4-2-15,0-3-1 0,0 3-1 16,0 0 0-16,0 5 0 0,0 21 2 15,3 14 0-15,1 10-1 0,4 1 1 16,8-2-1-16,4-2 1 0,7-6 3 16,3-5-5-16,3-3 1 0,4-8-13 15,-9-12-30-15,5-9-59 0,-3-4-208 16,6-17-18-16</inkml:trace>
        </inkml:traceGroup>
        <inkml:traceGroup>
          <inkml:annotationXML>
            <emma:emma xmlns:emma="http://www.w3.org/2003/04/emma" version="1.0">
              <emma:interpretation id="{EF2F6A0F-0134-405D-8A44-40C38146150E}" emma:medium="tactile" emma:mode="ink">
                <msink:context xmlns:msink="http://schemas.microsoft.com/ink/2010/main" type="inkWord" rotatedBoundingBox="12473,12062 17079,12176 17038,13820 12432,13705">
                  <msink:destinationLink direction="with" ref="{4FD4CE59-071F-405C-A458-DD68723D55A3}"/>
                </msink:context>
              </emma:interpretation>
              <emma:one-of disjunction-type="recognition" id="oneOf2">
                <emma:interpretation id="interp2" emma:lang="" emma:confidence="0">
                  <emma:literal>on</emma:literal>
                </emma:interpretation>
                <emma:interpretation id="interp3" emma:lang="" emma:confidence="0">
                  <emma:literal>on .</emma:literal>
                </emma:interpretation>
                <emma:interpretation id="interp4" emma:lang="" emma:confidence="0">
                  <emma:literal>on.</emma:literal>
                </emma:interpretation>
                <emma:interpretation id="interp5" emma:lang="" emma:confidence="0">
                  <emma:literal>on `</emma:literal>
                </emma:interpretation>
                <emma:interpretation id="interp6" emma:lang="" emma:confidence="0">
                  <emma:literal>on '</emma:literal>
                </emma:interpretation>
              </emma:one-of>
            </emma:emma>
          </inkml:annotationXML>
          <inkml:trace contextRef="#ctx0" brushRef="#br0" timeOffset="5576.6168">8538 5039 648 0,'0'0'20'16,"0"0"5"-16,0 0 1 0,0 0-4 16,117 9-6-16,-64 12-8 0,3 8-4 0,-8 6-3 15,-5 3 0-15,-5 4-4 0,-10 0 3 16,-2-2 2-16,-9-3-3 0,-5-9 5 15,-11-2-4-15,2-12-1 0,-3-1 3 16,-3 2 0-16,-1-11 3 0,2 3 4 16,-7-7-2-16,-6-7 4 0,-3-10-2 15,-2-10-5-15,7-11 4 0,10-4-4 16,3-7 0-16,9 1 0 0,15 2 1 16,8 3 0-16,5 8 2 0,7 4-2 15,2 7-2-15,1 4-2 0,-3 7-4 0,-4 6-5 16,-10 5-13-16,-12 0-37 0,5 2-75 15,-13 0-178-15,13 2-11 0</inkml:trace>
          <inkml:trace contextRef="#ctx0" brushRef="#br0" timeOffset="5942.723">9500 4550 740 0,'0'0'1'0,"0"0"4"0,0 0 3 16,0 0-3-16,0 0-8 0,0 0-6 0,0 0-5 15,0 0-10-15,0 0-21 16,0 0-56-16,33-38-182 0,-9 54 3 0</inkml:trace>
          <inkml:trace contextRef="#ctx0" brushRef="#br0" timeOffset="5786.7392">9642 5020 784 0,'0'0'13'0,"0"0"-1"0,0 0 0 16,0 0-6-16,0 0-4 0,0 0-2 16,0 0-1-16,0 0-2 0,0 0-1 15,24 121-4-15,-20-84-2 0,1-2-11 16,-1-8-17-16,-4-1-30 0,2 0-69 0,-2-5-156 16</inkml:trace>
          <inkml:trace contextRef="#ctx0" brushRef="#br0" timeOffset="6912.6353">10055 4913 618 0,'0'0'25'0,"0"0"2"0,0 0-4 16,0 0-8-16,0 0-9 15,0 0-3-15,0 0 0 0,153-64-1 0,-99 61-1 16,-4 3 0-16,-5 0-1 15,-12 7-1-15,-12 2 0 0,-9 6-1 0,-12 8 2 16,-13 5 0-16,-16 10 1 0,-8-1 1 16,-5-1 1-16,-2-1-2 0,3-6 0 15,8-1 0-15,5-4-1 0,13-5 0 16,6 0-2-16,9 7 1 0,4 4 5 16,20 8-3-16,14 1 5 0,13-3-5 0,8 1 0 15,7-4 0-15,-2-3-2 0,-4-4 2 16,-10 4-2-16,-8-4 0 0,-15-7-1 15,-13 4 1-15,-14 4 1 16,-18-1 0-16,-21 12 0 0,-17-4 1 0,-13-6 1 16,-8-2 0-16,1-2 0 0,0-4 2 15,6-5-1-15,8-4 1 0,11-6 2 16,15-2-1-16,16-3 2 0,14 0-2 16,6 0-4-16,0-14-2 0,17-6-1 15,16-10-1-15,14 5 1 0,17 1 0 16,11-3 1-16,11 1-2 0,13-5 3 0,5-2-2 15,3 0 2-15,-2-3-1 0,3-4 0 16,-4-4-4-16,-5-5-6 16,0-6-2-16,-10-6-8 15,-8-4 3-15,-10 3 6 0,-14 3 6 0,-10 10 8 0,-20 17 4 0,-12 5 2 16,-15 7 0-16,-6 5-1 16,-21 0 0-16,-11 9-2 0,-9 6 1 15,-5 6-1-15,-4 13 1 0,2 5 0 16,-1 10 3-16,2 1-1 0,6 5 2 0,7 4-1 15,7 2 0-15,7 2 3 0,8 3-5 16,4-3 2-16,8 0-4 0,3-7 0 16,3-5-1-16,0-13 1 0,8-3 0 15,-2-8 1-15,3-3 1 0,0-1 3 16,2-8 0-16,7 0 1 0,0-8 0 0,6-17-5 16,0-10-3-16,4-10-4 0,4-8 2 15,2-1-4-15,3-4 3 0,-3 5 0 16,-1 12 0-16,-1 7 1 15,-11 15-1-15,-8 8 1 0,-5 8-1 0,-7 3-2 16,10 3 3-16,2 11-2 0,1 11 1 16,-1 3 0-16,-2 4 0 0,3 1 0 15,1 4 0-15,4 4 4 0,4-2-5 16,1-1 2-16,0-5-6 0,3-6-12 16,-8-8-17-16,1-6-39 0,-7-5-116 0,1-8-134 15</inkml:trace>
          <inkml:trace contextRef="#ctx0" brushRef="#br0" timeOffset="7735.9378">11781 5080 583 0,'0'0'29'0,"0"0"-1"15,0 0 0-15,0 0-5 0,0 0-3 16,0 0-5-16,0 0-2 0,152 18-6 15,-86-15-1-15,9-3-2 0,5 0-1 16,1 0-1-16,0 0-1 0,-3-5 0 16,-6-4 0-16,-7-1 0 0,-11 2 0 0,-9-5 0 15,-7 0 0-15,-14 4 0 16,-6-4-2-16,-8 5 2 0,-5 5-1 16,1-2 0-16,-6 5 1 0,3-6-1 15,2 1-2-15,-4-1 2 0,4 1 0 0,-5 5 1 16,0-2 1-16,0 2-1 0,3 0-1 15,-2-2 3-15,-1 2-1 0,0-2-1 16,0 2 3-16,5 0-4 0,-5 0 2 16,1 0-1-16,-1 0 1 0,3 0 3 15,2 15 0-15,-1 0 1 0,1 10 0 0,-4 2 0 16,2-1-1-16,-1 9 2 16,-2-3 0-16,0 2 0 0,0-1 0 15,0-1-3-15,0-9-1 0,0 6 3 16,0 0-6-16,0-10 4 0,3 8-5 0,-2-9 0 15,4-11-1-15,-1 5-1 0,1-6-4 16,-4-3-10-16,4 5-19 0,-5-8-35 16,0-14-59-16,-9-15-110 0,-2-12-62 15</inkml:trace>
          <inkml:trace contextRef="#ctx0" brushRef="#br0" timeOffset="7146.8973">12133 4583 631 0,'0'0'2'0,"0"0"7"16,0 0 6-16,0 0 3 0,30 166 0 15,-30-97-5-15,0 4 0 0,0 4-5 16,0 0 0-16,-3-4-4 0,-2-2-1 16,4-5 1-16,-4-4-6 0,2-8 3 15,3-4-8-15,-1-17-9 0,-2-7-17 0,3-9-38 16,-2-10-70-16,-7-3-143 16</inkml:trace>
        </inkml:traceGroup>
        <inkml:traceGroup>
          <inkml:annotationXML>
            <emma:emma xmlns:emma="http://www.w3.org/2003/04/emma" version="1.0">
              <emma:interpretation id="{AF05493F-117A-40E3-86C2-30BB5B439B2E}" emma:medium="tactile" emma:mode="ink">
                <msink:context xmlns:msink="http://schemas.microsoft.com/ink/2010/main" type="inkWord" rotatedBoundingBox="17680,12580 17857,12584 17837,13400 17660,1339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7874.9875">12815 4486 773 0,'0'0'19'0,"0"0"-2"16,0 0-3-16,0 0-10 0,0 0-12 16,0 0-15-16,0 0-20 0,0 0-49 15,0 0-136-15,0 0-81 0</inkml:trace>
          <inkml:trace contextRef="#ctx0" brushRef="#br0" timeOffset="8493.0782">13806 4950 616 0,'0'0'3'0,"0"0"6"0,0 0 2 0,-114-28-1 16,76 36-3-16,-4 12-3 0,4 9 1 15,-4 4 0-15,0 7 0 0,8 1 0 0,2 4 0 16,8 2-1-16,6 1 3 0,7-3-2 16,5 0 5-16,3-6-3 15,3-12 2-15,0-3 1 0,0-8 0 16,0-10 2-16,3 2-2 0,-3-8 5 0,0 0 2 15,0 0 0-15,8 0-3 0,8-8-6 16,9-14-3-16,9-13-4 0,8-11-4 16,5-8 2-16,5-2-4 0,9-1 4 15,3 4 0-15,8 6 0 0,1 14 2 16,0 8 2-16,-5 14 2 0,-8 9 1 0,-9 2-1 16,-12 13-1-16,-10 12-4 0,-8 8 0 15,-9 6 1-15,-8 6 0 0,-4 3 1 16,-6 1-1-16,-9-3 3 0,-3-4-3 15,0-6 2-15,5-14-3 0,4-10 1 16,3-5 1-16,6-7 0 0,0 0 2 16,0 0 1-16,0 0-2 0,0 0 0 15,0-22-2-15,0-13-6 0,19-11 3 16,4 0-3-16,4 1 3 0,1 10 1 16,2 11-1-16,3 7 1 0,1 12 2 0,-1 5-1 15,-5 4 0-15,-4 14 1 0,-1 4-1 16,-8 6 0-16,-2 5 2 0,-1 0 1 15,-1 6-2-15,-1-4 2 0,2-2-4 16,0-3-2-16,1-9-5 0,0-2-10 16,2-3-23-16,-4-6-57 0,-2 1-210 15,4-11-22-15</inkml:trace>
          <inkml:trace contextRef="#ctx0" brushRef="#br0" timeOffset="8686.6284">15219 4859 880 0,'0'0'3'0,"0"0"-1"0,0 0-2 15,0 0-10-15,0 0-17 0,0 0-36 16,0 0-107-16,0 0-152 0</inkml:trace>
          <inkml:trace contextRef="#ctx0" brushRef="#br0" timeOffset="8838.1791">15365 5522 858 0,'0'0'-4'0,"0"0"-7"0,0 0-28 16,0 0-95-16,0 0-179 0,0 0-24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4:45.02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86EC8B8-AEC9-4BC8-BE7E-1EAA11DBE55B}" emma:medium="tactile" emma:mode="ink">
          <msink:context xmlns:msink="http://schemas.microsoft.com/ink/2010/main" type="writingRegion" rotatedBoundingBox="3563,14967 19524,14809 19546,17105 3585,17262"/>
        </emma:interpretation>
      </emma:emma>
    </inkml:annotationXML>
    <inkml:traceGroup>
      <inkml:annotationXML>
        <emma:emma xmlns:emma="http://www.w3.org/2003/04/emma" version="1.0">
          <emma:interpretation id="{DB023861-F8DA-4807-A3B7-3B708E124ACD}" emma:medium="tactile" emma:mode="ink">
            <msink:context xmlns:msink="http://schemas.microsoft.com/ink/2010/main" type="paragraph" rotatedBoundingBox="3563,14967 19524,14809 19546,17105 3585,17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C1C4D7-BA19-4B83-91B4-77F1755D3CB0}" emma:medium="tactile" emma:mode="ink">
              <msink:context xmlns:msink="http://schemas.microsoft.com/ink/2010/main" type="line" rotatedBoundingBox="3563,14967 19524,14809 19546,17105 3585,17262"/>
            </emma:interpretation>
          </emma:emma>
        </inkml:annotationXML>
        <inkml:traceGroup>
          <inkml:annotationXML>
            <emma:emma xmlns:emma="http://www.w3.org/2003/04/emma" version="1.0">
              <emma:interpretation id="{C6BB0B30-5503-46A3-BBF5-FD548A6B1E94}" emma:medium="tactile" emma:mode="ink">
                <msink:context xmlns:msink="http://schemas.microsoft.com/ink/2010/main" type="inkWord" rotatedBoundingBox="3566,15299 7465,15261 7479,16686 3580,167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1139 7829 518 0,'0'0'76'15,"0"0"-14"-15,0 0-19 0,0 0-12 16,0 0-10-16,0 0-6 0,0 0-3 0,0 0-4 15,0 0 0-15,-27-40-3 0,27 28-1 16,4-5-1-16,14-2 1 0,2 2 1 16,4 2 1-16,9 4 1 0,4-1 1 15,5 1 0-15,7 2 0 0,-3 3 0 16,5 3-1-16,-7 3-3 0,-2 0-1 0,-4 11-1 16,-1 7-1-16,-4 1 0 15,-4 3-1-15,-1 5 0 0,-4 1-1 0,-6 4 2 16,0-1-1-16,-7-1 1 15,-7 3-2-15,1-10 0 0,-5 3 0 0,0-3-2 16,-9 5 3-16,-11 5-1 0,-8-4 0 16,-8-3-1-16,-8 0-2 0,-2-5-1 15,-3-2-3-15,-2-3-7 0,8 0-8 16,1-5-12-16,15-2-13 0,7-5-35 16,16-2-45-16,4 2-98 0,0 3-50 0</inkml:trace>
          <inkml:trace contextRef="#ctx0" brushRef="#br0" timeOffset="-428.6373">1433 7760 291 0,'0'0'57'16,"0"0"-2"-16,0 0 4 0,0 0-2 0,0 0-6 16,0 0-8-16,0 0-9 15,0 0-7-15,0 0-6 0,-15-55-5 0,15 53-4 16,-1 1-3-16,1 1-4 15,0-4-1-15,0 4 0 0,0 0-1 0,-3 0 3 16,3 18 3-16,-2 14 2 0,2 8 2 16,0 6 2-16,0 5-3 0,0 1-1 15,0 8-1-15,0 3-1 0,2-1 3 16,1 2-4-16,-2-4 2 0,4 0-5 16,-5-7-4-16,4-2 2 0,-2-9-1 0,-2-11 0 15,0-3 2-15,0-9-4 0,0-2 0 16,0-2-2-16,0-8-1 0,0 1-1 15,0-3-5-15,-2 1-8 0,-2 1-13 16,4 1-21-16,-5-8-31 0,-1-21-50 16,2-7-91-16,-1-15-59 0</inkml:trace>
          <inkml:trace contextRef="#ctx0" brushRef="#br0" timeOffset="330.2611">1372 8302 614 0,'0'0'26'0,"0"0"11"16,0 0 9-16,0 0-4 16,0 0-13-16,135 46-9 0,-78-28-6 15,9 4-2-15,9 0-3 0,-4 4-4 16,0 1-3-16,-5-1-2 0,-9-1-2 0,-9-6 1 15,-6 0-1-15,-15-6 0 0,-7-5-3 16,-7-2-7-16,-8-3-12 0,1 2-24 16,-6-5-63-16,3 0-187 0,-3-14-14 15</inkml:trace>
          <inkml:trace contextRef="#ctx0" brushRef="#br0" timeOffset="684.1064">2988 7418 599 0,'0'0'38'16,"0"0"5"-16,0 0 0 0,0 0-17 15,0 0-16-15,0 0-9 0,0 0-1 16,0 0 2-16,-151 102 2 0,99-22 2 16,1 14 5-16,12 12-1 0,5 12 3 15,13-2 0-15,11-1-5 0,10-5 0 0,18-6-4 16,15-6-3-16,15-7 0 0,12-10-3 15,6-11-2-15,11-14-13 0,7-15-31 16,5-20-137-16,10-19-132 0</inkml:trace>
          <inkml:trace contextRef="#ctx0" brushRef="#br0" timeOffset="1707.9926">3640 8105 293 0,'0'0'70'0,"0"0"3"15,0 0-17-15,0 0-16 16,0 0-5-16,0 0-2 0,0 0 1 0,0 0 0 16,0 0-5-16,-25-11 0 0,22 9-8 15,3-1-3-15,0-8-2 0,-2 1-3 16,-1-9-3-16,2-9-4 0,1 11-1 16,-5 0-1-16,5-1 3 0,0 10-1 15,0-1 0-15,0 3 1 0,0 6-2 0,0-2 0 16,0 2 0-16,0-2 0 0,0 0-1 15,0-1-3-15,0 1 0 0,0 0-2 16,0 0 1-16,0 0 0 0,0 2 1 16,0-3 0-16,0 3-1 0,0-2 0 15,0 2 0-15,0-1 0 0,0 1-1 0,0-3 1 16,0 3-1-16,0 0 0 0,0 0 1 16,-4 13-1-16,-2 9 1 15,-2 11 0-15,4 0 0 0,2 6 2 16,2-3-1-16,0 2 1 0,0 1 0 0,5 2 1 15,4-2 3-15,-3 3-3 0,-2 3 4 16,2-5-5-16,-1 3 0 0,-1-5 1 16,1-3-1-16,-2-11 2 0,-2 0-1 15,2-8 0-15,-3-10 0 0,2 4-2 16,-2-10 2-16,0 0-4 0,0 0 2 0,0 1 1 16,0 1 1-16,4 1 2 0,-4-1-2 15,0 1 1-15,5-3-1 0,1 0 0 16,1-8-1-16,4-9 0 15,2-8-2-15,-2-3-1 0,2 2 1 0,1 0-2 16,1-2 2-16,3 6-1 0,1-5 1 16,1 6 0-16,3 2-1 0,-8 3 0 15,3 2 2-15,-5 6 1 0,-7 3-2 16,2 3 1-16,-2 2-2 0,12 0 1 16,6 0 0-16,4 9-1 0,1 3 1 0,-2 9 0 15,2-1-1-15,-1 0 1 0,1 2 1 16,-2-3-2-16,-3-1 1 0,-9-4 0 15,3-1 0-15,-8-7 1 0,-5-1 0 16,-1 0 0-16,-4-5 1 0,0 0 0 16,0 0 2-16,2 0 2 0,1 2 1 15,1-2 0-15,2-12-2 0,3-10-2 16,-4-10-1-16,4-9-2 0,-5-2-3 16,-2-2 3-16,3-1-2 0,-2 3 2 15,-2 11 1-15,2 3-1 0,-3 10-1 0,0 11 1 16,2-9 0-16,-2 8-1 0,0 0 0 15,0 1-1-15,0-1 0 0,0 1-4 16,0-2-9-16,0-8-8 0,0 9-19 16,0-2-24-16,0 1-58 0,3 6-186 15,-2-3-12-15</inkml:trace>
          <inkml:trace contextRef="#ctx0" brushRef="#br0" timeOffset="1952.3361">4554 7544 734 0,'0'0'3'0,"0"0"9"16,0 0 10-16,0 0 5 0,169 60-6 0,-108-7-7 16,-4 16-9-16,-1 8-1 0,-12 11-3 15,-8 8 2-15,-12 2 3 0,-14 4-5 16,-5-3 2-16,-5-6-3 15,-6-8-3-15,-12-12 3 0,-5-7-2 0,-1-15-1 16,5-3-4-16,-6-8-9 0,-2-8-17 16,8-2-29-16,1-16-94 0,0-7-147 15</inkml:trace>
        </inkml:traceGroup>
        <inkml:traceGroup>
          <inkml:annotationXML>
            <emma:emma xmlns:emma="http://www.w3.org/2003/04/emma" version="1.0">
              <emma:interpretation id="{E2D12CC4-70AB-4543-B36F-252070000F03}" emma:medium="tactile" emma:mode="ink">
                <msink:context xmlns:msink="http://schemas.microsoft.com/ink/2010/main" type="inkWord" rotatedBoundingBox="8967,15906 10097,15895 10101,16307 8971,163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09.4192">6510 8100 686 0,'0'0'34'0,"0"0"5"0,0 0-3 16,0 0-13-16,0 0-7 0,0 0-2 15,0 0-1-15,0 0 4 0,180-30-3 16,-89 23-2-16,12 1-3 0,10-1-5 16,3 2-2-16,-8 1-2 0,-13-1-3 15,-14 5-3-15,-15 0-5 0,-10 0-13 16,-22 0-24-16,-11 0-51 0,-13 0-131 15,-10 0-91-15</inkml:trace>
          <inkml:trace contextRef="#ctx0" brushRef="#br0" timeOffset="2586.3017">6760 8404 693 0,'0'0'54'0,"0"0"8"0,0 0-10 15,0 0-19-15,0 0-9 0,124 46-10 16,-48-46-6-16,17 0-5 0,15-14-10 16,9-7-22-16,7-9-72 0,-3-9-224 0,-2-5-32 15</inkml:trace>
        </inkml:traceGroup>
        <inkml:traceGroup>
          <inkml:annotationXML>
            <emma:emma xmlns:emma="http://www.w3.org/2003/04/emma" version="1.0">
              <emma:interpretation id="{73E8F931-AF36-4899-ABF4-A6FBB9F8A0C5}" emma:medium="tactile" emma:mode="ink">
                <msink:context xmlns:msink="http://schemas.microsoft.com/ink/2010/main" type="inkWord" rotatedBoundingBox="11730,15324 13347,15308 13362,16788 11745,168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300.1836">9571 7549 193 0,'0'0'38'0,"0"0"-7"0,0 0-1 15,0 0 6-15,0 0 4 0,0 0-1 16,0 0-1-16,0 0-7 0,0 0-2 15,-122-16-1-15,113 16-2 0,-10 0-6 16,-1 0-3-16,5 0-1 0,-3 0-4 16,9 0 5-16,3 0-2 0,6 0 3 15,-9 0 1-15,0 0-1 0,0 0 0 16,3 0 0-16,6 0-2 0,-3 0-2 16,3 0-4-16,0 0-1 0,-2 0-2 15,2 0 2-15,0 0-1 0,5 0 1 0,20-4 0 16,18 0 2-16,18-5-2 0,14 0 1 15,19 0 1-15,15-2-2 0,18 0 5 16,14 2-2-16,5 1-2 16,-3 1-2-16,-8 5-3 0,-21 2-5 0,-24 0 1 15,-19 0-1-15,-29 0 0 0,-13 3 1 0,-11 0-4 16,-12 0 0-16,1-2-1 0,-7-1-1 16,0 0 0-16,0 0 2 15,2 0-2-15,1 3-1 0,-3-3-4 16,1 0-5-16,-1 0-7 0,-1 4-17 0,-22 0-23 15,-11 1-48-15,-12 1-99 0,-5-1-94 16</inkml:trace>
          <inkml:trace contextRef="#ctx0" brushRef="#br0" timeOffset="7283.8533">9372 7652 439 0,'0'0'73'0,"0"0"-15"15,0 0-27-15,0 0-18 0,0 0-6 0,0 0-1 16,0 0-1-16,0 0-1 0,0 0 2 15,0 0 0-15,-33 0 2 0,24 0 4 16,3 0 1-16,6 0 2 0,-3 0 2 16,3 0-3-16,-1 0-1 0,-2 0-2 15,1 0-2-15,-1 0-1 0,2 0-1 0,-2 0-1 16,1 0-1-16,-1 0 1 0,2 0-1 16,-4 3 0-16,5-3 1 15,-1 0 1-15,-2 0 1 0,1 0 1 16,-1 2-3-16,2-2 1 0,-2 0-1 0,3 0-1 15,-2 0 0-15,2 0-2 0,-3 0-1 16,3 3-2-16,-1-3 0 0,1 0 0 16,-3 0 0-16,3 2 0 0,0-2-1 15,0 1 2-15,0-1-1 0,0 9 2 16,9 7 0-16,9 5 1 0,10 8 2 16,5 0 0-16,11 1 1 0,1-3-1 0,3 5-1 15,5-2 0-15,-2 4-1 16,5 1 0-16,-4-2-2 0,1 2 0 15,-1-3 0-15,3-4 0 0,-7-2-1 0,-2-1 1 16,-7-3-1-16,-1-2 1 0,-6-6-1 16,-11-1-1-16,0-2 1 0,-11-7 0 15,-4-2 4-15,2 2-4 0,-8-4 0 16,0 0 0-16,0 0-2 0,0 2 2 16,1 1 4-16,-1 5-5 0,0 6 2 0,-9 5-1 15,-3 4-1-15,-1-1 0 0,-5 0-3 16,-2 2 4-16,-3 4-1 0,-1 1 2 15,-4 6 0-15,-5 1 0 0,-5 5-1 16,-4 0 0-16,3 2-1 0,-6-3 1 16,1 3-2-16,-2-5 1 0,8-1 0 15,4-4 1-15,2-6-1 0,14-8 2 16,3-1-1-16,6-9-1 0,4-4 1 16,4 1 0-16,1-6 0 0,-3 0 1 15,3 7-1-15,0 2 1 0,0 2 0 0,16 1 0 16,10-7 0-16,15-1 0 0,8-4 1 15,16 0-1-15,15-6 1 0,11-3 0 16,17-2 0-16,10 2 1 0,5 1-1 16,-1 2 1-16,-9 1-3 0,-10 2 1 15,-10 1 0-15,-17 2-1 0,-19 0 2 0,-20 0-3 16,-16 0 0-16,-12 0 0 0,-9 0 0 16,0 0 0-16,0 0-1 0,3 0-1 15,-3 0-4-15,0-6-6 16,-4-5-14-16,-10-7-32 0,-5-13-134 0,1-5-136 15</inkml:trace>
        </inkml:traceGroup>
        <inkml:traceGroup>
          <inkml:annotationXML>
            <emma:emma xmlns:emma="http://www.w3.org/2003/04/emma" version="1.0">
              <emma:interpretation id="{7E73DB49-0A44-4C75-A8A3-366D55E411CC}" emma:medium="tactile" emma:mode="ink">
                <msink:context xmlns:msink="http://schemas.microsoft.com/ink/2010/main" type="inkWord" rotatedBoundingBox="14654,14845 16417,16208 15546,17334 13783,1597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460.1912">11918 7557 559 0,'0'0'51'0,"0"0"-1"15,0 0-13-15,0 0-14 0,0 0-5 0,0 0-3 16,0 0-1-16,0 0 2 0,0 0 0 15,-41 11-3-15,41-7 1 0,9 11-1 16,20 2 0-16,8 4 2 0,11 3-1 16,14-1 1-16,9 2-2 0,8 4-2 15,0 1-5-15,-9 0 0 0,-11-1-5 0,-13-2-1 16,-13 2 0-16,-10 2-4 16,-12 4 2-16,-11 5 0 0,-18 6-1 15,-22 5 2-15,-12 5 4 0,-8 0-3 16,-3-5 2-16,4 0-3 0,6-4 0 0,7-5 1 15,7-4 0-15,3-6 0 0,5 0 0 16,4-5 0-16,6 0 1 0,5-13-1 16,5 1 0-16,5-4 1 0,3-7 0 15,3 7 2-15,6-1-1 0,26 3 1 16,20 1 1-16,27-6 1 0,26-2 1 0,27 1 2 16,20-2-1-16,16 1-1 0,7 0-1 15,4-1-2-15,-15 0-1 16,-22 1-1-16,-23-4 0 0,-26 1 0 15,-27-1-2-15,-23-2 0 0,-19 0-1 0,-15 0 1 16,-9 0-2-16,0 0-6 0,0 0-15 16,1 0-25-16,2 0-69 0,-3 0-211 15,-3-2-23-15</inkml:trace>
          <inkml:trace contextRef="#ctx0" brushRef="#br0" timeOffset="14692.9505">14598 7891 507 0,'0'0'66'0,"0"0"-12"0,0 0-18 0,0 0-14 16,0 0-5-16,0 0-1 0,0 0-1 16,0 0 1-16,0 0 0 0,0 0-1 15,3-86-1-15,2 70-1 0,1 4-2 16,-3 5-2-16,-2-7 0 0,1 6 0 16,1-7-4-16,-2-2-1 0,4-1 0 15,-1 3-6-15,1 0 5 0,-1-1 1 0,-1 10-1 16,-1 0 3-16,-2 6-3 0,3-7-1 15,-2-1 1-15,1 2 0 0,1 2-1 16,-3 4 4-16,0-3-5 0,0 3 1 16,0-1-1-16,1-2-1 0,-1 3 0 15,0-2 1-15,0 2-2 0,0-2 1 0,0 2-1 16,0 0 0-16,0 0 1 0,0 2-1 16,0 15 2-16,-1 11-2 0,-5 4 2 15,1 7-2-15,-4-1 1 16,2 5 0-16,-2 2 0 0,1 0 1 0,-1 2 0 15,2 1-1-15,2-2 2 0,1-2-1 16,2 0 1-16,2-6 0 0,0 2 0 16,0-3 5-16,2-1-5 0,2-10 5 15,1-1-5-15,-1-9-1 0,1-1 1 16,-1-2-2-16,-1-7 0 0,2 0 1 16,-5-6 0-16,0 0 0 0,0 0 1 0,1 5-1 15,1-5 1-15,-2 3 1 0,3-3-1 16,1 0 2-16,5-8-3 15,0-11-1-15,2-11 0 0,2-6-5 0,2 0 5 16,5-5-5-16,-1 5 4 0,7 5 1 16,3 7-1-16,-1 2 1 0,2 6 0 15,-6 5 2-15,6 7-3 0,-1 4 0 16,-4 4 0-16,9 14-3 0,-3 8 3 16,-2 1 1-16,-2 6 0 15,-2 0 5-15,2-2-5 0,-3 1 4 0,-1-6-4 0,-8-7 0 16,0-5 1-16,-6-5 0 15,-4-4-1-15,1-1 2 0,-6-4 1 0,0 0 2 16,0 0 1-16,4 0-2 0,-1-15-1 16,-1-17-4-16,-2-9 1 0,0-12 0 15,0-10-2-15,0-10 4 0,0-4-2 16,3-4 0-16,3 3-2 0,3 7 5 16,0 13-4-16,-3 17 2 0,-3 10-1 15,-2 13-3-15,-1 10 3 0,0 1 0 0,0 7-2 16,0-2 2-16,0 2-3 0,0-2-4 15,0-1-3-15,0 2-7 0,0-2-10 16,0 3-21-16,0 0-34 0,0 0-132 16,0 0-110-16</inkml:trace>
        </inkml:traceGroup>
        <inkml:traceGroup>
          <inkml:annotationXML>
            <emma:emma xmlns:emma="http://www.w3.org/2003/04/emma" version="1.0">
              <emma:interpretation id="{8B0692A8-7176-4CD9-AF10-93FE89979210}" emma:medium="tactile" emma:mode="ink">
                <msink:context xmlns:msink="http://schemas.microsoft.com/ink/2010/main" type="inkWord" rotatedBoundingBox="17945,14825 19524,14809 19527,15174 17948,15190"/>
              </emma:interpretation>
              <emma:one-of disjunction-type="recognition" id="oneOf4"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+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16734.1803">15488 7031 669 0,'0'0'50'0,"0"0"-5"0,0 0-11 0,0 0-11 16,143-70-5-16,-96 70-4 0,-1 3-5 15,-4 16-3-15,-7 13-5 0,-7 5-1 16,-7 7-2-16,-10 1 2 0,-7 3 4 16,-4-5-4-16,-3-7 5 0,-4-10-3 15,2-9-2-15,2-11 3 0,3-6 0 0,-1 0 1 16,1 2 4-16,10 2 3 0,22-4 1 15,16 0 0-15,20-10-9 0,19-17 0 16,12-4-4-16,15-3 3 0,8-2 2 16,3 0-2-16,-3 6-1 0,-14 6-2 15,-18 3-2-15,-19 3-3 0,-15 5-11 0,-20 4-37 16,-15-2-262-16,-9 3-39 16</inkml:trace>
        </inkml:traceGroup>
        <inkml:traceGroup>
          <inkml:annotationXML>
            <emma:emma xmlns:emma="http://www.w3.org/2003/04/emma" version="1.0">
              <emma:interpretation id="{16A82FDB-3F03-4FAC-9091-E37F4164284A}" emma:medium="tactile" emma:mode="ink">
                <msink:context xmlns:msink="http://schemas.microsoft.com/ink/2010/main" type="inkWord" rotatedBoundingBox="18287,15743 19040,15735 19053,17110 18300,1711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5268.287">15834 8352 574 0,'0'0'67'15,"0"0"-12"-15,0 0-14 0,0 0-18 0,0 0-8 16,0 0-5-16,0 0-2 0,0 0-1 15,0 0 1-15,0 0 1 0,27 20 1 16,-18 7 1-16,-3 3-3 0,-1 4-2 16,-2-1-2-16,-2 4-2 0,-1-5-1 15,0-7-1-15,0 2 1 0,0-7-2 16,0-3 1-16,0 4-1 0,0-12-4 16,0-1-11-16,0-8-20 0,0 0-63 15,0 0-207-15,-4-4-22 0</inkml:trace>
          <inkml:trace contextRef="#ctx0" brushRef="#br0" timeOffset="15433.2879">15867 7918 733 0,'0'0'24'0,"0"0"4"0,0 0-2 15,0 0-9-15,0 0-16 16,0 0-5-16,0 0-3 0,0 0-1 0,0 0 0 15,-26-38-5-15,26 54-17 0,6 6-33 16,9 4-114-16,7-2-133 0</inkml:trace>
          <inkml:trace contextRef="#ctx0" brushRef="#br0" timeOffset="15879.9464">16309 8457 664 0,'0'0'44'15,"0"0"4"-15,0 0-11 0,0 0-18 16,0 0-9-16,0 0-5 0,0 0 1 16,0 0 0-16,0 0 1 0,0 0-2 15,99 24 0-15,-63 9-2 0,0 7 1 16,-1 9-1-16,-6 7 0 0,-5 6-3 0,-9 6 2 15,-6 4-3-15,-9-2 2 0,-9-6-1 16,-18-5 1-16,-7-7-1 0,-9-12 1 16,-10-3 5-16,-2-8-6 0,-6-9 7 15,3-7-7-15,2-7-2 0,1-6-1 16,6 0-4-16,3-11-6 0,8-6-12 0,8-6-19 16,8-3-39-16,11-4-93 0,8-4-137 15</inkml:trace>
          <inkml:trace contextRef="#ctx0" brushRef="#br0" timeOffset="16210.2787">16474 7929 777 0,'0'0'-6'0,"0"0"5"0,0 0 2 15,0 0-2-15,0 0-1 0,0 0-1 16,0 0 0-16,0 0 2 0,0 0 0 16,3 70 1-16,-12-61 0 0,2-5 1 15,2 1 1-15,5-5 1 0,-1 0 2 0,1 0-1 16,-3 0 1-16,1 0 0 0,-1 0 0 15,2 0-2-15,-1 0-1 0,-1 0-1 16,2 0-3-16,1 0-6 0,-5-5-15 16,1-1-45-16,1-1-213 0,1-1-36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4:54.1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8EE8235-5E28-4CC7-BC2F-6CFBBA250F72}" emma:medium="tactile" emma:mode="ink">
          <msink:context xmlns:msink="http://schemas.microsoft.com/ink/2010/main" type="writingRegion" rotatedBoundingBox="12059,17341 17538,15036 18339,16941 12860,19246"/>
        </emma:interpretation>
      </emma:emma>
    </inkml:annotationXML>
    <inkml:traceGroup>
      <inkml:annotationXML>
        <emma:emma xmlns:emma="http://www.w3.org/2003/04/emma" version="1.0">
          <emma:interpretation id="{BF1D9F93-3BC7-49C6-9FFC-6F1722D547D9}" emma:medium="tactile" emma:mode="ink">
            <msink:context xmlns:msink="http://schemas.microsoft.com/ink/2010/main" type="paragraph" rotatedBoundingBox="12059,17341 17538,15036 18339,16941 12860,19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F4C1DE-0A94-4B1F-BA7D-CC4D2E7D738A}" emma:medium="tactile" emma:mode="ink">
              <msink:context xmlns:msink="http://schemas.microsoft.com/ink/2010/main" type="line" rotatedBoundingBox="12059,17341 17538,15036 18339,16941 12860,19246"/>
            </emma:interpretation>
          </emma:emma>
        </inkml:annotationXML>
        <inkml:traceGroup>
          <inkml:annotationXML>
            <emma:emma xmlns:emma="http://www.w3.org/2003/04/emma" version="1.0">
              <emma:interpretation id="{014D7F5B-58C6-48B2-AF7A-267BEC5A1B61}" emma:medium="tactile" emma:mode="ink">
                <msink:context xmlns:msink="http://schemas.microsoft.com/ink/2010/main" type="inkWord" rotatedBoundingBox="12059,17341 12307,17237 12659,18072 12410,181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9975 9814 681 0,'0'0'42'16,"0"0"-4"-16,0 0-6 0,0 0-14 0,0 0-8 15,0 0-3-15,0 0 2 0,0 0-2 16,0 0 1-16,-49 154-2 0,34-111-2 15,4-2 2-15,4 1-5 0,7-6 4 16,0-1-5-16,9-6 2 0,13-5 0 16,5-7-2-16,8-7 0 0,2-5-7 15,7-5-18-15,1-4-58 0,-1-13-222 16,-8-9-36-16</inkml:trace>
          <inkml:trace contextRef="#ctx0" brushRef="#br0" timeOffset="366.726">9798 9409 724 0,'0'0'21'15,"0"0"4"-15,0 0-2 0,0 0-11 16,0 0-10-16,0 0-4 0,0 0 0 16,0 0 1-16,0 0-1 0,0 0 2 15,38-29 0-15,-35 29-1 0,-3 0 2 16,1 0 1-16,-1 0 0 0,0 0 0 0,0 0 2 16,0 0-3-16,0 0-1 0,0 0 2 15,3 0-1-15,-3 0 4 0,2 0 1 16,2 2-1-16,1 4 0 15,-1 0-2-15,-2 9 0 0,-2 4-2 0,-5 6 0 16,-7 4-1-16,-6-3-2 0,4-11 0 16,-1-3-7-16,6-3-14 0,0-4-25 15,8-2-91-15,1 4-167 0,10-6-8 16</inkml:trace>
        </inkml:traceGroup>
        <inkml:traceGroup>
          <inkml:annotationXML>
            <emma:emma xmlns:emma="http://www.w3.org/2003/04/emma" version="1.0">
              <emma:interpretation id="{AA9D92E2-AADB-4622-8EB0-4C5A4E638A53}" emma:medium="tactile" emma:mode="ink">
                <msink:context xmlns:msink="http://schemas.microsoft.com/ink/2010/main" type="inkWord" rotatedBoundingBox="14781,17476 15478,17183 15822,18000 15125,1829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72.2838">13050 9390 745 0,'0'0'8'0,"0"0"4"0,0 0 4 0,0 0-1 16,0 0-7-16,0 0-4 15,0 0-3-15,0 0 2 0,0 0 0 16,0 0-1-16,-32-40-1 0,31 40-1 0,1-1 0 15,-3 1-1-15,3-4 1 0,-2 4 2 16,2 0 1-16,-3-2 3 0,3 2 2 16,0 0 2-16,0 0 2 0,0 0-3 15,-1 0 0-15,1 0-4 0,0 0-2 16,0 0-2-16,-3 0-4 0,3 0-11 0,-2 0-52 16,-2-6-247-16,-1 1-29 15</inkml:trace>
          <inkml:trace contextRef="#ctx0" brushRef="#br0" timeOffset="962.301">12961 9797 721 0,'0'0'53'15,"0"0"-5"-15,0 0-19 0,0 0-18 0,0 0-6 16,0 0-3-16,0 0 2 0,0 0 0 16,0 0-1-16,0 0 0 0,86 147 0 15,-68-101-1-15,-3 4 1 0,-8-4 1 16,-7 2-3-16,-3-4 5 0,-16-4-6 16,-13-5 0-16,-7-3 0 0,-8-7 0 0,-4-1 2 15,-1-14-2-15,4-3 3 0,1-5-3 16,8-2 0-16,6-2 0 0,1-14-7 15,17 4-4-15,-1-9-14 0,4-6-30 16,3-3-72-16,1-12-192 0,8-1-10 16</inkml:trace>
        </inkml:traceGroup>
        <inkml:traceGroup>
          <inkml:annotationXML>
            <emma:emma xmlns:emma="http://www.w3.org/2003/04/emma" version="1.0">
              <emma:interpretation id="{CDBF95C7-5562-421A-AA2E-956A64769FA4}" emma:medium="tactile" emma:mode="ink">
                <msink:context xmlns:msink="http://schemas.microsoft.com/ink/2010/main" type="inkWord" rotatedBoundingBox="16799,15599 17627,15250 17980,16089 17151,16437"/>
              </emma:interpretation>
            </emma:emma>
          </inkml:annotationXML>
          <inkml:trace contextRef="#ctx0" brushRef="#br0" timeOffset="-1230.2525">11877 7503 421 0,'0'0'79'0,"0"0"-20"0,0 0-16 16,0 0-16-16,0 0-6 0,0 0-4 16,0 0-2-16,0 0 1 0,0 0-1 15,0 0-2-15,-66-21-3 0,66 21-2 16,0 0 1-16,0 0 4 0,3 0 3 16,21-2 0-16,15 2-4 0,18-2-3 15,9 0-2-15,13 0 2 0,6-1 0 16,10 2 1-16,9 1 1 0,2 0-2 0,-5 0-2 15,-8 6-2-15,-16 3-3 0,-17-3-1 16,-22 1 1-16,-17-2-2 0,-12-4 0 16,-9-1 0-16,0 0-2 0,0 0 0 15,3 0 2-15,-2 3-6 0,-1-3-3 16,0 0-8-16,0 0-13 0,-9 0-21 0,-7 0-32 16,-10-3-76-16,10 2-141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10.3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AC78538-B46F-44DD-A5C7-B4679F12F754}" emma:medium="tactile" emma:mode="ink">
          <msink:context xmlns:msink="http://schemas.microsoft.com/ink/2010/main" type="inkDrawing" rotatedBoundingBox="33088,17633 33103,17633 33103,17648 33088,17648" shapeName="Other"/>
        </emma:interpretation>
      </emma:emma>
    </inkml:annotationXML>
    <inkml:trace contextRef="#ctx0" brushRef="#br0">30630 9770 953 0,'0'0'-8'16,"0"0"-33"-16,0 0-280 0,0 0-41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7:09.9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02E2003-ED32-4C8E-8151-419B8C59AB8F}" emma:medium="tactile" emma:mode="ink">
          <msink:context xmlns:msink="http://schemas.microsoft.com/ink/2010/main" type="writingRegion" rotatedBoundingBox="2299,7598 29345,7804 29267,18021 2220,17814"/>
        </emma:interpretation>
      </emma:emma>
    </inkml:annotationXML>
    <inkml:traceGroup>
      <inkml:annotationXML>
        <emma:emma xmlns:emma="http://www.w3.org/2003/04/emma" version="1.0">
          <emma:interpretation id="{E2AE0C63-F725-4C08-B5E3-54DB6F2F2358}" emma:medium="tactile" emma:mode="ink">
            <msink:context xmlns:msink="http://schemas.microsoft.com/ink/2010/main" type="paragraph" rotatedBoundingBox="2405,7864 29324,7443 29368,10242 2449,10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80F108-27EC-4EA6-9C3C-6295ED802749}" emma:medium="tactile" emma:mode="ink">
              <msink:context xmlns:msink="http://schemas.microsoft.com/ink/2010/main" type="line" rotatedBoundingBox="2405,7864 29324,7443 29368,10242 2449,10663"/>
            </emma:interpretation>
          </emma:emma>
        </inkml:annotationXML>
        <inkml:traceGroup>
          <inkml:annotationXML>
            <emma:emma xmlns:emma="http://www.w3.org/2003/04/emma" version="1.0">
              <emma:interpretation id="{9F20E75B-0B83-4E6F-9DE2-AC2813A25E46}" emma:medium="tactile" emma:mode="ink">
                <msink:context xmlns:msink="http://schemas.microsoft.com/ink/2010/main" type="inkWord" rotatedBoundingBox="2405,7864 5832,7811 5856,9341 2429,9395">
                  <msink:destinationLink direction="with" ref="{99D3547D-3095-4615-A941-C6B58E9B6D2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 1206 358 0,'0'0'65'0,"0"0"-6"0,0 0-10 0,0 0-11 16,0 0-11-16,0 0-7 0,0 0-2 16,0 0 0-16,0 0 0 0,0 0-5 15,-48-24-2-15,39 19-2 0,0 0-1 16,3 4 2-16,-1-3 1 0,1 3 1 16,6 1-1-16,-9-2-2 0,3 2-3 0,-3-3-3 15,1 3 2-15,8 0-2 0,-2-2 0 16,2 2 2-16,-4 0-2 0,4 0-1 15,0 0 1-15,-5 0 0 0,5 0 1 16,0 0 2-16,0 0 0 0,-4 0 3 16,4 0-3-16,0 0 1 0,0 0-1 0,0 0 1 15,0 0-2-15,0 0-1 16,0 0-1-16,0 0-1 0,0 0 0 16,0 0 0-16,0 0 0 0,4 0 0 15,19-3-1-15,6 1 0 0,-1 1 0 0,10-4 1 16,-4-1 0-16,2 1 0 0,-1-1-1 15,1-1 0-15,2 1-1 0,-1-2 0 16,1 1 0-16,-1 2-1 0,-2 0 1 16,3 0 1-16,-1 0-1 0,1 4 2 15,-11-1-2-15,1-1 1 0,-2 1-1 0,-8 0 1 16,0 2 0-16,-3-2 1 0,-6 2 0 16,0 0 1-16,0 0-1 0,-9 0 0 15,0 0 2-15,0-2-1 16,2 2 1-16,1 0 1 0,-2 0 0 0,-1 0 0 15,5 0-1-15,-5 0 0 0,4 0-1 16,-4 0-2-16,5 0-1 0,-4 0-4 16,2 0-5-16,-1 0-9 0,1 0-17 15,-3-3-27-15,1 3-42 0,-1-1-157 16,0-2-59-16</inkml:trace>
          <inkml:trace contextRef="#ctx0" brushRef="#br0" timeOffset="2193.1565">1060 1126 253 0,'0'0'87'0,"0"0"-11"15,0 0-15-15,0 0-16 0,0 0-12 16,0 0-9-16,0 0-8 0,0 0-2 16,0 0-3-16,0 0 1 0,-4-5-2 15,4 5 1-15,0 0-1 0,0 0-3 0,0 0 1 16,-2 0-1-16,2 0 1 0,0-1-1 16,0 1-1-16,0 0 0 15,0 0 0-15,0 0 0 0,-3 0 0 0,3-2 1 16,0 2-3-16,0 0-2 0,0-4-1 15,0 4 0-15,0 0 0 0,0-1 2 16,-1-2-1-16,1 2 2 0,0-1 1 16,0-2-2-16,0 3 3 0,0-2-1 15,0 2 0-15,0-9 0 0,0-1-2 16,0 3 2-16,0 1-3 0,0 7 1 0,0-8 0 16,0 1-1-16,0 0 1 0,0-6-2 15,4 8 1-15,-2-1-1 0,5-5 2 16,-2 6-2-16,-1 0 2 0,-2 2-1 15,2-2 1-15,5 2-1 0,-4 0 1 16,8-5-2-16,-6 7 0 0,-3-3 1 16,14 3-1-16,-9 1 1 0,6 0-1 15,3 0 0-15,-3 0-1 0,0 0-1 16,-1 5 1-16,-1-1 0 0,-4 1 0 16,2 1 1-16,-1 1-1 0,-1-1-1 0,0 3 2 15,5 4-1-15,-5-1-1 0,1 3 3 16,-5-4-3-16,1 0 2 0,2 0-1 15,-4 1 0-15,2 1 0 0,-3-7 1 16,-1 7-1-16,1-7 1 0,-3 1-1 16,1 2-2-16,-1-3 3 0,0 4-1 15,0 6 2-15,0-2-1 0,-6 2 0 16,2-3 0-16,-4 0 0 0,2 3 0 16,-3-5-1-16,4 2 1 0,1-9-1 15,2 3 0-15,2-7 1 0,0 0-2 0,-4 4 2 16,1 1-2-16,-2 0 1 0,4 2 0 15,-4-6 1-15,1 2 2 0,-1 4-3 16,1-3 1-16,4-4-2 0,-6 2 0 16,1 2 2-16,-2-2 0 0,1 3 0 15,6-5 1-15,0 0 1 0,0 0-1 0,0 0 1 16,-5 2 1-16,5-2 1 0,0 0-2 16,0 0-1-16,-1 0-2 0,-4 0 0 15,1-9 1-15,1 3-1 0,-2-8 3 16,4 6-3-16,-2 3 0 0,3-12 1 15,0-4-2-15,0-3 1 0,0-8 0 16,7 2 0-16,-1 11 0 0,2-3 1 16,-2 0-3-16,3 7 2 0,0-6 0 15,1 4-1-15,-1 6 2 0,5-7-1 16,1 0 0-16,-1 3 0 0,1-1-1 0,0 0 1 16,-3 8-1-16,-2-1 1 0,4 0 0 15,-8 5 1-15,1 1-2 0,-1 3 0 16,12 0 0-16,2 5-1 0,4 12 2 15,-5 5-1-15,-1 10 3 0,0 1-2 16,-4 6 1-16,-3 2-1 0,-2 0 0 16,-3-1-1-16,-2-3 2 0,-1-1-2 15,-1-10 2-15,1-1-1 0,-3-10 1 16,0-6-1-16,1 0 1 0,-1-9-1 16,0 6 1-16,0 3 0 0,0-3-3 15,0 4 3-15,0-10-2 0,0 0-3 0,0 0-4 16,0 0-25-16,3 2-42 0,-3-2-102 15,0 0-145-15</inkml:trace>
          <inkml:trace contextRef="#ctx0" brushRef="#br0" timeOffset="2836.6715">1947 1240 411 0,'0'0'65'0,"0"0"-17"0,0 0-11 0,0 0-13 16,0 0-9-16,0 0-6 0,0 0-3 15,0 0 1-15,0 0 0 0,0 0 1 16,-21 10 1-16,21-10-1 0,-3 0 3 15,3 0 0-15,0 2-1 0,0-2-2 16,0 3-1-16,0 3 1 0,3-2-2 16,2 3 1-16,5 0 1 0,-4-6 0 15,8 2 0-15,8-3-2 0,3 0 1 16,3-3-3-16,-1-8-1 0,-1-1 0 16,1-5 0-16,-5 0-1 15,-1 0 0-15,-3-6 0 0,0 1 0 0,-4 0-1 0,-8 3 1 16,3-3 1-16,-4 6-2 0,-5-4 4 15,0-7-4-15,0 12-1 0,-10-5-1 16,4 9-2-16,-10 9 0 0,-5 2 2 16,-2 0 1-16,-4 15 0 0,3 10 1 15,5 6-1-15,4 4 6 0,-2 4-3 0,7 4 2 16,5 1 0-16,5-6-2 16,0-5-1-16,5-4-1 0,5-12-1 15,4-4 0-15,4-5 0 0,10-3 0 0,5-5-1 16,5 0-6-16,-1-5-7 0,1-10-14 15,-9-2-20-15,2 0-28 0,-7-8-63 16,2 3-93-16,-4-3-34 0</inkml:trace>
          <inkml:trace contextRef="#ctx0" brushRef="#br0" timeOffset="3532.9554">2744 1034 324 0,'0'0'60'16,"0"0"-10"-16,0 0-6 0,0 0-9 0,0 0-8 16,0 0-4-16,0 0-1 0,0 0 0 15,0 0-1-15,0 0-2 16,69-34-3-16,-69 32-3 0,0 2-1 15,2-3 0-15,-2 2 1 0,0-1-4 0,3-1-2 16,-3 1-1-16,0-1 0 0,0 2 3 16,0-1 1-16,0-1 0 0,0 1 1 15,0-1 0-15,0 2-1 0,1-3 0 16,-1 3-1-16,0 1-2 0,0-2-2 16,0 2-2-16,0-3-3 0,0 3 1 0,0-1-2 15,0 1 1-15,0 0-1 0,0 0 0 16,-6 0 0-16,-3 0-1 0,0 4 3 15,-4 9-2-15,2 4 0 0,-2 8 1 16,-1 0-1-16,2 1 1 0,-1 2-1 16,-1 2 1-16,4 0 0 0,1 2 0 15,1-3 1-15,4 6 1 0,4-5 0 16,0 2 1-16,0-4-2 0,4-2 2 0,8-4-2 16,3 1 2-16,0-4 3 15,3 0-5-15,-4-7 7 0,-1-1-6 0,-2-5 2 16,-7-3-1-16,11-1 0 0,0-2 0 15,8-2 1-15,4-11-1 0,-3-6-5 16,-4-8 4-16,-2-5-6 0,1-1 4 16,-4 2 0-16,3 1-1 0,-7 8 2 15,2 4-1-15,-4 4 0 0,-4 7 0 0,-1 3-1 16,-4 4-2-16,0-2-1 0,0 2 1 16,11 0 1-16,7 5 1 15,9 11 1-15,3 3 1 0,-1 5-2 16,-1-2 2-16,4-2 0 0,-4-4-1 0,1-6 1 15,-5-3 0-15,0-7 0 0,-2 0 1 16,3-7 0-16,-1-12 0 0,-6-8 1 16,-9-8-2-16,-9-10-1 0,0-7-1 15,-9-10-2-15,-11-2 0 0,-2 2 0 16,-4 2-1-16,3 13-2 0,4 9-11 0,2 13-21 16,11 12-35-16,-4 2-117 0,2 6-122 15</inkml:trace>
          <inkml:trace contextRef="#ctx0" brushRef="#br0" timeOffset="-786.3283">85 554 287 0,'0'0'43'0,"0"0"7"0,0 0-1 0,0 0-10 16,0 0-5-16,0 0-3 0,0 0 0 0,0 0-1 15,0 0-6-15,0-29-3 16,0 14-5-16,0 8-1 0,0-11-3 16,-2 3-5-16,-2-3 2 0,4 2-4 15,0-4 3-15,0-1-1 0,0 1-1 0,0-8 0 16,0 9 1-16,0-8 0 0,0 0 1 15,4 11 1-15,-2-10 0 0,1 7-1 16,-3 0-2-16,0-8 0 0,0 8-1 16,0-6 0-16,0 10 0 0,0 0 1 15,0-2-3-15,-3 3 0 0,1-2-1 0,-2 7 1 16,4 3 0-16,0-3 1 0,-5 3 0 16,5-2-1-16,0 3 0 15,0 5-3-15,-4-3 1 0,4 3-1 16,0 0 0-16,-6 0 1 0,-6 3-1 0,1 5-1 15,-2 8 1-15,2 1 1 0,2-2 1 16,5 9 1-16,2-12 0 0,2 5 0 16,0 8 3-16,0-9-2 0,0 8 1 15,0-9 0-15,0 3 0 0,0 6-1 16,0 2 1-16,2 10-2 0,-2-4 1 0,4 3-2 16,2-1 0-16,-1 2 4 15,2-1-4-15,-2 0 4 0,1 0-5 0,-2 1 1 16,5-3-1-16,-4 0-1 15,-1 2 3-15,1-1-2 0,-5-1 2 0,0 2 0 16,0 2-1-16,0 1-1 0,0 2 1 16,0-3 1-16,-3-9-1 0,3 2 1 15,0-10-1-15,0 0-2 0,0-2 2 16,0-9-3-16,0-1 3 0,0-8-1 16,0 0-1-16,0 0 1 0,0 3-1 0,0-2-1 15,0 2 1-15,0-1-1 0,0 0 0 16,0 0-4-16,0 0-7 0,0 1-11 15,0-1-12-15,0-1-29 0,0-1-46 16,0 3-153-16,0-3-57 0</inkml:trace>
        </inkml:traceGroup>
        <inkml:traceGroup>
          <inkml:annotationXML>
            <emma:emma xmlns:emma="http://www.w3.org/2003/04/emma" version="1.0">
              <emma:interpretation id="{B941EA9C-F1EB-4FC3-A0D7-DBDF776ED7A9}" emma:medium="tactile" emma:mode="ink">
                <msink:context xmlns:msink="http://schemas.microsoft.com/ink/2010/main" type="inkWord" rotatedBoundingBox="7935,8451 8708,8439 8715,8851 7942,88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02.3499">5479 680 650 0,'0'0'26'0,"0"0"6"0,0 0-3 15,0 0-7-15,0 0-7 0,140-14-3 16,-73 3-3-16,7 1-3 0,1-1-2 16,-4-1-6-16,-8 1-7 0,-8 5-15 15,-8-5-31-15,-14 4-61 0,-18 1-149 16,-4 3-30-16</inkml:trace>
          <inkml:trace contextRef="#ctx0" brushRef="#br0" timeOffset="4157.4356">5623 998 691 0,'0'0'55'0,"0"0"1"15,0 0-13-15,0 0-17 0,0 0-13 16,0 0-5-16,165-14-3 0,-74-3-4 16,8-1-7-16,5 5-42 0,-10 0-182 0,-14 0-104 15</inkml:trace>
        </inkml:traceGroup>
        <inkml:traceGroup>
          <inkml:annotationXML>
            <emma:emma xmlns:emma="http://www.w3.org/2003/04/emma" version="1.0">
              <emma:interpretation id="{58A870F8-6E75-4B1F-8CB4-80A805EC0AAF}" emma:medium="tactile" emma:mode="ink">
                <msink:context xmlns:msink="http://schemas.microsoft.com/ink/2010/main" type="inkWord" rotatedBoundingBox="10661,7909 13666,7862 13691,9444 10685,9491">
                  <msink:destinationLink direction="with" ref="{8A66C210-4B2F-4BBD-BEB0-3B4AB801F7E7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376.7572">8212 416 491 0,'0'0'57'0,"0"0"-5"0,0 0-11 16,0 0-14-16,-5-124-7 0,10 92-4 15,1 2 0-15,-2-1-2 0,1-1-2 16,1 10-1-16,-2-2-2 0,-1 9 0 16,-3-2-1-16,2 1 1 0,-2 7-1 0,3 2 0 15,-3 7-1-15,0-2 0 0,0 2-3 16,0-2 1-16,0 0-1 0,0-1-2 15,0 1-3-15,0 2-1 0,0 0-2 16,0 2 3-16,0 25 4 0,0 10 0 16,0 15 2-16,0 1-2 0,0 1 0 15,0 1 1-15,0 1-1 0,0 2 4 0,0-3-1 16,0 3 1-16,0-6-4 16,1 1-1-16,4-4 0 0,-1-1-1 15,1-2 4-15,4-1-2 0,0-2 2 0,-3-4 0 16,2-2-2-16,-1-4 0 0,-2-11 0 15,2-1-3-15,-2-6 1 0,-4-9-1 16,2 3-1-16,-1-5 0 0,2 1-1 16,-4-2-4-16,5 5-2 0,-5-8-12 15,0 0-25-15,6 0-49 0,3-20-128 0,0-11-99 16</inkml:trace>
          <inkml:trace contextRef="#ctx0" brushRef="#br0" timeOffset="5934.3174">8289 1120 353 0,'0'0'87'0,"0"0"-4"0,0 0-19 16,0 0-19-16,0 0-10 16,0 0-8-16,0 0-5 0,0 0-4 15,0 0 2-15,0 0-2 0,10 11 2 0,22-11-7 16,11-2-4-16,11-7 0 0,3-1 0 15,11-2 3-15,10-3 2 0,4 3-3 16,-1-1 1-16,-3 2-2 0,-15 4-5 16,-21 1-1-16,-18 2-1 0,-12 4-1 15,-12 0 0-15,0 0 0 0,0 0-2 0,2 0 1 16,-2 0-1-16,3 0 0 0,-3 0-1 16,0 0 0-16,-8 4-1 0,-5 2-6 15,1 3-8-15,-9-7-24 0,1 1-54 16,0-3-214-16,1-7-27 0</inkml:trace>
          <inkml:trace contextRef="#ctx0" brushRef="#br0" timeOffset="8472.7244">9586 1060 241 0,'0'0'75'0,"0"0"-5"15,0 0-9-15,0 0-15 0,0 0-11 0,0 0-13 16,0 0-11-16,0 0-4 0,0 0-4 15,-6-19 2-15,-9 23-1 0,-3 7 4 16,0 2-1-16,7 4 0 0,4-5 3 16,7 3 0-16,0 4 1 0,0-5 4 15,13 1 4-15,7-9-1 0,7-2 0 0,6-4-5 16,3 0-3-16,-6-7-5 0,-1-9-1 16,-7-3-2-16,-7 0 1 15,-6-3-3-15,-9-1-1 0,-1-2 0 16,-16-6-3-16,-4 6 0 0,-6 8-2 0,8 6-2 15,-4 6-7-15,10 3-6 0,4 2-15 16,-4 0-27-16,9 2-47 0,-1 3-92 16,1 1-54-16</inkml:trace>
          <inkml:trace contextRef="#ctx0" brushRef="#br0" timeOffset="8909.3509">10129 844 604 0,'0'0'42'0,"0"0"-10"16,0 0-14-16,0 0-14 0,0 0-5 16,0 0 1-16,0 0 0 0,0 0 3 15,0 0-1-15,-2 60-1 0,2-7-2 0,-4 3 1 16,4 0-2-16,0-4-3 0,-2 2-10 16,2-4-21-16,2-6-67 0,8-1-175 15</inkml:trace>
          <inkml:trace contextRef="#ctx0" brushRef="#br0" timeOffset="9424.9892">10862 1083 490 0,'0'0'43'16,"0"0"-4"-16,0 0-11 0,0 0-14 0,0 0-8 15,0 0-3-15,-117-78-2 0,84 80 2 16,4 13-1-16,1 8 4 0,4 7 0 15,1 4 3-15,5 5 4 0,8 1-2 16,4 1 1-16,3-1-4 0,3-1 1 16,4-7-2-16,10-4 0 0,4-4 4 0,1-7-2 15,-4-6 1-15,8-9 2 0,2-2-7 16,7-17 2-16,7-15-2 16,-1-10-2-16,-5-10-2 0,0-17-2 15,-5-12-2-15,-2-10-6 0,-5-7-3 0,-3 2-1 16,-4 10 5-16,-4 14 3 0,-2 24 12 15,-7 21 1-15,-1 8 0 0,0 12-1 16,0-2-7-16,-1 9 0 0,-16 7 1 16,-7 26 6-16,-5 17 5 0,2 15 4 15,11 12 0-15,2 7-1 0,14 2-4 0,0 1-3 16,20-6-6-16,13-7 0 0,11-7-4 16,7-12-5-16,4-10-23 0,2-15-72 15,1-17-199-15,-7-10-30 16</inkml:trace>
          <inkml:trace contextRef="#ctx0" brushRef="#br0" timeOffset="34653.6089">9736 1156 302 0,'0'0'61'0,"0"0"-7"16,0 0-12-16,0 0-1 0,0 0-8 16,0 0 3-16,0 0-4 0,0 0-6 15,0 0-1-15,0 0-3 0,8-43-5 16,-8 40-4-16,0 2-4 0,0-1-5 0,0-6-2 16,-8 3 1-16,2 2-1 0,-7-6 0 15,4 7 0-15,4-1 1 0,-1 1-1 16,6 2-1-16,-3-2 0 0,-6 2-1 15,-1 0 1-15,-4 0 2 0,-1 0 2 16,9 0 1-16,-10 2 1 0,10 0 0 0,-10 3-1 16,0-1 1-16,1 1-1 15,4-2 3-15,4 1-4 0,2-3 1 16,-1 2-2-16,0-2 0 0,-1 3 0 16,2-1-1-16,-1 0-1 0,2 2 0 0,-5-2-2 15,3 7-1-15,1-6 1 0,1 0 1 16,-8 5-1-16,7-3 3 0,-2 6-3 15,-10 4 0-15,8-6 0 0,-3 6 0 16,5-5 1-16,-4-1 3 0,-2 7-2 16,4-8 0-16,-7 5 0 0,7-4-1 0,3-2 0 15,-3 1 0-15,5-4 0 16,1-2-1-16,3-3 1 0,-2 0 0 16,-1 8-1-16,2-1 0 0,-4-1 0 15,5 0 0-15,-1 1 0 0,-2 0 2 0,1-1-1 16,2 3-1-16,-3-3 1 0,3 4-2 15,0-2 2-15,0 10 0 0,0-9 1 16,0 7 1-16,0 2 3 0,3-6-5 16,2 4 5-16,-4-6-4 0,5 4-1 15,2-3 1-15,-2 0-2 0,3-1 1 0,-5 0-1 16,2-6 0-16,2 5 1 0,-4-5 1 16,1 1 0-16,4 4-1 0,-4-4 1 15,5 1-2-15,-1 4 3 16,2-7 0-16,-1 5 1 0,-2-8 0 0,5 3-1 15,-7-3-1-15,0 0 0 0,3 3 0 16,-9-3 0-16,9 0 2 0,0 0-1 16,6 0-1-16,3 0 0 0,-4 0-2 15,1 0 1-15,-2-3 1 0,2 0 0 16,-3-5 2-16,1 5-2 0,-6-2 1 0,4-3-1 16,-4 5 0-16,4-7-1 0,-1 1 0 15,2 1 0-15,0-8 1 0,0-2-5 16,-1 1 6-16,-1-1-5 0,2-1 3 15,-3-3 2-15,3-5-3 0,-3 3 2 16,3-1-1-16,-6-1 0 0,0 9 1 0,-1-9 0 16,-1 1-1-16,-1 7 0 15,-3-12 0-15,2 13-1 0,-2 0 0 16,0-2-3-16,0 5-7 0,0-8-16 16,-2 9-41-16,-11-6-195 0,-10 11-79 0</inkml:trace>
        </inkml:traceGroup>
        <inkml:traceGroup>
          <inkml:annotationXML>
            <emma:emma xmlns:emma="http://www.w3.org/2003/04/emma" version="1.0">
              <emma:interpretation id="{2C8C730B-CBE8-4210-BF0D-2ACDF6878AE9}" emma:medium="tactile" emma:mode="ink">
                <msink:context xmlns:msink="http://schemas.microsoft.com/ink/2010/main" type="inkWord" rotatedBoundingBox="14674,8043 16937,8008 16975,10436 14713,10471">
                  <msink:destinationLink direction="with" ref="{20181602-1CBF-41B6-80F3-BF22A26CFC03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092.7003">12301 640 442 0,'0'0'76'0,"0"0"-19"0,0 0-13 0,0 0-13 15,0 0-5-15,0 0-2 0,0 0 0 0,0 0-4 16,0 0-1-16,-66-6-3 0,66 6-1 16,-5-2-3-16,5 2-1 15,0 0-2-15,-1 0-3 0,-2-3 0 0,3 3 0 16,-2 0-2-16,2-2 0 0,0 2-1 15,0-1 1-15,20-4 1 0,13-3 1 16,18 0 0-16,12-1 1 0,15 0 1 16,10-2 0-16,9 2 1 0,3 1-3 15,-7 2 0-15,-15-1-4 0,-13 4-2 16,-26 0 2-16,-17 3-2 0,-13 0-3 0,-9 0 1 16,0 0 0-16,0 0-1 0,5 0 1 15,-4 0-2-15,2 0 1 0,-1 0-1 16,-2 0-2-16,0 0-4 0,0 0-8 15,-5-2-11-15,-7 0-13 0,-10 0-16 16,-14-3-34-16,15 1-67 0,-13-2-133 16</inkml:trace>
          <inkml:trace contextRef="#ctx0" brushRef="#br0" timeOffset="10540.3766">12632 207 563 0,'0'0'54'15,"0"0"-1"-15,0 0-6 0,0 0-11 0,0 0-12 16,0 0-6-16,0 0-8 0,0 0-5 16,0 0-1-16,0 0-1 15,13-33 1-15,-2 53 1 0,1 9 1 16,-3 6 1-16,-3 8 1 0,3 8 1 0,0 3 0 15,0 13 4-15,1 3-4 0,1 3 2 16,-2 4-3-16,0-4-4 0,0 0 1 16,0-8 0-16,-3-2 0 0,-1-8-1 15,-1-8-1-15,-4-14 0 0,0-14-1 16,0-9 0-16,0-10-1 0,0 0-1 0,0 0-1 16,0 1-4-16,0 10-11 0,-1-1-39 15,-13-9-229-15,-8-5-61 0</inkml:trace>
          <inkml:trace contextRef="#ctx0" brushRef="#br0" timeOffset="21720.3556">14311 514 370 0,'0'0'49'0,"0"0"-8"0,0 0-11 16,0 0-13-16,0 0-2 0,0 0 3 15,0 0 5-15,0 0 3 0,0 0-3 16,0 0-1-16,5-13-4 0,-5 12 1 16,0 1-3-16,0 0-4 0,0 0-3 0,0 0-5 15,0 0-1-15,0 0-1 16,-6 0-1-16,1 0 0 0,0 6 0 16,1-2 1-16,4-4 2 0,-5 4-1 15,4 3 2-15,-2-3 1 0,-3 7 0 0,1-7 1 16,-4 9 1-16,3-4-2 0,-3-1-2 15,2 3 0-15,-4-3-4 0,-2 8 2 16,4-5 0-16,-6 5-1 0,6-5 0 16,0-3 0-16,0 3 1 0,1-2-2 15,-1 2 1-15,2 0-1 0,1 0 0 0,-3 0 2 16,4 0 1-16,-4 0-1 16,3 0 0-16,-6 0 0 0,5 1-1 0,-2-1 2 15,-4 2-1-15,6-2 0 16,-5 0 2-16,3-3-2 0,0 4-1 0,3-8 0 15,0 5-2-15,1-4 2 0,-4 5 0 16,0 1 0-16,-1 2 0 0,-4 2 0 16,2 6-1-16,-3 3 2 0,2 0-1 15,1-2 1-15,-2 3-1 0,-2 0 0 16,4-4-1-16,-5 1 2 0,2-1-2 0,-3-1 0 16,3-1 2-16,4-6-1 0,-1 3-1 15,0-1 0-15,3-4 0 0,-4 6 2 16,-1 2 0-16,5-8 1 0,-4 8 0 15,2-1 0-15,5-7-2 0,-6 10 2 16,6-9-1-16,0-1 1 0,-1 3 0 16,1-2-1-16,1 1 1 0,-2-1-2 15,2 0 1-15,4-6 1 0,-5 5-2 16,3-5 2-16,-2 7 4 0,-1 0-3 16,3-7 5-16,1 0-5 0,-2-1 1 0,1 1 0 15,-3-1-1-15,6 1-1 0,0-6-1 16,-2 0-1-16,2 0 0 0,0 2 0 15,-3-2-1-15,3 0-4 0,-4 0-31 16,-2-24-137-16,-2-25-155 0,2-21-29 16</inkml:trace>
          <inkml:trace contextRef="#ctx0" brushRef="#br0" timeOffset="20820.5656">13687 337 421 0,'0'0'54'0,"0"0"-1"0,0 0-14 15,0 0-14-15,0 0-8 0,0 0-6 0,0 0 1 16,0 0 0-16,0 0 2 0,-6-15 4 16,6 13 0-16,0 2 0 0,0-2 0 15,0 2-2-15,0 0-1 16,0-3-1-16,0 3-3 0,2-1 0 0,-1 1-4 15,7-7-2-15,-2 3-2 0,6-3-1 16,4-4 0-16,-4 5 1 0,8-7-2 16,-1 5 1-16,-5 4-1 0,8-5 1 15,-10 2 0-15,2 1 0 0,-1 2 0 16,-8-1 0-16,6-1 0 0,-7 2 0 0,1 1-1 16,2 0 3-16,-1-2-3 0,0 4 0 15,6-4 0-15,2 1-1 0,-2 0 1 16,4-1-1-16,-1 0 1 0,0 1 0 15,3 3 0-15,-3-5 0 0,-6 5-1 16,6 1 1-16,-6 0-1 0,0 0 0 0,6 0-1 16,-7 0 1-16,3 0 0 15,7 11 0-15,-5 2 1 0,4 4-3 16,-1 2 3-16,1-2 0 0,1 3 0 16,1 2 2-16,2 0 0 0,-4-1-3 0,1 3 1 15,-3-2 1-15,1 1 0 0,-3 2 2 16,0 0-3-16,4 1 4 0,-7 2-4 15,4 3 2-15,-4-1-2 16,5 0 0-16,-1-1 0 0,-1-1-2 0,-2 0 2 16,2-3-2-16,-2-1 2 0,-2-6-1 15,0 1 0-15,-5-7 0 0,-1-5 1 0,3 8-1 16,-4-9 1-16,1 1-1 16,-2 0 0-16,-1-7 1 0,0 0-2 15,0 0 0-15,3 2-1 0,-3-1-3 0,0 2-10 16,2-1-15-16,-2 1-25 0,0-3-36 15,0 0-87-15,-15 0-125 0</inkml:trace>
          <inkml:trace contextRef="#ctx0" brushRef="#br0" timeOffset="109724.0717">13819 2276 512 0,'0'0'45'16,"0"0"-2"-16,0 0-9 0,0 0-13 15,0 0-5-15,0 0-3 0,0 0 1 16,0 0 1-16,0 0 1 0,0 0 1 0,-9-54-2 16,9 54-1-16,0-2-3 0,0 2-2 15,0-3-3-15,0 3-4 0,0-2-2 16,0 2-1-16,0-3 0 15,0 3 0-15,0 0 2 0,0 0-1 0,3 0 2 16,3 11 0-16,3 7 2 0,2 7-1 16,-2 3 2-16,0 0 0 0,-4 2 0 15,-1-2 2-15,1 3-3 0,-4-9 2 16,2 4-4-16,-3 1 0 0,2-9 1 16,-2 7-3-16,3-9 2 0,-3-10-1 0,0 4 0 15,0-10 0-15,0 0-1 0,0 0 2 16,0 3-2-16,0-1 0 0,0-1 0 15,0 2 0-15,0-1-3 0,1 1 0 16,-1-1-8-16,0 0-15 0,0 0-32 16,3-2-119-16,-1 2-134 0</inkml:trace>
        </inkml:traceGroup>
        <inkml:traceGroup>
          <inkml:annotationXML>
            <emma:emma xmlns:emma="http://www.w3.org/2003/04/emma" version="1.0">
              <emma:interpretation id="{76FAB959-DF13-4F01-9126-FB9DCCC31133}" emma:medium="tactile" emma:mode="ink">
                <msink:context xmlns:msink="http://schemas.microsoft.com/ink/2010/main" type="inkWord" rotatedBoundingBox="17704,7795 21946,7729 21987,10335 17745,10402">
                  <msink:destinationLink direction="with" ref="{20181602-1CBF-41B6-80F3-BF22A26CFC03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536.0216">15329 364 312 0,'0'0'71'15,"0"0"-6"-15,0 0-10 0,0 0-17 0,0 0-8 16,0 0-7-16,0 0-7 16,0 0-3-16,0 0-2 0,0 0 1 0,-38-6 2 15,32 3-4-15,-1 2 0 0,2-6-5 16,2 3-2-16,-1-3 2 0,1 2 0 15,3 5 2-15,-2-6 1 0,-1-1-1 16,2 0 0-16,-2 3 1 0,3 4 0 16,-2-3-1-16,2 3-1 0,0-1-3 15,0-1-2-15,0 0 0 0,0-1-1 16,0 0 0-16,0 2 1 0,0-1 0 0,0-2 0 16,0 3 2-16,0-2-1 0,0 3 1 15,0-3 1-15,0-5 0 0,0 0 0 16,5 0 1-16,-1-2-2 15,1 6-1-15,-4 0 0 0,8-5 0 0,-4 4 0 16,5-1-1-16,-1-1 1 0,2-1 0 16,7-2-1-16,-5 6 1 0,7-6-1 15,-1 2 0-15,-2 4 0 0,7-3-1 16,-1 1 0-16,-8 4 0 0,6-4 0 16,-5 1 0-16,1 3 1 0,-1 1 0 0,-7-2-1 15,8 3 2-15,-8 0-2 0,0 0 0 16,6 0 1-16,-6 0-1 0,0 0 0 15,0 0 1-15,-3 0-1 0,3 0 0 16,-2 0 0-16,9 0 0 0,-1 0 0 16,-2 0 0-16,10 4 1 0,-2 3-1 0,-8-1-1 15,10 2 0-15,-4-1 1 16,-5 0-1-16,4 1 1 0,-8-1 1 0,-5-3-1 16,5 3 1-16,-5-4-1 15,4 7 1-15,1-4-1 0,0 4 0 0,-1-4 0 16,-5-2 0-16,5 3 1 0,-4-3-1 15,-1 1 0-15,1-1-1 0,-4 1 2 16,4-2 0-16,-2 2-1 0,1 3 2 16,-4-2-2-16,0 2 1 0,0 6 1 15,0 1-2-15,0 0 0 0,-3 0 1 0,-1-3 1 16,-1 4-2-16,-1-4 0 16,2 4 4-16,-2 1-2 0,-6 2 3 0,1 0-2 15,-7 3-1-15,-2-1 0 16,-2-4 0-16,-2 0 0 0,-3-1 0 0,1 1 0 15,-1-3 0-15,8-5 0 0,-1 2-2 16,8-5 0-16,6-1 0 0,-8 3 0 16,8-7-4-16,-1 1 2 0,2 3-2 15,5-5-3-15,-6 3-6 0,-7 3-8 16,2-2-9-16,-11 4-11 0,2 2-7 0,-2-2-13 16,1 1-22-16,0 0-27 0,9-1-60 15,4-5-71-15</inkml:trace>
          <inkml:trace contextRef="#ctx0" brushRef="#br0" timeOffset="15640.5694">15318 364 330 0,'0'0'69'0,"0"0"-6"0,0 0-10 16,0 0-13-16,0 0-5 0,0 0-7 15,0 0-2-15,0 0-1 0,0 0-3 16,-33-63-1-16,30 55-2 0,2 5-2 16,1 3-2-16,-3-4-1 0,3 4-1 15,0-1-3-15,-2-2-2 0,2 3-1 0,0-3-1 16,-3-1-1-16,3 3-1 0,0-2 0 16,0 3 0-16,0 0-1 15,-1 0 1-15,1-5 0 0,0 5-2 0,0-1 0 16,0 1-2-16,0 0 0 0,0 0 0 15,0 0-1-15,0 0 2 0,1 14 0 16,8 8-1-16,3 8 1 0,-1 2 0 16,-1 2-1-16,2 2 0 0,-1 5 4 15,-2 2-3-15,1 2 4 0,-1 0-3 16,0 3-1-16,2-1 2 0,-4-1-2 0,-1-3 0 16,2-4 0-16,-5-1-2 0,1-13 2 15,-1 1 1-15,-1-9-1 0,-2-8 3 16,3 8-3-16,-3-7 0 15,0-4 0-15,0 3 0 0,0-9 0 0,0 0 3 16,0 0-4-16,0 2 0 0,2 1 0 16,-2-1-3-16,0-1 2 0,0 2 0 15,0-1-6-15,0-2-7 0,3 0-18 16,-3 0-30-16,0 0-54 0,1 0-141 16,-1-8-52-16</inkml:trace>
          <inkml:trace contextRef="#ctx0" brushRef="#br0" timeOffset="16904.141">15452 713 429 0,'0'0'57'0,"0"0"-6"0,0 0-17 15,0 0-15-15,0 0-6 0,0 0-1 16,0 0 0-16,0 0 4 0,0 0 2 16,-10 2 4-16,10 3 1 15,15 3 1-15,12 3-2 0,10 3-3 0,7 2 0 16,7-1-4-16,9 2-2 0,3 1-2 15,6 0-1-15,-2 0-3 0,-4-1 0 16,-5 0-2-16,-8-3-4 0,-8 2 0 16,-9-6-1-16,-10 1-1 0,-5-2 1 15,-11-2-1-15,-2-2-1 0,-1-1 0 16,-4-4-6-16,0 0-10 0,0 0-18 0,0 2-28 16,0-2-61-16,0 0-173 0,-1 0-2 15</inkml:trace>
          <inkml:trace contextRef="#ctx0" brushRef="#br0" timeOffset="17332.228">17256-22 550 0,'0'0'33'0,"0"0"-2"0,0 0-13 16,0 0-14-16,0 0-6 0,0 0-4 15,0 0 6-15,-128 51 1 0,73 11 5 16,-5 17 0-16,1 11 7 0,5 10 7 16,9 5-1-16,9 3 4 0,13-4-6 15,13 3-2-15,10-6-3 0,15-5-5 0,21-6-1 16,12-8-5-16,13-15-1 0,13-8-6 15,9-13-17-15,5-14-51 0,10-8-165 16,-3-21-67-16</inkml:trace>
          <inkml:trace contextRef="#ctx0" brushRef="#br0" timeOffset="18652.3412">17685 600 389 0,'0'0'73'0,"0"0"-12"0,0 0-19 0,0 0-13 16,0 0-11-16,0 0 2 15,0 0-1-15,0 0 4 0,0 0-6 0,0 0 2 16,-28-105-6-16,28 95 2 0,0 5 0 15,0 5-2-15,-3-10 0 0,3 2 0 16,0-2-5-16,0 5-2 0,0 5 0 16,-1-3-1-16,1-4 0 0,-2-2 0 15,-1 0 0-15,3 2 0 0,0 7-1 0,-1-1 0 16,1 1 0-16,0-3 0 0,0 1-1 16,0-1 1-16,0 3-2 0,-3-2 1 15,3 2-1-15,0-1 0 16,0 1-1-16,0-3 1 0,0 3-1 0,0 0 0 15,-2 0 0-15,2 0-1 0,0 0 0 16,-3 0 0-16,2 0 0 0,-7 14 0 16,4 2 0-16,-2 8-1 0,1 1 4 15,5-4-3-15,-1 10 2 0,1 0-2 16,0-1 0-16,0 15 1 0,0-4-1 0,0 4 0 16,0 1 0-16,1 2 1 0,-1-1 1 15,3-4 1-15,-3 2 0 0,2-7 1 16,-1-9-1-16,4-4 0 0,-2-8 2 15,1-2-2-15,1-2 0 0,-4-6-1 16,2-1 1-16,-3-6 0 0,0 0 0 16,0 0 0-16,2 0-1 0,1 3 0 15,3-3-2-15,0 0 1 0,6-8 0 16,3-4-1-16,-6 3 0 0,5-8 1 16,-4-1-3-16,4-4 1 0,1-7 1 0,-2-2-1 15,2 3 3-15,-3 1-3 0,-1 7 1 16,-2 2 0-16,-3 7 0 0,-3 5 0 15,3-5 0-15,-3 4 0 0,-2-1 0 16,4 5 0-16,-5-4 0 0,1 0 0 16,2 1 1-16,-1-9-1 0,1 8 0 15,-3-9 0-15,1 1-1 0,-1 6 1 0,3-6 0 16,-3 6 1-16,0 0-1 16,2 1 0-16,-2 8 0 0,0-1 0 15,0 1 1-15,0-2-1 0,3 1 1 0,-3-3-2 16,0 1 1-16,0 2 0 0,0 1-1 15,1-2 2-15,-1 2-3 16,0-3 3-16,0 3-1 0,0-2 0 0,0 2 1 16,0-2-3-16,0 2 2 0,0 0-2 15,0 0 2-15,3 0 0 0,-3 0 0 0,2 0 0 16,7 0 0-16,1 0 0 0,9 10 0 16,0 8 0-16,1-1 1 0,2 4-1 15,2 9 0-15,0 0 0 0,6 8-1 16,-1 1 0-16,-1 4 1 0,3 0 0 15,-4 2 2-15,-2-3-1 0,1-8 0 16,-7-4 0-16,-4-11 0 0,-6-8 0 16,-4-6 1-16,-5-5-1 0,0 0 1 15,0 0 2-15,1 0-1 0,4 0 1 16,-1-16-2-16,1-14-2 0,-1-14 1 0,-1-14-2 16,-1-4 2-16,2-4-2 0,1-3 1 15,-1 5-2-15,2 7 2 0,-1 7 0 16,2 3 1-16,-5 16 0 0,1 0-3 15,-2 14 3-15,-1 6-4 0,0-8 4 16,0 11 0-16,0-1-1 0,0 2-1 16,0 7-1-16,0-1-2 0,0 1-4 15,0-3-1-15,0 2-8 0,0-2-7 16,0 0-9-16,0 2-13 0,0-2-22 16,0 2-46-16,0-2-94 0,-1 0-84 0</inkml:trace>
          <inkml:trace contextRef="#ctx0" brushRef="#br0" timeOffset="18884.4373">18659-121 674 0,'0'0'14'0,"155"81"9"0,-73-14-3 15,-5 12-2-15,-9 16-10 0,-13 15-4 16,-13 9-1-16,-13 7-2 0,-20 1 1 16,-9 0-2-16,-27-5-3 0,-23-7 2 15,-19-12-2-15,-17-6 2 0,-17-10-7 0,-12-8-32 16,-14-13-240-16,0-13-31 0</inkml:trace>
          <inkml:trace contextRef="#ctx0" brushRef="#br0" timeOffset="111272.4407">19397 2000 462 0,'0'0'79'16,"0"0"-16"-16,0 0-12 0,0 0-12 16,0 0-6-16,0 0-6 0,0 0-4 15,0 0 0-15,0 0-6 0,0 0-5 16,-50-46-3-16,50 44-6 0,0-1 0 16,0 2-1-16,0-1 0 0,0-1 1 0,0 1-3 15,0-1 1-15,0 3-2 0,0 0 1 16,0 0 2-16,12 19 1 0,2 8 2 15,1 13 0-15,-2 0 1 0,1 2-2 16,-4 0 1-16,-1-2-3 0,2 0 0 16,-2-5-1-16,2 0 1 0,1-2 3 0,0-1-5 15,1-2 1-15,-4-9-7 0,0 3-21 16,-3-9-31-16,-3-9-90 16,-3 8-170-16,-7-14-9 0</inkml:trace>
        </inkml:traceGroup>
        <inkml:traceGroup>
          <inkml:annotationXML>
            <emma:emma xmlns:emma="http://www.w3.org/2003/04/emma" version="1.0">
              <emma:interpretation id="{0126F751-719B-48FF-A113-1AA4BD659D14}" emma:medium="tactile" emma:mode="ink">
                <msink:context xmlns:msink="http://schemas.microsoft.com/ink/2010/main" type="inkWord" rotatedBoundingBox="26056,8030 29332,7979 29348,8975 26071,9026">
                  <msink:destinationLink direction="with" ref="{AF649946-9616-4AA8-854F-1E3CF5304FE2}"/>
                  <msink:destinationLink direction="with" ref="{76A247F5-CC68-413E-869E-D6230FC89124}"/>
                </msink:context>
              </emma:interpretation>
              <emma:one-of disjunction-type="recognition" id="oneOf5">
                <emma:interpretation id="interp5" emma:lang="" emma:confidence="0">
                  <emma:literal>70</emma:literal>
                </emma:interpretation>
                <emma:interpretation id="interp6" emma:lang="" emma:confidence="0">
                  <emma:literal>&gt; O</emma:literal>
                </emma:interpretation>
                <emma:interpretation id="interp7" emma:lang="" emma:confidence="0">
                  <emma:literal>&gt; o</emma:literal>
                </emma:interpretation>
                <emma:interpretation id="interp8" emma:lang="" emma:confidence="0">
                  <emma:literal>10</emma:literal>
                </emma:interpretation>
                <emma:interpretation id="interp9" emma:lang="" emma:confidence="0">
                  <emma:literal>&gt; 0</emma:literal>
                </emma:interpretation>
              </emma:one-of>
            </emma:emma>
          </inkml:annotationXML>
          <inkml:trace contextRef="#ctx0" brushRef="#br0" timeOffset="406453.3942">25057 226 321 0,'0'0'75'0,"0"0"-5"0,0 0-11 15,0 0-13-15,0 0-10 16,0 0-8-16,0 0-7 0,0 0-2 0,0 0-6 16,0 0-2-16,0-73-1 0,0 71-3 0,0-1-1 15,0 0-2-15,0 3-2 16,0 0 1-16,8 0 1 0,10 0 1 16,6 17 0-16,9 4 0 0,4 3 1 15,5 6-2-15,7-1 3 0,3 4-2 0,1-4-1 16,4 1-1-16,-2-4 0 0,-2 1 5 15,-3-2-6-15,-4-4 5 0,-10-4-4 16,-9-6-1-16,-4-1 0 0,-9-4 1 16,-8-4-1-16,0 1 2 0,-6-3 3 15,0 0 0-15,0 0 1 0,3 0-1 0,-2 2-3 16,-1-2 0-16,0 0-3 16,3 0 0-16,-3 0-1 0,0 0 0 15,0 0-1-15,0 0-1 0,-4 0 1 16,-14 0 0-16,-5 4 3 0,-10 13-3 0,3 7 2 15,-6 6-1-15,-2 8 0 0,-1 3-1 16,-3 8 2-16,0-1-1 0,0 3 2 16,4 0-1-16,5-2 0 0,0-3 2 15,8-2-1-15,-3-6 0 0,9-5 2 16,4-11-1-16,3-5-1 0,3-3-1 0,4-9 0 16,4 1-2-16,1-6 0 15,-2 0-2-15,2 0-2 0,0 2-2 16,-3-2-6-16,3 2-12 0,0-2-15 0,0 0-26 15,0 0-40-15,0 0-78 0,9-8-109 16</inkml:trace>
          <inkml:trace contextRef="#ctx0" brushRef="#br0" timeOffset="406817.4311">26724 400 400 0,'0'0'50'16,"0"0"-5"-16,0 0-14 0,-128 114-11 15,110-74 2-15,11-2 0 16,7-1 1-16,7-6 1 0,16-5-1 0,6-5-2 16,5-8-4-16,7-9-1 0,-1-4-3 15,1 0 1-15,-8-13 1 0,-4-7-1 0,-10-5-5 16,-5-3-3-16,-13-5-5 16,-1-2-1-16,-12 1 0 0,-9-1-5 15,-3 4 4-15,7 8-7 0,-4 3-4 16,11 9-17-16,4 3-28 0,-11 6-73 0,4 7-166 15</inkml:trace>
          <inkml:trace contextRef="#ctx0" brushRef="#br0" timeOffset="405689.5626">24359 540 498 0,'0'0'24'0,"0"0"7"0,0 0 1 0,0 0-4 16,-147 41-9-16,87-9-7 0,-2 9-1 15,-1-1 2-15,2 3 2 0,2 2 2 16,5-4-2-16,4-1-2 0,7-2-4 16,5-3-3-16,5-3-3 0,7-5 0 15,8-6-2-15,3-7-3 0,6-3-4 0,5-5-9 16,1-2-30-16,3-4-70 0,-2 0-177 15</inkml:trace>
          <inkml:trace contextRef="#ctx0" brushRef="#br0" timeOffset="405381.4719">23626 510 239 0,'0'0'76'0,"0"0"-1"16,0 0-9-16,0 0-11 0,0 0-16 16,0 0-9-16,0 0-7 0,0 0 3 15,0 0-4-15,12-42-1 0,-5 31-5 16,2 2-3-16,0 1 1 0,-6 4-2 16,6-4-1-16,-4 7 0 0,-1-4-4 0,4 2-1 15,-8 3-1-15,0-2-3 0,0 2 2 16,1 0-1-16,2-1-1 0,-3 1 0 15,2 0-1-15,-2 0 0 0,3-4 1 16,-3 4 1-16,2 0 2 0,-1-1-1 16,8-4 1-16,8-1 0 0,-5 1 1 15,9-6-1-15,-6 1 1 0,-5 2-1 16,8-4 0-16,0 1-1 0,-4 1-1 16,2-3 1-16,-4 7-1 0,0-1-1 15,0-1 0-15,2 1 0 0,-2 0 0 0,2 4 1 16,-1-5-3-16,1 5 0 0,1-3 2 15,4 4-1-15,8 2 1 0,0 0 3 16,6 0-4-16,-3 2 2 0,-3 8-2 16,-1 5-1-16,1 2 3 0,-4 4 1 15,-2 6 0-15,1 2 1 0,-4 4 3 16,-1 1-4-16,-1 4 3 0,-2-2-4 16,1 4 0-16,-2-3 0 0,-1 4-1 15,5-7 0-15,-3 2-1 0,-2-1 1 16,4-3-2-16,-5-2 1 0,2-3-2 0,-4-7 1 15,0-1 0-15,-6-6-2 0,0-9 1 16,2 4-1-16,-5-1-1 0,1-1 0 16,-1 1-4-16,3 1-6 15,-3-8-7-15,0 0-13 0,0 3-23 0,-3-1-26 16,-9-2-88-16,-1 0-138 0</inkml:trace>
        </inkml:traceGroup>
      </inkml:traceGroup>
    </inkml:traceGroup>
    <inkml:traceGroup>
      <inkml:annotationXML>
        <emma:emma xmlns:emma="http://www.w3.org/2003/04/emma" version="1.0">
          <emma:interpretation id="{31F822DC-149B-4BB3-AF16-4015AE5AB660}" emma:medium="tactile" emma:mode="ink">
            <msink:context xmlns:msink="http://schemas.microsoft.com/ink/2010/main" type="paragraph" rotatedBoundingBox="2268,11936 17807,12171 17783,13721 2245,13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C8C490-958D-493F-98DA-6F8B1B520CEC}" emma:medium="tactile" emma:mode="ink">
              <msink:context xmlns:msink="http://schemas.microsoft.com/ink/2010/main" type="inkBullet" rotatedBoundingBox="2263,12314 2385,12315 2372,13169 2250,13167"/>
            </emma:interpretation>
            <emma:one-of disjunction-type="recognition" id="oneOf6">
              <emma:interpretation id="interp10" emma:lang="" emma:confidence="0">
                <emma:literal>•</emma:literal>
              </emma:interpretation>
            </emma:one-of>
          </emma:emma>
        </inkml:annotationXML>
        <inkml:trace contextRef="#ctx0" brushRef="#br0" timeOffset="122452.6328">-87 4680 373 0,'0'0'70'0,"0"0"-10"0,0 0-21 16,0 0-9-16,0 0-3 15,0 0 3-15,0 0 4 0,0 0-2 16,0 0-1-16,-75-122-9 0,71 107-3 16,-1 3-6-16,4 4 0 0,-2 5-3 0,3 3-2 15,-2-8 0-15,-1 2-1 0,2 0-3 16,-2 1 2-16,3 5 0 0,-2-9 1 15,-1 3 2-15,2 0-3 0,1-1 0 16,0 7 0-16,-3-3-3 0,3 3 1 16,0-2-1-16,0-1-2 0,0 1 0 0,0 1-1 15,-2-2-2-15,2 1-1 16,0 2 1-16,0 0 0 0,0 0 1 16,0 0 1-16,0 13 0 0,5 9 0 15,4 7 2-15,1 6-1 0,-1 3 3 0,5 5-3 16,-5 2 1-16,-3 4 1 0,-2 4-2 15,1 2 1-15,-1-2 2 0,-2-2-2 16,1-5 1-16,-3-5-1 0,1 0 2 16,-1-5-2-16,3-4 1 0,-1-7-2 15,1-1 0-15,-2 0 0 0,2-7 1 0,-1 0-1 16,-2-2-1-16,0-7 0 0,0-1 0 16,4 1 0-16,-4 0-1 0,0-2 1 15,5 0-2-15,-4 2-1 0,-1-8-3 16,0 0-6-16,0 0-10 0,0 0-31 15,3 0-86-15,-1 0-173 0,-2-8-22 16</inkml:trace>
      </inkml:traceGroup>
      <inkml:traceGroup>
        <inkml:annotationXML>
          <emma:emma xmlns:emma="http://www.w3.org/2003/04/emma" version="1.0">
            <emma:interpretation id="{DA0ADD2D-713B-4C01-8064-91D4415CF265}" emma:medium="tactile" emma:mode="ink">
              <msink:context xmlns:msink="http://schemas.microsoft.com/ink/2010/main" type="line" rotatedBoundingBox="2413,11939 17807,12171 17783,13721 2390,13489"/>
            </emma:interpretation>
          </emma:emma>
        </inkml:annotationXML>
        <inkml:traceGroup>
          <inkml:annotationXML>
            <emma:emma xmlns:emma="http://www.w3.org/2003/04/emma" version="1.0">
              <emma:interpretation id="{E150CCD0-FA46-4F21-A49A-4B24BC80D7C2}" emma:medium="tactile" emma:mode="ink">
                <msink:context xmlns:msink="http://schemas.microsoft.com/ink/2010/main" type="inkWord" rotatedBoundingBox="2408,12265 4097,12291 4082,13280 2393,13255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22834.5396">-63 5308 554 0,'0'0'48'16,"0"0"2"-16,0 0-7 0,0 0-18 15,0 0-10-15,0 0-4 0,0 0 4 16,0 0 10-16,0 0-3 0,0 0-2 16,109 11-3-16,-48-19-7 0,10-5 1 0,0 4 0 15,-5 1-4-15,-11 1-3 0,-16 3-1 16,-10 1-3-16,-11 2 1 16,-12-2 0-16,3 3 0 0,-9 0 2 15,0 0-1-15,0 0-1 0,0 0-1 0,3 0-1 16,-3 0-3-16,0 0-5 0,0 0-11 15,-3-6-23-15,-6 1-45 0,-3-6-213 16,-1 3-26-16</inkml:trace>
          <inkml:trace contextRef="#ctx0" brushRef="#br0" timeOffset="123699.5388">1041 5383 730 0,'0'0'32'0,"0"0"8"0,0 0-3 0,0 0-12 15,0 0-13-15,135 28-7 0,-81-28-3 16,12-4-4-16,10-7-15 15,8-8-65-15,4-4-225 0,-6-9-33 0</inkml:trace>
          <inkml:trace contextRef="#ctx0" brushRef="#br0" timeOffset="123516.169">1092 4895 698 0,'0'0'39'0,"0"0"3"0,0 0-7 16,0 0-15-16,0 0-12 0,0 0-2 16,0 0-1-16,0 0 0 0,0 0 0 0,0 0 1 15,-18 2-1-15,18-2 0 0,0-6-2 16,0-15-1-16,0 4 0 0,0-11 0 15,0 3-2-15,4 1 3 0,-4 0-3 16,6-3 2-16,-3 0-2 0,2 2 0 16,-1-9 0-16,1 10-1 0,-1-1 1 15,-2 3 1-15,3 4-2 0,-1-6 1 0,1 9 0 16,-1-1-1-16,-2 1 1 0,1-1 0 16,1 1 0-16,-4 8 0 15,2 0 0-15,-2 7 0 0,0-1 0 0,0 1 0 16,0-3 0-16,3 1-6 0,-3 0 5 15,0-1-1-15,0 2-1 16,0 1 6-16,0-2-6 0,1 2 2 0,-1 0 1 16,3 0 0-16,-1 14 1 0,2 10-2 15,7 12 3-15,-2 0 0 0,0 4 1 0,0 1 0 16,0 5 0-16,0 5 0 0,-3 3 0 16,3-3-1-16,1 5 0 15,-2-4-4-15,-4-4 3 0,1-3 0 16,-4-1 1-16,4-7 0 0,-5-4 0 0,6-10-2 15,-3 3 2-15,-3-9-2 0,1-1-1 16,2 2 2-16,-3-13-2 0,2 5 0 16,-2-10-2-16,0 0-5 0,0 0-4 15,0 2-8-15,3 1-16 0,-3-1-17 16,0-1-18-16,0 2-33 0,1-3-82 0,-1 2-91 16</inkml:trace>
        </inkml:traceGroup>
        <inkml:traceGroup>
          <inkml:annotationXML>
            <emma:emma xmlns:emma="http://www.w3.org/2003/04/emma" version="1.0">
              <emma:interpretation id="{CA3FE65D-8C3B-4E9F-BD41-276C895FDD4A}" emma:medium="tactile" emma:mode="ink">
                <msink:context xmlns:msink="http://schemas.microsoft.com/ink/2010/main" type="inkWord" rotatedBoundingBox="5344,12433 7382,12464 7374,13007 5336,1297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24903.8624">4180 4983 516 0,'0'0'46'0,"0"0"-7"0,0 0-6 16,0 0-11-16,0 0 0 0,0 0-5 16,0 0 0-16,0 0-1 0,0 0 3 0,0 0-1 15,45 18-1-15,-18-23-3 16,6-8-5-16,-1-4-4 0,-4-9-1 16,-2-1-1-16,1-11-1 0,-5-2 1 15,-5-2-3-15,-4 2 3 0,-5 12-2 0,-7 10 0 16,-1 6 1-16,0 4-1 0,-1-3-2 15,-17 4 1-15,-5 7 0 0,-5 4 1 16,-1 19 1-16,2 11 1 0,11 5 1 16,2 10 1-16,7 1 3 0,7 1-1 15,4 0 2-15,14-8-3 0,9 0-1 0,15-11-4 16,11-5-3-16,15-9-8 0,19-11-26 16,12-7-126-16,11-15-157 0,3-18-16 15</inkml:trace>
          <inkml:trace contextRef="#ctx0" brushRef="#br0" timeOffset="124393.2784">2884 4746 666 0,'0'0'35'0,"0"0"1"0,0 0-8 16,0 0-13-16,0 0-6 0,0 0-3 16,0 0 1-16,138 19 0 0,-73 2-1 0,-3 7-1 15,-1 7-3-15,-5 0-1 16,-10 4 1-16,-6-3-4 0,-7-1 2 16,-6-5 0-16,-12-9 2 0,-6-10-2 15,-5-4 0-15,-4-7 0 0,0 0 4 0,0 0 4 16,0 2 4-16,2-2 2 0,-2 0-3 15,0-22-3-15,0-14-5 0,0-10-1 16,4-7-1-16,5 2 2 0,5 5-5 16,4 4 2-16,6 4-2 0,4 8-2 15,3 3-3-15,6 7-6 0,5 0-9 0,0 6-26 16,0-1-48-16,5 3-204 16,-3 4-16-16</inkml:trace>
        </inkml:traceGroup>
        <inkml:traceGroup>
          <inkml:annotationXML>
            <emma:emma xmlns:emma="http://www.w3.org/2003/04/emma" version="1.0">
              <emma:interpretation id="{34AAD4D6-6BCE-4493-92BE-8DC1B6604264}" emma:medium="tactile" emma:mode="ink">
                <msink:context xmlns:msink="http://schemas.microsoft.com/ink/2010/main" type="inkWord" rotatedBoundingBox="7760,12163 11776,12224 11755,13630 7738,13569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26956.7078">8221 4932 493 0,'0'0'62'0,"0"0"-5"16,0 0-12-16,0 0-14 0,0 0-7 15,0 0-7-15,0 0-1 0,0 0-4 0,0 0-2 16,0 0-3-16,-21-108-3 16,4 108 0-16,-10 14 0 0,-10 12 3 15,4 7 1-15,0 4-1 0,4 8 1 0,6-3-1 16,4 2-1-16,10-5-2 0,4-2-1 15,5-9 1-15,0-6-1 0,5-2 1 16,10-8 1-16,-2 3 1 0,10-12 1 16,1-3 3-16,5-3 0 0,7-13 0 15,-3-9-1-15,0-3 0 0,1-3-2 0,-1-3 1 16,1 6-2-16,-3 6-1 0,-11 7-2 16,-5 7-2-16,-8 5-1 0,-7 3-1 15,6 0-1-15,8 0-1 0,-1 0-2 16,2 13-3-16,-1 5-6 0,-5 5-17 15,10 9-25-15,1-5-74 0,2 1-188 16,-2-8-7-16</inkml:trace>
          <inkml:trace contextRef="#ctx0" brushRef="#br0" timeOffset="127332.7352">8528 4883 677 0,'0'0'25'0,"0"0"6"16,160-19-3-16,-89 34-8 0,1 12-12 15,-1 4-4-15,-5 4-5 0,-10 5 1 16,-8 0-2-16,-12-4-1 0,-11 1 1 16,-11-13 1-16,-7 1 0 0,-7-8 2 0,-3-6 1 15,-12 4 4-15,2-9-2 0,-7-6 2 16,-4 0 2-16,2-6 0 16,-2-11-1-16,6-5-2 0,7-7 0 15,8-5-2-15,3-4 0 0,12 0-5 0,12 0 0 16,5 1-4-16,8 3-4 0,2 6-6 15,4 1-17-15,-1 3-41 0,0 2-174 16,1-1-63-16</inkml:trace>
          <inkml:trace contextRef="#ctx0" brushRef="#br0" timeOffset="125757.1277">5638 4906 446 0,'0'0'64'0,"0"0"0"0,0 0-10 0,0 0-16 16,0 0-11-16,0 0-6 0,0 0-6 16,0 0-4-16,0 0-3 15,-46-55-1-15,27 28-1 0,0 3-1 0,-5 2 2 16,1 1 0-16,-5 0-1 0,-1 3 2 15,5 7-3-15,5 5 0 0,4 3-2 16,-3 3-3-16,-1 0-1 0,6 3-1 16,-7 10-2-16,10 4 1 0,-2 1 1 15,7 7 1-15,5 1 1 0,3 3-1 16,11 6 2-16,5-5-1 0,5-9 0 0,5-6 2 16,3-5-1-16,5-7 1 0,1-3 0 15,1 0 0-15,-2 0 0 0,-8 0 0 16,0 0 0-16,-5 0-2 0,-2 7 1 15,5 13 0-15,-6 9 0 0,-4 11 0 16,-5 9 1-16,-5 12-4 0,-7 7 0 16,0 4 5-16,-9 1-5 0,-10-3 5 15,-4-1-3-15,-4-12 0 0,-1-7 2 16,2-9-2-16,2-9 2 0,6-13-1 16,9-8 4-16,-2-11 0 0,-2 0 0 0,-5-26 1 15,3-10-3-15,3-16-2 0,6-8-2 16,6-6-4-16,6-1 4 0,12 8-2 15,1 6 4-15,4 10 2 0,4 5-2 16,-3 7-4-16,0 1-3 0,9 5-3 16,0 1-8-16,9 0-10 0,0 6-12 15,2-4-15-15,-2 0-20 0,6 1-42 16,2-1-52-16,-2-5-79 0</inkml:trace>
          <inkml:trace contextRef="#ctx0" brushRef="#br0" timeOffset="126062.2183">6378 4763 459 0,'0'0'78'0,"0"0"-13"16,0 0-14-16,0 0-18 0,0 0-14 16,0 0-13-16,0 0-4 0,0 0-3 15,0 0 1-15,0 0 5 0,39 75 0 0,-32-22 1 16,-1 1 1-16,0 4-1 0,-1-2 1 16,2-8-1-16,-1-5-1 0,3-4 1 15,-4-14 1-15,-1-9 0 16,1-5 6-16,-3-3-4 0,1-5 5 0,1 4 5 15,1-7-2-15,1-10 0 0,9-17-4 16,3-13-8-16,9-13-3 0,1-7-1 16,2 1-2-16,2 4 2 0,-4 11-1 15,0 8 0-15,-13 16 0 0,-5 9 2 16,-5 7-4-16,-1 4 1 0,14 0 0 0,0 13-1 16,6 9 2-16,-4 5-3 0,-2 3 1 15,3 6-5-15,1-3-12 0,5-2-27 16,2-3-62-16,0-11-200 0,8-1-20 15</inkml:trace>
          <inkml:trace contextRef="#ctx0" brushRef="#br0" timeOffset="126519.0996">7393 4332 706 0,'0'0'21'0,"0"0"-3"15,0 0-1-15,0 0-8 0,0 0-6 16,0 0 4-16,0 0-3 0,0 0 6 15,103 163-3-15,-88-94-2 0,-3 8 2 16,-3 2-3-16,-3 3 1 0,-1-1-3 16,-5-8 0-16,0-6-3 0,0-8 2 15,0-10-3-15,0-12-1 0,0-8-9 16,0-3-18-16,0-9-45 0,0 0-152 0,0-8-83 16</inkml:trace>
        </inkml:traceGroup>
        <inkml:traceGroup>
          <inkml:annotationXML>
            <emma:emma xmlns:emma="http://www.w3.org/2003/04/emma" version="1.0">
              <emma:interpretation id="{0CAC116B-905D-4ADB-98B2-85DCC287CD61}" emma:medium="tactile" emma:mode="ink">
                <msink:context xmlns:msink="http://schemas.microsoft.com/ink/2010/main" type="inkWord" rotatedBoundingBox="12133,12086 17807,12171 17786,13575 12112,13490"/>
              </emma:interpretation>
              <emma:one-of disjunction-type="recognition" id="oneOf10">
                <emma:interpretation id="interp14" emma:lang="" emma:confidence="0">
                  <emma:literal>'on:</emma:literal>
                </emma:interpretation>
                <emma:interpretation id="interp15" emma:lang="" emma:confidence="0">
                  <emma:literal>"on:</emma:literal>
                </emma:interpretation>
                <emma:interpretation id="interp16" emma:lang="" emma:confidence="0">
                  <emma:literal>l on:</emma:literal>
                </emma:interpretation>
                <emma:interpretation id="interp17" emma:lang="" emma:confidence="0">
                  <emma:literal>| on:</emma:literal>
                </emma:interpretation>
                <emma:interpretation id="interp18" emma:lang="" emma:confidence="0">
                  <emma:literal>1 on:</emma:literal>
                </emma:interpretation>
              </emma:one-of>
            </emma:emma>
          </inkml:annotationXML>
          <inkml:trace contextRef="#ctx0" brushRef="#br0" timeOffset="129739.7228">12981 4273 767 0,'0'0'5'0,"0"0"-5"0,0 0-1 16,0 0-1-16,0 0-1 0,0 0 0 16,0 0-21-16,-31 148-52 0,31-95-180 0,0-4-54 15</inkml:trace>
          <inkml:trace contextRef="#ctx0" brushRef="#br0" timeOffset="130276.6251">13837 4771 323 0,'0'0'26'0,"-141"7"21"0,72 12 10 0,6 9 0 15,7 11-10-15,13 5-9 0,7 4-2 16,11 1-4-16,10 2-1 0,11-4-4 16,4-3-5-16,1-6-5 0,11-6-4 15,-1-11-3-15,3-4-1 0,-5-9-3 16,3-5 3-16,10-3-4 0,1-7 1 0,7-18-3 16,3-9-3-16,3-16 2 0,6-8-3 15,5-10 1-15,1 0-1 16,4 6 5-16,1 10-2 0,1 16 6 0,-6 16 2 15,-1 16-2-15,-10 7 0 0,-7 23-3 16,-7 14-1-16,-13 11-1 0,-5 11 2 0,-5 2-1 16,-11 0 0-16,-8-6-2 15,-2-4 1-15,6-9 1 0,1-17-4 16,10-10 6-16,2-10-7 0,2-8 3 16,0 0 1-16,0 0-4 0,0 0 5 0,15-11-6 15,9-19 1-15,12-15 1 0,4-7-2 16,5-6 0-16,3 5 0 0,4 9 1 15,1 11 1-15,1 11 1 0,-9 12 1 16,-3 10 0-16,-9 0 0 0,-6 16 0 16,-8 9-1-16,-6 1-1 0,-2 7-1 0,-1-1 0 15,-1 5 0-15,0-1-4 0,5-1-3 16,1-1-12-16,3-1-20 16,1-1-47-16,5-5-166 0,3-10-71 15</inkml:trace>
          <inkml:trace contextRef="#ctx0" brushRef="#br0" timeOffset="130413.9664">15239 4718 826 0,'0'0'-16'16,"0"0"-11"-16,0 0-26 0,0 0-118 15,0 0-141-15</inkml:trace>
          <inkml:trace contextRef="#ctx0" brushRef="#br0" timeOffset="130521.604">15318 5383 793 0,'0'0'16'0,"0"0"-5"16,0 0-6-16,0 0-33 0,0 0-123 0,0 0-162 16,0 0-20-16</inkml:trace>
          <inkml:trace contextRef="#ctx0" brushRef="#br0" timeOffset="127686.714">9675 4276 792 0,'0'0'0'0,"0"0"0"0,0 0-3 15,0 0-7-15,0 0-5 0,0 0-7 16,0 0-24-16,0 0-96 0,0 0-147 15</inkml:trace>
          <inkml:trace contextRef="#ctx0" brushRef="#br0" timeOffset="127542.5686">9787 4747 771 0,'0'0'4'0,"0"0"6"16,0 0 7-16,0 0-3 0,49 121-3 15,-40-76-9-15,0 3 1 0,1 1-3 16,-1 0 0-16,0-4-2 0,5-2-1 0,-4-5-8 16,-1-12-9-16,-4-12-21 0,-1-5-46 15,-4-9-124-15,0 0-97 0</inkml:trace>
          <inkml:trace contextRef="#ctx0" brushRef="#br0" timeOffset="128752.7606">10118 4707 552 0,'0'0'39'0,"0"0"5"16,0 0-9-16,0 0-12 0,0 0-13 15,0 0-2-15,0 0 1 0,0 0 6 16,0 0 3-16,0 0-1 0,60 13-2 16,-3-6-4-16,1 2-4 0,-1 2-3 0,-8 5-4 15,-14-1-2-15,-7 7-1 0,-13-8 1 16,-10 12 0-16,-5 0 2 0,-17 3 0 15,-14 8 0-15,-2-3 1 0,-5-4-1 16,1 2-1-16,4-6 1 0,4 2-2 16,9-1 1-16,7-7 0 0,8 3 0 0,5 5 1 15,15-2 1-15,12 9 0 16,8-2 1-16,7-4 2 0,5 2-4 16,-1-3 3-16,-2-2-4 0,-3-3 0 15,-8-2 1-15,-14-5-1 0,-5-5-1 0,-14 1-1 16,-9 3 0-16,-20 7-1 0,-17 6-1 15,-10-9 3-15,-6 0 0 0,1-5 1 16,-1 0 1-16,9-3-1 0,7-1 2 16,14-5 1-16,16-1 1 0,8-2 3 15,8-2-2-15,-1 0-5 0,1 0 0 0,15-13-4 16,16-9 1-16,14-8 2 0,14 2-2 16,9 2 0-16,11-5-1 0,10-4 3 15,7-3 0-15,12-6-2 0,10-4 4 16,8-5-3-16,3-5 5 0,-1 0-2 15,-8 0 0-15,-11-2 0 0,-19 5 0 16,-20 1 0-16,-21 8 0 0,-18 15 3 16,-20 7-2-16,-11 2 0 0,-9 8 0 15,-20-1-1-15,-13 12 1 0,-9 3 0 16,-6 10 0-16,-5 12 0 0,0 7 0 16,-2 4 1-16,2 9 1 0,5 4 5 0,6 5 4 15,7 7-1-15,10 1 3 0,2 3-4 16,14-4-2-16,8-4 4 0,10-1-4 15,0-6 3-15,15-7-4 0,9-5 0 16,4-9 1-16,8-7-4 0,2-9 2 0,1-10 1 16,2 0 0-16,1-21-1 15,-3-13-2-15,-2-12-4 0,5-15 2 16,-2-7-5-16,0-7 3 0,-1-1 0 16,-1 9 0-16,-7 13 0 0,-5 11 0 0,-10 17-2 15,-8 14 0-15,-4 7 0 0,-4 5-1 16,5 0 0-16,3 16 4 0,2 13-1 15,5 7 0-15,-1 5 1 0,1 1-2 16,3 0 1-16,1-2 0 0,2-1-1 16,0-1 1-16,-3 0 0 0,-3-14-9 0,-3 0-17 15,-6-11-44-15,0-7-180 0,-1 2-86 16</inkml:trace>
          <inkml:trace contextRef="#ctx0" brushRef="#br0" timeOffset="129599.979">12107 4877 561 0,'0'0'45'0,"0"0"7"16,0 0-6-16,0 0-14 0,0 0-12 16,123 62-9-16,-67-56-4 15,6-3-6-15,4-1-4 0,4-2-7 16,1 0-8-16,-3 0-10 0,-4-2-9 0,-2-3-9 15,-6-4-2-15,-8 1 3 0,-6-5 8 16,-9-3 15-16,-9-2 13 0,-10 3 13 16,-5-3 6-16,-5 5 7 0,-4 4 8 15,2 3 5-15,-2 6 4 0,0-8 1 16,0 0-4-16,0 1-7 0,0 1-6 0,0 6-6 16,0 0-4-16,-2 0 1 0,-5 22 4 15,1 11 0-15,-4 12 1 0,9 5-3 16,1 1-4-16,0 0-4 15,0 0-1-15,0-3-4 0,1-3 1 0,9-7-2 16,-6-9-14-16,1-11-17 0,-4-2-41 16,2-10-110-16,-1 0-117 0</inkml:trace>
          <inkml:trace contextRef="#ctx0" brushRef="#br0" timeOffset="129040.5858">12427 4312 720 0,'0'0'-5'0,"0"0"10"0,0 0-2 16,-16 137 1-16,16-82 2 0,0 9-1 16,0 9 0-16,7 6-2 0,-1 3-1 15,-1-1-2-15,-1-3 2 0,1-5-3 16,-1-9 2-16,-2-10-3 0,-2-6 0 0,0-8-3 16,0-17-26-16,-6-8-70 0,6-6-192 15,-6-9-11-15</inkml:trace>
        </inkml:traceGroup>
      </inkml:traceGroup>
    </inkml:traceGroup>
    <inkml:traceGroup>
      <inkml:annotationXML>
        <emma:emma xmlns:emma="http://www.w3.org/2003/04/emma" version="1.0">
          <emma:interpretation id="{BDEA6D3D-72F0-4AB9-A993-21B8260F5862}" emma:medium="tactile" emma:mode="ink">
            <msink:context xmlns:msink="http://schemas.microsoft.com/ink/2010/main" type="paragraph" rotatedBoundingBox="6049,14293 22310,14417 22294,16429 6034,163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A7E8AEF-AB69-4CD3-A56E-7984F9A0176F}" emma:medium="tactile" emma:mode="ink">
              <msink:context xmlns:msink="http://schemas.microsoft.com/ink/2010/main" type="inkBullet" rotatedBoundingBox="6044,14979 6797,14985 6789,15926 6037,15920"/>
            </emma:interpretation>
          </emma:emma>
        </inkml:annotationXML>
        <inkml:trace contextRef="#ctx0" brushRef="#br0" timeOffset="134072.3487">3681 7313 316 0,'0'0'39'16,"0"0"5"-16,0 0-1 0,0 0-12 16,0 0 2-16,0 0 4 0,0 0-1 0,0 0-3 15,0 0-7-15,0 0-6 0,-27-2-3 16,22-4-4-16,-5-2-5 0,5 5-8 15,-5-7 3-15,1 1-6 0,4 4 4 16,2 1 0-16,3 4 1 0,-6-4 2 16,2-1 2-16,2 1 2 0,-1 0 3 0,3 4 1 15,-1-3 3-15,1 3 0 0,0 0-1 16,-3-2 1-16,3 2-3 16,-2-2-3-16,2 0-2 0,0 0-2 15,0-1-2-15,0 1 0 0,0 1-1 0,0-7 1 16,0-2-1-16,2 0 0 0,5-1-1 15,-1 3-2-15,8-1 2 0,-4 2 0 16,4 1 0-16,-1 0 0 0,7-3-1 16,-5 2 1-16,7-1 0 0,1 5 0 15,-8-2 0-15,9 3 1 0,-6-1-1 0,2 2 1 16,8 1-1-16,-1 0 0 0,6 0 0 16,-4 0 0-16,-4 1-1 15,2 4 1-15,2 0-1 0,-5-2 0 16,3 5 0-16,-3 0 0 0,0 2 0 0,-6-6 0 15,2 7 0-15,-7-5-1 0,-2 3 1 16,1-1 0-16,-11-3 0 0,4 7 1 16,-5 7 0-16,0 5 3 0,-11 8-4 15,-7 1 4-15,-9-4-3 0,-3 3-3 16,-3 0 2-16,-3 1 0 0,1-3 1 0,2-1 1 16,2 0-2-16,2-5-2 0,5-2 1 15,5-7-1-15,1 0-3 0,9-5-11 16,-2-3-16-16,-2 0-31 0,8-3-69 15,4 0-172-15,1-4-2 0</inkml:trace>
        <inkml:trace contextRef="#ctx0" brushRef="#br0" timeOffset="133365.7706">3663 7185 481 0,'0'0'49'16,"0"0"4"-16,0 0-1 0,0 0-19 16,0 0-3-16,0 0 2 0,0 0-2 0,0 0-3 15,0 0-6-15,-11-37-10 0,11 33-3 16,0 4-3-16,0-3-3 0,0 3-1 15,0 0 0-15,0 0 0 0,0 0 2 16,6 18 2-16,8 8 0 0,-1 6 1 16,-4 6 1-16,-3 4 5 0,-1 0-4 0,1 5 4 15,-3 4-6-15,1 0-1 0,1 7 1 16,1 4-2-16,3 0 0 16,0 1 0-16,0-4-2 0,0-3-1 15,-3-7 3-15,3-6-4 0,-5-14 3 0,-2 1 0 16,1-12 0-16,-3-10-2 0,0 1 0 15,0-9-1 1,0 0 0-16,0 0 0 0,0 2 0 0,0 1-2 0,0-3-8 16,5 0-18-16,5-22-23 0,5-16-64 15,3-12-200-15,0-8-14 0</inkml:trace>
        <inkml:trace contextRef="#ctx0" brushRef="#br0" timeOffset="134440.3419">3687 7694 587 0,'0'0'50'16,"0"0"-1"-16,0 0-5 0,0 0-9 16,0 0-6-16,0 0-5 0,0 0-7 15,140 117-5-15,-92-93-3 0,0 0-4 0,3-3-1 16,0 1-3-16,-3-1 0 0,-1-4-1 16,-4 2-1-16,-2-2-1 15,-8-2-1-15,-9 0-2 0,-1-2-11 16,-7 2-18-16,-2-4-58 0,-5 1-212 0,0-6-17 15</inkml:trace>
      </inkml:traceGroup>
      <inkml:traceGroup>
        <inkml:annotationXML>
          <emma:emma xmlns:emma="http://www.w3.org/2003/04/emma" version="1.0">
            <emma:interpretation id="{2657AF93-C0B3-4FEB-ABBE-AB408BF83ECC}" emma:medium="tactile" emma:mode="ink">
              <msink:context xmlns:msink="http://schemas.microsoft.com/ink/2010/main" type="line" rotatedBoundingBox="7426,14303 22310,14417 22294,16429 7411,16315"/>
            </emma:interpretation>
          </emma:emma>
        </inkml:annotationXML>
        <inkml:traceGroup>
          <inkml:annotationXML>
            <emma:emma xmlns:emma="http://www.w3.org/2003/04/emma" version="1.0">
              <emma:interpretation id="{767F83FE-38F5-4216-AC37-BDF9872D7677}" emma:medium="tactile" emma:mode="ink">
                <msink:context xmlns:msink="http://schemas.microsoft.com/ink/2010/main" type="inkWord" rotatedBoundingBox="7423,14705 9569,14721 9558,16202 7412,16185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34865.3766">5336 6845 364 0,'0'0'52'16,"0"0"-5"-16,0 0-15 0,0 0-14 0,0 0-6 16,-128 33 0-16,97 6-1 15,-2 13 4-15,-5 11-1 0,0 13 3 0,4 9 2 16,1 11 2-16,10 9 5 0,8 4-3 15,12-1-2-15,3-3 1 0,18-6-8 16,11-6-1-16,8-10-7 0,14-11-2 16,2-10-3-16,9-11-14 0,2-12-36 15,-1-8-128-15,4-18-126 0</inkml:trace>
          <inkml:trace contextRef="#ctx0" brushRef="#br0" timeOffset="135799.6528">5703 7630 491 0,'0'0'73'0,"0"0"-16"15,0 0-13-15,0 0-10 0,0 0-3 16,0 0-2-16,0 0-6 0,0 0 0 16,0 0-6-16,21-101-1 0,-18 95-3 0,1-5-3 15,-2 3-1-15,1 2-4 0,-2 1-1 16,-1-1-1-16,5-1 0 16,-5 1 0-16,4 2 0 0,-4 4-2 15,0-3 0-15,0 3 1 0,0-3 0 0,2 2 2 16,-2-2 0-16,0 2-1 0,0-2 0 15,0 3-1-15,3-3 1 0,-3 3-1 16,0-1 1-16,0 1-2 0,0-2 1 16,0 2-2-16,0 0 0 0,0 0 0 15,0 0 0-15,0-2-2 0,0 2 1 0,0 0 0 16,0 0 0-16,0 0 1 0,0 0 0 16,0 8-1-16,0 12 0 15,0 7 0-15,0 3 1 0,0 8 0 16,4 2 0-16,1 1 0 0,1 4 1 0,-2-1 0 15,1 3 0-15,4-1-1 0,0-2 2 16,-3-4 1-16,3-6-3 0,-4-9 2 16,1-3 1-16,-2-9-1 0,-1-6 2 15,2-1-3-15,-5-6 1 0,0 0 1 16,0 0 1-16,1 0 2 0,7 0 0 0,-2-6-1 16,7-14-3-16,1-13 0 0,-4-9-4 15,1-4 2-15,2-3-1 0,1 2-1 16,1 10 2-16,3 7 0 0,-5 9-2 15,2 8 2-15,-4 9 0 0,7 4 0 16,9 0 0-16,-1 12 1 0,7 12-1 0,-2 4 0 16,-7 2 0-16,5 4-1 15,-7 0 3-15,-2-3-3 0,-7-10 0 16,-2-4 1-16,-2-2-2 0,-9-12 2 16,6 4 0-16,-6-7 0 0,0 0 0 0,0 0 2 15,3 2 2-15,-3-2-2 0,2 0 1 16,-2 2-1-16,3-2-2 0,-2 0 1 15,4-13-1-15,-1-12 0 0,4-10 1 16,-7-7-1-16,4-9 0 0,1-1 0 16,-2-1-1-16,1-1 2 15,-1 5 0-15,1 6 1 0,-2 14-2 0,-2 12 0 0,-1 10-2 16,0 7 3-16,0-8-1 16,0-1-2-16,0 1-3 0,0 0-5 15,0-2-12-15,0 1-22 0,-1 1-38 0,-2-9-121 16,3 2-123-16</inkml:trace>
          <inkml:trace contextRef="#ctx0" brushRef="#br0" timeOffset="136040.794">6666 6972 766 0,'0'0'18'15,"0"0"8"-15,122 56 0 0,-65-4-7 16,8 17-3-16,-6 14-8 0,-7 8-1 16,-10 12-5-16,-13 9-3 0,-16 1 3 15,-13-2-4-15,-4-2 1 0,-17-11-1 16,-12-7 1-16,-3-17 4 0,-2-10-4 0,5-11 0 16,0-11-15-16,0-16-33 0,10-8-110 15,-1-18-160-15,5-10-11 0</inkml:trace>
        </inkml:traceGroup>
        <inkml:traceGroup>
          <inkml:annotationXML>
            <emma:emma xmlns:emma="http://www.w3.org/2003/04/emma" version="1.0">
              <emma:interpretation id="{5CA96DB6-7C54-49C5-AD06-6B3890129889}" emma:medium="tactile" emma:mode="ink">
                <msink:context xmlns:msink="http://schemas.microsoft.com/ink/2010/main" type="inkWord" rotatedBoundingBox="11002,15356 11730,15361 11726,15822 10998,15816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36474.632">8544 7542 713 0,'0'0'46'0,"0"0"2"15,0 0-9-15,0 0-17 0,0 0-12 0,0 0-6 16,0 0-1-16,173 4-1 0,-102-6-1 0,4-4-2 15,2-1-3-15,-4 3-5 0,-14 2-12 16,-10-5-23-16,-16 3-41 0,-11-6-197 16,-6 4-37-16</inkml:trace>
          <inkml:trace contextRef="#ctx0" brushRef="#br0" timeOffset="136887.5796">8713 7955 649 0,'0'0'69'0,"0"0"-6"16,0 0-13-16,0 0-23 0,0 0-12 16,0 0-8-16,0 0-4 0,163-7-6 15,-96-10-9-15,9-7-34 0,5-8-120 16,4-8-154-16,0-6-16 0</inkml:trace>
        </inkml:traceGroup>
        <inkml:traceGroup>
          <inkml:annotationXML>
            <emma:emma xmlns:emma="http://www.w3.org/2003/04/emma" version="1.0">
              <emma:interpretation id="{B9FD4F1D-21D8-4D7E-93C1-A13AE3D034C1}" emma:medium="tactile" emma:mode="ink">
                <msink:context xmlns:msink="http://schemas.microsoft.com/ink/2010/main" type="inkWord" rotatedBoundingBox="13261,14594 17998,14630 17984,16396 13248,16360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40580.0883">10888 7004 366 0,'0'0'83'0,"0"0"-7"0,0 0-27 15,0 0-15-15,0 0-7 0,0 0-2 16,0 0-2-16,0 0-2 0,0 0-5 16,-68-29-2-16,64 29-4 0,4-3 0 15,-2 3 0-15,-1 0 1 0,2 0-2 0,-2 0 3 16,1 0-2-16,2 0-2 0,-3 0 0 16,3 0-3-16,0 0 1 0,0 0 3 15,0 0 2-15,20 0 1 16,16 0 0-16,16 3-2 0,15-3 1 0,12 0-1 15,19-9 0-15,12 1 1 0,8-3-2 16,3 1-1-16,-7 4-1 0,-15 1-2 16,-13 2-2-16,-20 3-1 0,-15 0-1 15,-19 0 0-15,-16 0 0 0,-7 0-1 16,-9 0 0-16,0 0 1 0,0 0-1 0,3 0-1 16,-1 3 0-16,1-3 1 0,-2 0-2 15,2 2 1-15,-1-2-1 16,-2 0-3-16,4 0-5 0,-4 0-7 0,0 3-12 15,2-3-24-15,-2 2-45 0,0-1-155 16,0-1-74-16</inkml:trace>
          <inkml:trace contextRef="#ctx0" brushRef="#br0" timeOffset="141719.4014">10937 7085 206 0,'0'0'78'0,"0"0"-3"0,0 0-5 0,0 0-10 16,0 0-5-16,0 0-5 0,0 0-8 15,0 0-9-15,0 0-4 0,0 0-4 16,-22 2-7-16,20-2-3 0,-1 0-2 16,2 0-2-16,-2 3 1 0,1-3-5 15,-1 0 0-15,2 0-1 0,-2 0-1 16,1 1 0-16,-1-1-1 0,2 0 0 0,-2 0 0 16,1 4 0-16,1-4 1 0,-2 1-1 15,1-1 1-15,-1 2 1 0,2-2-1 16,1 3 2-16,-3-1 2 0,3 7-2 15,0-1 0-15,0 5-1 0,13 6-3 16,2-3 3-16,9 3 0 0,4-2 0 16,0 1 1-16,10 0-2 0,4 2 0 15,6-2 3-15,9 9-4 0,6-4 4 16,5 3-4-16,2 1-2 0,6-3 1 16,-4 2-3-16,-3-4 1 0,-6 1-1 0,-3-3 0 15,-9-2 1-15,-7-3-2 0,-13-6 1 16,-12-5 0-16,-12-2-2 0,-7-2 1 15,0 0 1-15,0 0-1 0,3 2 1 16,-1-2-1-16,1 3 0 0,-2-3 0 16,-1 2 1-16,0-1 0 0,0 4 0 0,0-1 0 15,-6 7 1-15,-12 6-1 0,-6 2 0 16,0 2 0-16,-5 1-1 0,-2-1 1 16,-4 1 0-16,-1 3-1 15,-1 1 1-15,-1 0 0 0,3 3-1 0,-2 0 0 16,-1 4 1-16,1 1 0 0,-5 1-2 15,4 0 4-15,-4 0-5 0,0 0 2 16,-2 3 1-16,2-3 0 0,4 1 0 16,4-5 0-16,1-2 4 0,6-5-4 15,9-10 2-15,4 2-2 0,7-5 0 0,2-8 1 16,-7 8-1-16,8-4 0 0,-7 4-1 16,-2 3 0-16,2-3 1 0,-4 8 1 15,6-8 0-15,0-2-1 0,0 2 1 16,4-8-1-16,1 5-1 0,4-8 1 15,-2 0 0-15,2 0-1 0,0 1 2 16,-3 1-1-16,3 3 0 0,-1-5 0 16,1 3 0-16,0 5 2 0,0 2-1 15,1 2-2-15,7 0 1 0,2-3 0 16,5 4-1-16,5-4 1 0,6 2 1 0,-1-5-1 16,4 1 0-16,4-5 1 15,0-2-2-15,4 2 1 0,6-2-1 0,-1 0 2 16,9 0-1-16,1-4 1 15,4 0-1-15,6-5-2 0,4 0 2 0,6-1-2 16,8-1 2-16,5 1 0 0,9-4 0 16,9 2 0-16,10-6 0 0,4 4 0 15,2-5 0-15,4 4 1 0,-10-1-1 16,-9 5 1-16,-11 0-1 0,-12 0 0 16,-12 2 0-16,-15 2 1 0,-16 1 0 0,-15 4 1 15,-14 2-1-15,-9 0 0 0,0 0 0 16,0 0-3-16,1 0 0 0,2 0-3 15,-1 0-4-15,1 0-11 0,-3 0-33 16,1 0-124-16,-1-5-159 0,-9-4-15 16</inkml:trace>
          <inkml:trace contextRef="#ctx0" brushRef="#br0" timeOffset="142999.2943">13792 6897 352 0,'0'0'77'0,"0"0"-13"16,0 0-17-16,0 0-13 16,0 0-6-16,-123-17-3 0,104 17-3 15,-1 0 1-15,2 0-2 0,0 0-1 0,9 0-2 16,3 0-2-16,6 0-4 0,-2 0-1 15,2 0-3-15,-3 0-1 0,2 0 2 16,1 0 3-16,0 1 2 0,1 3 1 16,22-3 2-16,16 2-3 0,17 2-1 15,11-5 0-15,20 0-1 0,17 0-1 16,16-3 0-16,16-7-1 0,7-2-3 16,-4 0-2-16,-5-3-3 0,-12 2-1 15,-15 0 0-15,-16-2-2 0,-12 3 1 16,-21 1 0-16,-17 2-1 0,-20 5 0 0,-12 4 0 15,-9 0-3-15,0 0 2 0,0 0 0 16,3 0-2-16,-2 0 0 0,-1 0-4 16,0 0-10-16,0 0-6 0,-18 7-19 15,-10 6-25-15,-10 4-58 0,1-2-181 16,-4-5-3-16</inkml:trace>
          <inkml:trace contextRef="#ctx0" brushRef="#br0" timeOffset="143724.2218">13630 6922 559 0,'0'0'58'0,"0"0"-3"15,0 0-19-15,0 0-17 0,0 0-10 16,0 0-2-16,0 0 3 0,0 0 5 16,0 0 3-16,0 0 0 0,-3 38-3 15,17-15-3-15,4 1 0 0,4 3-1 0,4-1-1 16,10 4-1-16,3-1-1 16,9-4 0-16,11 2-1 0,4-1 1 15,6-1-1-15,3-1 3 0,2 0-4 16,-7 0 3-16,3-3-7 0,-12 3-1 0,-5-2-1 15,-7 0-3-15,-4-2 3 0,-8 0-1 16,-6-1 0-16,-8 3 0 0,-7-6 1 16,-4 7-3-16,-9 1 2 0,0 1-1 15,-6 12 0-15,-16-3 3 0,-2 3-2 16,-13 1 0-16,-6 2 1 0,-1 0-3 0,-7 4 2 16,0-2 0-16,3-2 0 0,1-2 0 15,8-3 2-15,6-4-2 16,2-3 2-16,13-7-1 0,4-4 0 0,8-3 1 15,5-2-1-15,-4 4-1 0,5 1 1 16,0 1 0-16,9 2 0 0,6 3 1 16,5-3 0-16,4-5 3 0,7-2-4 15,4-2 5-15,10-5-4 0,8-6 0 16,10 0 0-16,10-5-4 0,13-7 2 16,12-4-2-16,5-1 4 0,10 2 2 0,-2-1-1 15,1 5-2-15,-9 2 1 0,-11 0 2 16,-12 5-3-16,-16 0 0 0,-11-1 0 15,-20 3-4-15,-15 2 1 0,-9 0-1 16,-9 0-10-16,0 0-24 0,0 0-81 16,0-9-203-16,0 0-31 0</inkml:trace>
        </inkml:traceGroup>
        <inkml:traceGroup>
          <inkml:annotationXML>
            <emma:emma xmlns:emma="http://www.w3.org/2003/04/emma" version="1.0">
              <emma:interpretation id="{9C657D9A-FCA3-4182-B582-2B7D9A8CC11D}" emma:medium="tactile" emma:mode="ink">
                <msink:context xmlns:msink="http://schemas.microsoft.com/ink/2010/main" type="inkWord" rotatedBoundingBox="18728,14390 22310,14417 22295,16407 18712,16380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52350.7134">18418 7882 620 0,'0'0'61'15,"0"0"-9"-15,0 0-12 0,0 0-12 0,0 0-11 16,0 0-2-16,0 0-2 16,0 0 0-16,0 0-1 0,-19 31-2 15,13 2-4-15,-2 1-2 0,2 5-2 0,2 2-1 16,-1-7 0-16,1 2-1 0,4-1 0 15,-2-11-4-15,2 1-7 0,0-10-17 16,0-9-25-16,6-1-55 0,5-5-194 16,5-18-21-16</inkml:trace>
          <inkml:trace contextRef="#ctx0" brushRef="#br0" timeOffset="152513.6117">18388 7275 644 0,'0'0'29'0,"0"0"2"16,0 0-2-16,0 0-17 0,0 0-13 16,0 0 0-16,0 0-5 0,0 0 1 15,0 0-7-15,35 14-15 0,-14 8-19 16,-5 0-46-16,5-1-122 0,-9-3-65 16</inkml:trace>
          <inkml:trace contextRef="#ctx0" brushRef="#br0" timeOffset="153163.6121">19029 7946 372 0,'0'0'70'0,"0"0"6"0,0 0-17 0,0 0-18 16,0 0-11-16,0 0-2 0,0 0-1 15,0 0 0-15,0 0-5 0,-17 2-3 16,17-2-5-16,-1 0-1 0,1 0-2 16,-3 0-2-16,3 3-2 0,-2-3-2 15,2 0 0-15,-3 0 0 0,3 0 0 0,-1 0 0 16,1 0 1-16,0 0 0 0,0 0 0 16,-2 0 0-16,2 0-1 0,0-3 0 15,-3 3 0-15,3-2-2 0,0 2-1 16,-2-2 0-16,2 2-1 0,0-2-1 15,-3 2 3-15,3-2-1 0,0 2 0 16,0 0 0-16,0-3 0 0,0 3-1 16,0 0 0-16,0 0 1 0,0 0-1 15,0 0 0-15,0 0 0 0,0 0 0 16,5 11-1-16,6 7 2 0,5 7 0 0,-4 5 2 16,2-1-3-16,-1 4 1 0,1 0 0 15,-4 5 0-15,-2 2 2 0,-4 1-2 16,-2 2 3-16,-2-5-5 0,-2 3 1 15,-10-7-1-15,-1-2-1 0,-2-5 1 16,-5-3 0-16,-2-4 0 0,-3-5 0 0,-3-2 0 16,-5-2 0-16,-2-7 0 15,-1-4-1-15,-1 0-1 0,-1-1-2 16,5-10-4-16,4-5-3 0,2-1-4 16,8-6-5-16,4-3-14 0,4-5-28 0,7-1-63 15,4-2-187-15,0-2-5 0</inkml:trace>
          <inkml:trace contextRef="#ctx0" brushRef="#br0" timeOffset="149824.5533">16273 6642 543 0,'0'0'79'0,"0"0"-8"16,0 0-21-16,0 0-14 0,0 0-7 0,0 0-7 15,0 0-6-15,-3-114-7 0,3 114-4 16,0 0-1-16,7 16-1 0,7 17 5 15,-1 22-4-15,1 18 2 0,-3 13-3 16,1 14 2-16,-2 8-1 0,-1 7 3 16,0 4 3-16,-3 2-2 0,-4 1 1 0,1 2-4 15,-3-8-4-15,0-3 1 0,-5-13-3 16,-1-12 2-16,-1-16-2 16,2-16 2-16,4-19 1 0,-2-14-4 15,3-14 1-15,0-9-8 0,0 0-6 0,0 0-14 16,-2-3-37-16,-1-21-69 0,2-18-186 15,1-18-12-15</inkml:trace>
          <inkml:trace contextRef="#ctx0" brushRef="#br0" timeOffset="150740.3923">17119 7319 455 0,'0'0'54'0,"0"0"5"0,0 0-9 16,0 0-8-16,0 0-14 0,0 0 0 16,0 0-4-16,0 0-2 0,0 0-1 0,-36-123-3 15,36 105-4-15,0 9-3 0,0-8-2 16,0 9 0-16,0 0-2 0,0 2 1 15,0 6-1-15,-1-3-1 0,1 3 1 16,0-2-3-16,0 0 1 0,0-1 0 16,0 2-2-16,0-2 1 0,0 1 0 0,0 0-3 15,0-1 2-15,0 2-1 0,-3-2-1 16,3 1 3-16,0 0-1 16,0-1 0-16,0 1 0 0,0 1-1 15,0-3-2-15,0 3 1 0,0 1-1 0,0-3-1 16,0 3 1-16,0 0 1 0,0 4-1 15,0 17 1-15,0 11-1 0,0 11 2 16,0 2 5-16,0 1-3 0,0-1 1 16,0 4-3-16,0-1-2 0,0 3 1 15,0 1 0-15,0 1 3 0,0 1-3 0,0-1 1 16,0-2-1-16,0-3-1 16,0-4 1-16,0-11 0 0,0-7 0 0,0-9 1 15,0-7 0-15,4 2-1 0,-1-5 0 16,-1-1 0-16,1 1 0 0,-3-7 2 15,4 0-2-15,7-20 1 0,7-13 0 16,1-18-3-16,1-7 1 0,-1-5 1 16,4-1-2-16,0-1 1 0,1 8 0 15,0 11-3-15,0 9 3 0,-6 13 0 16,1 10 0-16,1 7 1 0,4 7-1 0,6 2 1 16,-1 15-1-16,-1 12-1 0,2 9 0 15,2 9 1-15,-4 8 0 0,2 7 1 16,0-1-1-16,-1 1 1 0,-3-5-2 15,-2-6 1-15,-2-8-1 0,-7-17 2 16,-6-9 0-16,-4-10 1 0,-5-7-1 16,0 0 0-16,4 0 0 0,5-16-1 15,5-14 2-15,-1-21-3 0,-5-13 2 16,1-13-2-16,-2-4 2 0,-1-7-2 16,2 7 3-16,-7 4-3 0,1 11-1 0,-2 7 2 15,0 14-3-15,-6 7 4 0,0 14-1 16,-3 5-1-16,1 5-1 0,2 3 0 15,0-2-3-15,-3 2-4 0,2-2-5 16,-2-1-10-16,3-2-6 0,-5-1-7 16,2 2-2-16,5 7-11 0,-5-11-38 0,7 11-210 15,-5-13-14-15</inkml:trace>
          <inkml:trace contextRef="#ctx0" brushRef="#br0" timeOffset="153489.6458">19114 7445 797 0,'0'0'4'0,"0"0"4"0,0 0-4 16,0 0-6-16,0 0-6 0,0 0 2 15,0 0 3-15,0 0 1 0,0 0 2 0,0 0-2 16,-24 3 1-16,21-3 2 0,2 2 1 16,-2-2 0-16,1 0 1 0,-1 0 2 15,2 0 0-15,-2 0 1 0,1 0 1 16,1 0 0-16,-2 0 1 0,1 0-3 15,-1 0-3-15,2 0-3 0,1 0-4 16,-3 0-3-16,3 0-14 0,0 9-34 16,0-4-146-16,4 9-113 0</inkml:trace>
          <inkml:trace contextRef="#ctx0" brushRef="#br0" timeOffset="153956.3995">19658 6553 640 0,'0'0'39'16,"0"0"8"-16,0 0-5 0,0 0-11 15,0 0-17-15,0 0-7 0,0 0-2 16,0 0-1-16,0 0 5 0,0 0 1 16,89 61 1-16,-77 1 0 0,-4 19 0 15,4 13-3-15,-3 13-1 0,0 9 3 0,1 10-3 16,-4 2 1-16,3 3-2 0,-1-1-4 16,-5-10 3-16,1-5-2 15,-1-13 1-15,-3-11-2 0,0-16 1 0,0-13 1 16,-7-11-3-16,-1-13 1 0,-5-8-9 15,-7-12-14-15,-7-10-56 0,-6-8-246 16,-3-21-31-16</inkml:trace>
        </inkml:traceGroup>
      </inkml:traceGroup>
    </inkml:traceGroup>
    <inkml:traceGroup>
      <inkml:annotationXML>
        <emma:emma xmlns:emma="http://www.w3.org/2003/04/emma" version="1.0">
          <emma:interpretation id="{A275C99B-725B-437E-A866-11EA5AA3BB34}" emma:medium="tactile" emma:mode="ink">
            <msink:context xmlns:msink="http://schemas.microsoft.com/ink/2010/main" type="paragraph" rotatedBoundingBox="13774,16684 17311,16518 17369,17755 13832,1792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8AB0769-0FA4-4EA9-AB39-CEAEFBA3C72D}" emma:medium="tactile" emma:mode="ink">
              <msink:context xmlns:msink="http://schemas.microsoft.com/ink/2010/main" type="line" rotatedBoundingBox="13774,16684 17311,16518 17369,17755 13832,17921"/>
            </emma:interpretation>
          </emma:emma>
        </inkml:annotationXML>
        <inkml:traceGroup>
          <inkml:annotationXML>
            <emma:emma xmlns:emma="http://www.w3.org/2003/04/emma" version="1.0">
              <emma:interpretation id="{BCC1F4E4-674C-415A-BA9A-996D0415A65C}" emma:medium="tactile" emma:mode="ink">
                <msink:context xmlns:msink="http://schemas.microsoft.com/ink/2010/main" type="inkWord" rotatedBoundingBox="14002,17104 14063,17101 14094,17756 14033,17759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46244.6505">11585 9275 317 0,'0'0'83'0,"0"0"-5"0,0 0-17 16,0 0-15-16,0 0-6 0,0 0 0 0,0 0-4 16,0 0 0-16,0 0-6 0,-10-11-3 15,8 8-5-15,2 2-5 0,-3-1-3 16,3 0-5-16,0-1-3 0,0 1-1 15,0 0-1-15,0-1-2 0,0 3-1 16,0-1 1-16,0 1-2 0,0-2 2 16,0 2 1-16,0-3-2 0,-1 3 1 15,1 0 0-15,0 0 1 0,0 0 2 16,0 18 1-16,0 5-1 0,0 13 0 16,1 1 0-16,4 2 1 0,1 2-2 0,3 1-1 15,-2 2-2-15,-1-1 0 0,-1 2-1 16,-5-4 2-16,0-1-1 0,0-5-2 15,0 0 0-15,-5-4 2 0,-1-1-2 16,-1-8 3-16,1 1-3 0,1-8-1 16,1-8-4-16,4 2-11 0,0-9-29 15,10-14-88-15,8-15-188 0,11-21-24 0</inkml:trace>
        </inkml:traceGroup>
        <inkml:traceGroup>
          <inkml:annotationXML>
            <emma:emma xmlns:emma="http://www.w3.org/2003/04/emma" version="1.0">
              <emma:interpretation id="{1FBC98A5-65C9-4A24-8BB5-2E22537C9B90}" emma:medium="tactile" emma:mode="ink">
                <msink:context xmlns:msink="http://schemas.microsoft.com/ink/2010/main" type="inkWord" rotatedBoundingBox="13898,16797 14083,16788 14088,16885 13903,16893"/>
              </emma:interpretation>
              <emma:one-of disjunction-type="recognition" id="oneOf16">
                <emma:interpretation id="interp24" emma:lang="" emma:confidence="0">
                  <emma:literal>=</emma:literal>
                </emma:interpretation>
                <emma:interpretation id="interp25" emma:lang="" emma:confidence="0">
                  <emma:literal>+</emma:literal>
                </emma:interpretation>
                <emma:interpretation id="interp26" emma:lang="" emma:confidence="0">
                  <emma:literal>x</emma:literal>
                </emma:interpretation>
                <emma:interpretation id="interp27" emma:lang="" emma:confidence="0">
                  <emma:literal>D</emma:literal>
                </emma:interpretation>
                <emma:interpretation id="interp28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157673.4496">11614 8960 668 0,'0'0'15'0,"0"0"4"16,0 0-1-16,0 0-8 0,0 0-7 0,0 0-3 15,0 0 0-15,0 0 2 0,0 0 1 16,0 0 1-16,0-23 0 0,0 20-1 16,0 3-1-16,0-1 1 0,0 1 0 15,0-2 3-15,0 2 0 0,0-3 0 16,0 3 0-16,0-2-3 0,3 2-1 0,-3 0 1 16,1 0-2-16,-1 0 1 0,4 0 1 15,-4 0-1-15,0 0 1 0,0 15 0 16,-14 2-1-16,-1 4 1 0,-8-5-1 15,4-7-1-15,-1-4 1 0,4 1 1 16,5-6 0-16,-2 0 3 0,4 0-2 16,-2 0 2-16,-2 0-1 0,8-1-2 15,1-4-1-15,-1 0-1 0,5-2 0 16,0 0-1-16,5-4 0 0,4 1 0 16,-5 5-2-16,4 3-2 0,-8 2-7 0,1 0-19 15,8 0-48-15,2 0-144 0,1 7-97 16</inkml:trace>
          <inkml:trace contextRef="#ctx0" brushRef="#br0" timeOffset="158626.1515">11626 8934 677 0,'0'0'17'0,"0"0"2"0,0 0-2 0,0 0-7 16,0 0-8-16,0 0-2 0,0 0-1 15,0 0 0-15,0 0 0 0,-84 39 0 16,66-30 2-16,4-5 1 0,7-2 2 16,-10-2 2-16,8 0 0 0,2 0 1 15,-2 0 2-15,9 0-1 0,-3 0 3 16,3 0-7-16,-2 0 0 0,2 0-1 0,0 0 0 16,0 0 0-16,0 0 0 0,14 0-1 15,-2 7 1-15,1-1-1 0,-8-1 2 16,-5-5-1-16,0 0 0 0,0 0 0 15,0 3-1-15,3-3 1 0,-3 5-1 16,0-4-1-16,1 1-1 0,-1 1-3 16,0-1-5-16,0 1-10 0,0-3-19 0,0 1-34 15,0-1-81-15,0 2-150 16</inkml:trace>
        </inkml:traceGroup>
        <inkml:traceGroup>
          <inkml:annotationXML>
            <emma:emma xmlns:emma="http://www.w3.org/2003/04/emma" version="1.0">
              <emma:interpretation id="{3B5C49A5-C26E-4D4D-AC70-60ABF2B1DAC2}" emma:medium="tactile" emma:mode="ink">
                <msink:context xmlns:msink="http://schemas.microsoft.com/ink/2010/main" type="inkWord" rotatedBoundingBox="14087,16808 14173,16804 14179,16920 14093,16924"/>
              </emma:interpretation>
              <emma:one-of disjunction-type="recognition" id="oneOf17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146622.6352">11701 8942 756 0,'0'0'3'0,"0"0"3"16,0 0-2-16,0 0-3 0,0 0-1 15,0 0 0-15,0 0-1 0,0 0 1 16,0 0 1-16,0 0 0 0,20 112-2 0,-43-107 2 16,4-5 0-16,5 0-1 0,-4 0 4 15,12 0-1-15,0 0 2 0,6 0 0 16,0-2 0-16,0 2-1 15,0-3 3-15,0 1 0 0,6-2-1 0,3 2 1 16,-3-1-7-16,-6 3-3 0,8 0-2 16,1 0-8-16,-3 0-27 0,3 5-70 15,-9-5-191-15,0 0-22 0</inkml:trace>
        </inkml:traceGroup>
        <inkml:traceGroup>
          <inkml:annotationXML>
            <emma:emma xmlns:emma="http://www.w3.org/2003/04/emma" version="1.0">
              <emma:interpretation id="{411C14A7-6EE6-44C9-8DFB-F7FD99280E6A}" emma:medium="tactile" emma:mode="ink">
                <msink:context xmlns:msink="http://schemas.microsoft.com/ink/2010/main" type="inkWord" rotatedBoundingBox="13805,17357 14201,17339 14227,17891 13831,17910"/>
              </emma:interpretation>
              <emma:one-of disjunction-type="recognition" id="oneOf18">
                <emma:interpretation id="interp30" emma:lang="" emma:confidence="0">
                  <emma:literal>L</emma:literal>
                </emma:interpretation>
                <emma:interpretation id="interp31" emma:lang="" emma:confidence="0">
                  <emma:literal>l</emma:literal>
                </emma:interpretation>
                <emma:interpretation id="interp32" emma:lang="" emma:confidence="0">
                  <emma:literal>`</emma:literal>
                </emma:interpretation>
                <emma:interpretation id="interp33" emma:lang="" emma:confidence="0">
                  <emma:literal>{</emma:literal>
                </emma:interpretation>
                <emma:interpretation id="interp34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158149.6657">11367 9512 657 0,'0'0'29'16,"0"0"5"-16,0 0-1 0,0 0-11 16,0 0-11-16,0 0-5 0,0 0-4 15,0 0 1-15,0 0 0 0,0 0 3 16,-19-17 1-16,20 23-1 0,11 12 1 0,-1 5-3 16,2 3-1-16,-2 4 2 0,-2 0-3 15,-4 9 1-15,-4 1 0 0,-1 1-1 16,0 3-1-16,-6 0 2 0,0-4-2 15,-2-2 0-15,7-12 0 0,-2-3 2 16,3 3-3-16,4-9 3 0,12 2-2 16,9-8 1-16,8-6-1 0,6-5-5 15,14-8-12-15,-2-10-28 0,6-8-72 16,-1-3-197-16,-13-11-11 0</inkml:trace>
        </inkml:traceGroup>
        <inkml:traceGroup>
          <inkml:annotationXML>
            <emma:emma xmlns:emma="http://www.w3.org/2003/04/emma" version="1.0">
              <emma:interpretation id="{88D52F5F-4E4A-42F0-B374-436CE5C2BC74}" emma:medium="tactile" emma:mode="ink">
                <msink:context xmlns:msink="http://schemas.microsoft.com/ink/2010/main" type="inkWord" rotatedBoundingBox="13817,17243 14407,17215 14438,17869 13848,17896"/>
              </emma:interpretation>
              <emma:one-of disjunction-type="recognition" id="oneOf19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157124.3677">11428 9476 235 0,'0'0'65'0,"0"0"-2"16,0 0-16-16,0 0-11 0,0 0-5 15,0 0 2-15,0 0-1 0,0 0-1 16,0 0-6-16,-56-22-5 0,51 21-3 16,5 1-4-16,-1-3-1 0,1 3-3 0,-3 0-2 15,3-3 0-15,0 1 1 0,0-4 1 16,0-2 2-16,4-5-1 0,7 2-1 15,1 2 3-15,-3 4 0 0,-7 0-2 16,7 3 1-16,-9 2-3 0,0-3-1 16,0 3-2-16,1 0 0 0,2-1-2 0,-1 1 1 15,1-2 0-15,-2 2 1 16,2 0 1-16,-1-3-2 0,1 3 0 16,-2 0-2-16,2 0-1 0,-3 0 1 0,2 0 1 15,-2 0-1-15,3 0 1 0,-3 0 0 16,0 0-2-16,1 0 2 0,-1 0-2 15,0 5 1-15,6 3-1 0,-3 7 1 16,2-2 0-16,-4-5-1 0,2 5 1 16,-1-7 2-16,-2 2 1 0,3 0-1 15,-3-8-1-15,0 7 0 0,0 1 0 0,0 7 1 16,0 3 0-16,0-2-1 0,0 0 1 16,-5-2-2-16,2 2 0 0,-1 0-1 15,2 1-1-15,-1 1 1 16,3 0-1-16,0-2 0 0,0 0-1 0,0 1 2 15,0 1 0-15,3-1-1 0,-1-2 0 16,1 0 0-16,1 3 2 0,-2-2-2 16,2 3 0-16,1-3 1 0,-1 3-4 15,2-5 5-15,-1 1-1 0,2-1 0 16,-1 0 2-16,3 5-1 0,-3-6-4 0,3 5 4 16,-1-10-1-16,-2 3 0 0,1-5 3 15,1 4-3-15,4-4-1 0,1 2 0 16,11 0-1-16,5-3 1 0,9-1 2 15,4-4-2-15,1 0 2 0,1 0-2 16,-2-9-2-16,-4 1 0 0,-7-3 1 0,-10 3-2 16,-4-3-5-16,-7-5-7 15,-4-2-24-15,3-10-37 0,-6-9-148 16,-1-3-109-16</inkml:trace>
        </inkml:traceGroup>
        <inkml:traceGroup>
          <inkml:annotationXML>
            <emma:emma xmlns:emma="http://www.w3.org/2003/04/emma" version="1.0">
              <emma:interpretation id="{1F2C8404-3599-4770-B9B5-70DC1F05F270}" emma:medium="tactile" emma:mode="ink">
                <msink:context xmlns:msink="http://schemas.microsoft.com/ink/2010/main" type="inkWord" rotatedBoundingBox="16591,16552 17311,16518 17369,17755 16649,17789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147636.6477">14863 9216 489 0,'0'0'65'0,"0"0"-13"0,0 0-13 15,0 0-8-15,0 0-4 0,0 0 0 16,0 0-11-16,0 0 4 0,0 0-9 15,0 0 5-15,-54-64-2 0,46 53-2 16,4 5 0-16,2 3 0 0,2 3-1 16,-3-2 1-16,3 2-1 0,0-3-1 15,-1 0-4-15,1 2-2 0,-5-1 0 0,5 0-3 16,0-1 0-16,0 1 0 0,-1 2-1 16,1-2 0-16,-3 2 1 0,3-2-2 15,-2 2 0-15,2-2 1 16,0 2-1-16,0-2 1 0,0 2 0 0,0 0 0 15,0 0 1-15,0 2 0 0,0 13-1 16,0 13 2-16,0 4 5 0,0 1-5 16,5 2 4-16,-4 0-3 0,-1 3-2 15,0-1 0-15,0 7-1 0,5 1 1 16,-1 3-1-16,1 0 2 0,-1 4-2 0,-2-1 0 16,-2-4 0-1,0-2 0-15,-2-5-1 0,-11-5 0 0,-7-6 2 0,-7-5-1 16,-8-4 1-16,-5-10-1 0,-4-3-1 15,-7-7 1-15,-2-8 0 0,1-12 1 16,2-5 0-16,7-3-2 0,5-3 1 0,7 7 0 16,14 4-1-16,-1 4 0 15,9 8-8-15,-5-5-9 0,-5-4-31 16,4 4-68-16,-8-3-203 0,10 5-20 16</inkml:trace>
          <inkml:trace contextRef="#ctx0" brushRef="#br0" timeOffset="147977.4937">14825 8657 813 0,'0'0'-2'0,"0"0"3"16,0 0 2-16,0 0-3 0,0 0-3 16,0 0 0-16,0 0 0 0,0 0-1 15,0 0-3-15,33 86-1 0,-39-72 0 0,2-10 2 16,-1 0 4-16,5-4 4 0,0 0 2 16,-1 0 2-16,-7 0 4 15,2 0 1-15,0-2 2 0,2 0-1 16,4 2 0-16,-3-2-2 0,3 2-2 0,0 0 0 15,-2 0-3-15,2 0-1 0,0 0-5 16,-3 0-6-16,3 0-24 0,-1 0-104 16,-7-5-184-16,2 2-27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58.6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FFE9DE5-8510-4237-AEC1-F0B1A2264BF8}" emma:medium="tactile" emma:mode="ink">
          <msink:context xmlns:msink="http://schemas.microsoft.com/ink/2010/main" type="inkDrawing" rotatedBoundingBox="10395,10215 13546,10214 13547,10255 10396,10257" semanticType="underline" shapeName="Other">
            <msink:sourceLink direction="with" ref="{34664B1F-D749-4048-89E8-CDF6A4EB9B5F}"/>
          </msink:context>
        </emma:interpretation>
      </emma:emma>
    </inkml:annotationXML>
    <inkml:trace contextRef="#ctx0" brushRef="#br0">77 27 255 0,'0'0'79'0,"0"0"-6"0,0 0-7 16,0 0-16-16,0 0-10 0,0 0-4 16,0 0-3-16,0 0-7 0,0 0-2 15,0 0-7-15,-81 0-4 0,77 0-5 16,4 0-2-16,-2 0-1 0,-1 0-2 0,2 0 2 16,1 0-1-16,-3 0 2 15,3 0 1-15,-2 0 1 0,2 0 2 0,0 0-2 16,0 0 2-16,0 0-5 0,0 0 1 15,0 0 0-15,0 0 1 0,6 0 2 16,17 0 2-16,7 2-2 0,15 2-1 16,3-1-1-16,3-1-1 0,6 0-1 15,5-2 1-15,4 0-1 0,11 0-1 0,2-2-2 16,4-3 1-16,0-1-3 0,4 1 1 16,-4 1 0-16,-1 0 1 0,-5 0-2 15,-6 1 1-15,-7 3 1 16,-9 0-3-16,-9 0 2 0,-5 0 0 0,-4 0 0 15,-2 0 0-15,2 0 0 0,1 0 0 16,6 0-1-16,7 0 2 0,4-2-2 16,3 1 1-16,6 1 0 0,4-3 0 15,2 1 1-15,1 2-1 0,0 0-1 16,1 0 2-16,2 0 0 0,1 0-1 0,0 0 0 16,0 0 0-16,-3 5-1 0,3-2 0 15,-4 2 1-15,-5-1-1 0,-1-2 2 16,-11 2-1-16,-4-1 1 15,-11-1 0-15,-11-2 1 0,-1 2 2 0,2-2 0 16,-10 2-1-16,10-2 2 0,-9 2-1 16,-2-2 1-16,1 0 0 0,-10 0-3 15,0 0-1-15,-9 0-3 0,0 0 2 16,0 0 0-16,0 0-1 0,5 0 1 16,-4 0-3-16,2 0-1 0,-1 0-4 0,1 0-12 15,6 3-21-15,0-1-69 0,7 0-214 16,2-2-21-16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9:00.81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7EE4116-D49B-4E1C-B4CD-A629CC4B7E06}" emma:medium="tactile" emma:mode="ink">
          <msink:context xmlns:msink="http://schemas.microsoft.com/ink/2010/main" type="inkDrawing" rotatedBoundingBox="16341,10430 22022,10143 22026,10215 16344,10502" semanticType="underline" shapeName="Other">
            <msink:sourceLink direction="with" ref="{E6AA113A-1F28-4588-927A-98883AF984F2}"/>
            <msink:sourceLink direction="with" ref="{6D85B5AF-7BE3-4F84-893E-57D869595911}"/>
          </msink:context>
        </emma:interpretation>
      </emma:emma>
    </inkml:annotationXML>
    <inkml:trace contextRef="#ctx0" brushRef="#br0">17 299 265 0,'0'0'66'0,"0"0"3"15,0 0-14-15,0 0-24 0,0 0-12 16,0 0 0-16,0 0-2 0,0 0 1 15,0 0 3-15,0 0-1 0,-33 0 2 16,33 0 4-16,-3 0 2 0,3 0 1 0,0 0 0 16,0 0-6-16,0 0-3 15,0 0-3-15,0 0-7 0,0 0-5 16,0 0-2-16,0 0-2 0,3 0 0 16,13 0 1-16,13 1-1 0,11-1 2 0,7 0-1 15,2 0 1-15,7 0-3 0,6 0 1 16,2-3-1-16,4-5 1 0,1 2 0 15,-3 1-1-15,-4 2-1 0,-2-2 1 16,-7 1 1-16,-5 2 0 0,-2-1 1 16,1 1-1-16,0 0-1 0,-2 0-1 15,4 0 0-15,-1 0 0 0,1-1 2 16,2 1-1-16,-3-1 0 0,3 0 0 16,-3-2-3-16,2 2 4 0,-1-5-1 15,5 0 1-15,-1 2 1 0,0 0-1 0,-1-1-1 16,4 1 0-16,1-1 1 0,5 3-1 15,4-3 2-15,3 1-2 0,2 1 0 16,-1 2 0-16,-2-4-1 0,-2 4 1 16,0 2 2-16,-1-3-2 0,-4 2 0 15,1 0 1-15,-2 0-2 0,0 2 0 0,-1-3 2 16,1 1-2-16,2 0 1 0,-1-2 0 16,0 1 0-16,-4-1 0 0,-2 0 0 15,-5 2 1-15,-3-1 0 0,-2-1 0 16,-6 0 2-16,-5-3-6 0,-1 0 6 15,-1 2-6-15,-4 0 4 0,4 2 1 16,1 0-2-16,0 3 1 0,2-2 0 16,1 0-1-16,1 2 0 0,1-2 0 15,-3 2 0-15,2 0 0 0,-2-2 1 16,1 2 0-16,-2 0 0 0,4-3-1 0,4 3 0 16,0-2 0-16,5 2 0 0,4 0-2 15,0-2 3-15,3 0-1 0,2 0-1 16,1-1 2-16,3 2-1 0,-3-2 0 15,-1 1 1-15,-7 2 0 0,-2-2-1 16,-2 2 2-16,-3-2-2 0,-1 2 1 16,4 0-1-16,1 0-1 0,3 0 1 15,3 0 0-15,5 0 0 0,0 0 0 16,7 0 0-16,-1 0 0 0,3 0 0 16,-1 0 1-16,-2 0 1 0,-2-2-1 0,-1 2 1 15,-4-3-1-15,-5 1 2 0,-3 2 0 16,-1-1 1-16,-8 1 2 0,-7-3-1 15,-7 3 1-15,-7-2-1 0,-9 2 0 16,2 0 2-16,-11 0-2 0,0 0 2 16,0 0-1-16,3 0 0 0,-2 0-2 0,2 0-1 15,-1 0-1-15,1 0-1 0,-2 0-1 16,1 0-1-16,1 0-1 16,-2 0-2-16,2 0-1 0,-3 0-3 15,2 0-4-15,-2 0-4 0,0 0-10 0,3 0-12 16,-3 0-24-16,0-3-55 0,0-5-136 15,0-4-56-15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2:42.39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B7D09D5-471C-4184-B0F7-9F77731A889B}" emma:medium="tactile" emma:mode="ink">
          <msink:context xmlns:msink="http://schemas.microsoft.com/ink/2010/main" type="inkDrawing" rotatedBoundingBox="1937,10549 6454,10439 6457,10533 1940,10643" semanticType="underline" shapeName="Other">
            <msink:sourceLink direction="with" ref="{CEAB0B30-7451-405E-AD5F-AF011E9E49A2}"/>
          </msink:context>
        </emma:interpretation>
      </emma:emma>
    </inkml:annotationXML>
    <inkml:trace contextRef="#ctx0" brushRef="#br0">61 78 84 0,'0'0'28'0,"0"0"-3"0,0 0 3 16,0 0 2-16,0 0 7 0,0 0-1 15,0 0 1-15,0 0-6 0,0 0-7 16,0 0-2-16,-43-11-2 0,40 11-5 16,2 0 1-16,-4 0-4 0,5-4-6 15,-4 4-1-15,4 0-4 0,-2 0 1 0,2 0-1 16,-3 0-1-16,3 0 2 0,0 0-1 15,0 0 2-15,0 0-1 0,0 7-1 16,5-2 0-16,4 6 1 0,-5-6 1 16,1-1 3-16,4 3 4 0,-3-3 3 15,7 0 0-15,1 1-2 0,1-4-4 0,3 4-2 16,2-5-1-16,8 3-1 16,1-3 2-16,7 2-1 0,-3-2-1 15,1 0 1-15,3 1 1 0,-3-1-2 16,4 0 0-16,4 0 0 0,0 0-2 0,-4 0 0 15,-1 4 0-15,-2-4 0 0,1 0 1 16,-3 0 1-16,1 0-2 0,-1 0 0 16,5 0 1-16,-2 0-2 0,-3 0 2 15,-7 0 0-15,1 0-1 0,1 0 2 16,5 0 0-16,11-4 0 0,-3 3 1 0,-4-4 0 16,1 3-2-16,1-2 1 15,1 2-2-15,0-1-1 0,-3 3 1 0,7 0-1 16,-7 0 1-16,4 0-1 15,-6 0 0-15,2 0-1 0,-4 0 1 0,3 0 0 16,-1 0 0-16,-2 0 1 0,3 0 0 16,2 0-1-16,1 0 1 0,-2 0-1 15,1 0 0-15,-11 0-1 0,-2 0 0 16,-7 0 2-16,2 0-1 0,0 0 1 16,-2 0 0-16,1 0 0 0,-1 0-1 0,11-2 0 15,-2 2 0-15,7 0 0 0,-1-2 0 16,4 2 1-16,2-3 1 0,3 2-2 15,0-2 0-15,1 1 0 16,3 0 0-16,-4 2 1 0,-8 0 0 0,4 0 1 16,-11 0-1-16,-2 0 1 0,4 0-1 15,-2 0 1-15,12 0-1 0,-3-3 1 16,-3 3 0-16,0-1-1 0,0-2 1 16,0 1-2-16,1 0 0 0,-1-2 2 15,0 2-2-15,4-3 1 0,-4 2 0 0,5 0-1 16,0-2 0-16,-4 2 0 0,2-2 0 15,-12 3 1-15,5 1 0 0,2-2-1 16,-1 1 0-16,13-2 0 0,-3 2 0 16,-1-3 0-16,5 3 0 0,-2 2 0 15,0-2 1-15,-1 0-1 0,-2-1 0 0,-2 3 0 16,2-1 0-16,2 1 1 0,-2-3 0 16,6 3 0-16,0-2 0 0,2 0 1 15,4-1 1-15,2-1 2 16,-2 2-1-16,6 0 2 0,-2 0 0 0,3-2 2 15,-1 3 0-15,-2-1 0 0,1 2 0 16,-3 0-1-16,-5 0 0 0,-6 0-2 16,-11 0 0-16,-5 0-1 0,-13 0-2 15,-2 0-1-15,-2 0-3 0,-9 0-4 16,0 0-9-16,0 0-24 0,0 2-142 0,-20-2-115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3:57.4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3EC9BD8-DD08-410A-AE52-0E3C4E4DFD63}" emma:medium="tactile" emma:mode="ink">
          <msink:context xmlns:msink="http://schemas.microsoft.com/ink/2010/main" type="inkDrawing" rotatedBoundingBox="25583,9559 29415,9255 29418,9299 25586,9603" semanticType="underline" shapeName="Other">
            <msink:sourceLink direction="with" ref="{1AC58263-77C1-4D85-9D27-2E4F3A23C360}"/>
          </msink:context>
        </emma:interpretation>
      </emma:emma>
    </inkml:annotationXML>
    <inkml:trace contextRef="#ctx0" brushRef="#br0">0 293 299 0,'0'0'51'0,"0"0"2"16,0 0-7-16,0 0-13 16,0 0-8-16,0 0-2 0,0 0 2 15,0 0 1-15,0 0 2 0,105 0-4 16,-40 0-5-16,20-1-2 0,27-8-3 0,24-4 1 15,31-5 3-15,32-4 0 0,32-5 4 16,28-2-1-16,22-1 0 0,14 1-2 16,7 5-4-16,-8 2-4 0,-19 7-3 15,-26 1-3-15,-37 3-8 0,-41 3 4 16,-36 0-6-16,-34 2 4 0,-26 1 0 0,-28 3-2 16,-23 2-1-16,-14 0 0 15,-10 0-2-15,0 0-1 0,0 0 0 0,3 0-2 16,-3 0-1-16,-4 0-13 15,-20 0-9-15,-17 0-25 0,-13 10-51 0,-5-2-93 16,-2 2-86-16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3:58.0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A7BB637-8125-42AE-ABF6-DE037CAFB95C}" emma:medium="tactile" emma:mode="ink">
          <msink:context xmlns:msink="http://schemas.microsoft.com/ink/2010/main" type="inkDrawing" rotatedBoundingBox="25372,9806 29300,9571 29304,9639 25376,9874" semanticType="underline" shapeName="Other">
            <msink:sourceLink direction="with" ref="{1AC58263-77C1-4D85-9D27-2E4F3A23C360}"/>
          </msink:context>
        </emma:interpretation>
      </emma:emma>
    </inkml:annotationXML>
    <inkml:trace contextRef="#ctx0" brushRef="#br0">160 214 522 0,'0'0'56'15,"0"0"5"-15,-125 0-10 0,105 0-12 16,11 0-18-16,3 0-8 0,6 0-7 0,-3 0-1 15,3 0 3-15,3 3 0 0,17 2 1 16,16 3 0-16,17-2-4 0,10-4 0 16,15-2-2-16,12 0-1 0,18-8 0 15,20-10 1-15,22-1 1 0,26-5 5 16,27 0 3-16,26 1 1 0,19 2 1 0,18 0-3 16,8 8-2-16,-4-1-3 0,-11 4-1 15,-19 4-2-15,-28 0-1 0,-28 1-1 16,-28 0-1-16,-25-1 1 15,-22 2-1-15,-20 0 0 0,-18 0 0 0,-28 1 1 16,-15 3-2-16,-18 0 1 0,-10 0-2 16,0 0-1-16,0 0-1 0,2 0-2 15,-2 0-5-15,0 0-8 0,-2 0-17 16,-21 0-33-16,-14 0-143 0,-8 3-111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7:09.9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078F379-74BD-451C-89F4-1B07749DFCD7}" emma:medium="tactile" emma:mode="ink">
          <msink:context xmlns:msink="http://schemas.microsoft.com/ink/2010/main" type="writingRegion" rotatedBoundingBox="2405,7864 29324,7443 29466,16525 2548,16947"/>
        </emma:interpretation>
      </emma:emma>
    </inkml:annotationXML>
    <inkml:traceGroup>
      <inkml:annotationXML>
        <emma:emma xmlns:emma="http://www.w3.org/2003/04/emma" version="1.0">
          <emma:interpretation id="{863F7854-08D1-489A-BCE1-3FC43409B7D1}" emma:medium="tactile" emma:mode="ink">
            <msink:context xmlns:msink="http://schemas.microsoft.com/ink/2010/main" type="paragraph" rotatedBoundingBox="2405,7864 29324,7443 29368,10242 2449,10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75C7A-624D-409F-8ADA-82ADF90D5B7D}" emma:medium="tactile" emma:mode="ink">
              <msink:context xmlns:msink="http://schemas.microsoft.com/ink/2010/main" type="line" rotatedBoundingBox="2405,7864 29324,7443 29368,10242 2449,10663"/>
            </emma:interpretation>
          </emma:emma>
        </inkml:annotationXML>
        <inkml:traceGroup>
          <inkml:annotationXML>
            <emma:emma xmlns:emma="http://www.w3.org/2003/04/emma" version="1.0">
              <emma:interpretation id="{CEAB0B30-7451-405E-AD5F-AF011E9E49A2}" emma:medium="tactile" emma:mode="ink">
                <msink:context xmlns:msink="http://schemas.microsoft.com/ink/2010/main" type="inkWord" rotatedBoundingBox="2405,7864 5832,7811 5856,9341 2429,9395">
                  <msink:destinationLink direction="with" ref="{BB7D09D5-471C-4184-B0F7-9F77731A889B}"/>
                </msink:context>
              </emma:interpretation>
              <emma:one-of disjunction-type="recognition" id="oneOf0">
                <emma:interpretation id="interp0" emma:lang="" emma:confidence="0">
                  <emma:literal>few</emma:literal>
                </emma:interpretation>
                <emma:interpretation id="interp1" emma:lang="" emma:confidence="0">
                  <emma:literal>I-new</emma:literal>
                </emma:interpretation>
                <emma:interpretation id="interp2" emma:lang="" emma:confidence="0">
                  <emma:literal>'new</emma:literal>
                </emma:interpretation>
                <emma:interpretation id="interp3" emma:lang="" emma:confidence="0">
                  <emma:literal>new</emma:literal>
                </emma:interpretation>
                <emma:interpretation id="interp4" emma:lang="" emma:confidence="0">
                  <emma:literal>anew</emma:literal>
                </emma:interpretation>
              </emma:one-of>
            </emma:emma>
          </inkml:annotationXML>
          <inkml:trace contextRef="#ctx0" brushRef="#br0">98 1206 358 0,'0'0'65'0,"0"0"-6"0,0 0-10 0,0 0-11 16,0 0-11-16,0 0-7 0,0 0-2 16,0 0 0-16,0 0 0 0,0 0-5 15,-48-24-2-15,39 19-2 0,0 0-1 16,3 4 2-16,-1-3 1 0,1 3 1 16,6 1-1-16,-9-2-2 0,3 2-3 0,-3-3-3 15,1 3 2-15,8 0-2 0,-2-2 0 16,2 2 2-16,-4 0-2 0,4 0-1 15,0 0 1-15,-5 0 0 0,5 0 1 16,0 0 2-16,0 0 0 0,-4 0 3 16,4 0-3-16,0 0 1 0,0 0-1 0,0 0 1 15,0 0-2-15,0 0-1 16,0 0-1-16,0 0-1 0,0 0 0 16,0 0 0-16,0 0 0 0,4 0 0 15,19-3-1-15,6 1 0 0,-1 1 0 0,10-4 1 16,-4-1 0-16,2 1 0 0,-1-1-1 15,1-1 0-15,2 1-1 0,-1-2 0 16,1 1 0-16,-1 2-1 0,-2 0 1 16,3 0 1-16,-1 0-1 0,1 4 2 15,-11-1-2-15,1-1 1 0,-2 1-1 0,-8 0 1 16,0 2 0-16,-3-2 1 0,-6 2 0 16,0 0 1-16,0 0-1 0,-9 0 0 15,0 0 2-15,0-2-1 16,2 2 1-16,1 0 1 0,-2 0 0 0,-1 0 0 15,5 0-1-15,-5 0 0 0,4 0-1 16,-4 0-2-16,5 0-1 0,-4 0-4 16,2 0-5-16,-1 0-9 0,1 0-17 15,-3-3-27-15,1 3-42 0,-1-1-157 16,0-2-59-16</inkml:trace>
          <inkml:trace contextRef="#ctx0" brushRef="#br0" timeOffset="2193.1565">1060 1126 253 0,'0'0'87'0,"0"0"-11"15,0 0-15-15,0 0-16 0,0 0-12 16,0 0-9-16,0 0-8 0,0 0-2 16,0 0-3-16,0 0 1 0,-4-5-2 15,4 5 1-15,0 0-1 0,0 0-3 0,0 0 1 16,-2 0-1-16,2 0 1 0,0-1-1 16,0 1-1-16,0 0 0 15,0 0 0-15,0 0 0 0,-3 0 0 0,3-2 1 16,0 2-3-16,0 0-2 0,0-4-1 15,0 4 0-15,0 0 0 0,0-1 2 16,-1-2-1-16,1 2 2 0,0-1 1 16,0-2-2-16,0 3 3 0,0-2-1 15,0 2 0-15,0-9 0 0,0-1-2 16,0 3 2-16,0 1-3 0,0 7 1 0,0-8 0 16,0 1-1-16,0 0 1 0,0-6-2 15,4 8 1-15,-2-1-1 0,5-5 2 16,-2 6-2-16,-1 0 2 0,-2 2-1 15,2-2 1-15,5 2-1 0,-4 0 1 16,8-5-2-16,-6 7 0 0,-3-3 1 16,14 3-1-16,-9 1 1 0,6 0-1 15,3 0 0-15,-3 0-1 0,0 0-1 16,-1 5 1-16,-1-1 0 0,-4 1 0 16,2 1 1-16,-1 1-1 0,-1-1-1 0,0 3 2 15,5 4-1-15,-5-1-1 0,1 3 3 16,-5-4-3-16,1 0 2 0,2 0-1 15,-4 1 0-15,2 1 0 0,-3-7 1 16,-1 7-1-16,1-7 1 0,-3 1-1 16,1 2-2-16,-1-3 3 0,0 4-1 15,0 6 2-15,0-2-1 0,-6 2 0 16,2-3 0-16,-4 0 0 0,2 3 0 16,-3-5-1-16,4 2 1 0,1-9-1 15,2 3 0-15,2-7 1 0,0 0-2 0,-4 4 2 16,1 1-2-16,-2 0 1 0,4 2 0 15,-4-6 1-15,1 2 2 0,-1 4-3 16,1-3 1-16,4-4-2 0,-6 2 0 16,1 2 2-16,-2-2 0 0,1 3 0 15,6-5 1-15,0 0 1 0,0 0-1 0,0 0 1 16,-5 2 1-16,5-2 1 0,0 0-2 16,0 0-1-16,-1 0-2 0,-4 0 0 15,1-9 1-15,1 3-1 0,-2-8 3 16,4 6-3-16,-2 3 0 0,3-12 1 15,0-4-2-15,0-3 1 0,0-8 0 16,7 2 0-16,-1 11 0 0,2-3 1 16,-2 0-3-16,3 7 2 0,0-6 0 15,1 4-1-15,-1 6 2 0,5-7-1 16,1 0 0-16,-1 3 0 0,1-1-1 0,0 0 1 16,-3 8-1-16,-2-1 1 0,4 0 0 15,-8 5 1-15,1 1-2 0,-1 3 0 16,12 0 0-16,2 5-1 0,4 12 2 15,-5 5-1-15,-1 10 3 0,0 1-2 16,-4 6 1-16,-3 2-1 0,-2 0 0 16,-3-1-1-16,-2-3 2 0,-1-1-2 15,-1-10 2-15,1-1-1 0,-3-10 1 16,0-6-1-16,1 0 1 0,-1-9-1 16,0 6 1-16,0 3 0 0,0-3-3 15,0 4 3-15,0-10-2 0,0 0-3 0,0 0-4 16,0 0-25-16,3 2-42 0,-3-2-102 15,0 0-145-15</inkml:trace>
          <inkml:trace contextRef="#ctx0" brushRef="#br0" timeOffset="2836.6715">1947 1240 411 0,'0'0'65'0,"0"0"-17"0,0 0-11 0,0 0-13 16,0 0-9-16,0 0-6 0,0 0-3 15,0 0 1-15,0 0 0 0,0 0 1 16,-21 10 1-16,21-10-1 0,-3 0 3 15,3 0 0-15,0 2-1 0,0-2-2 16,0 3-1-16,0 3 1 0,3-2-2 16,2 3 1-16,5 0 1 0,-4-6 0 15,8 2 0-15,8-3-2 0,3 0 1 16,3-3-3-16,-1-8-1 0,-1-1 0 16,1-5 0-16,-5 0-1 15,-1 0 0-15,-3-6 0 0,0 1 0 0,-4 0-1 0,-8 3 1 16,3-3 1-16,-4 6-2 0,-5-4 4 15,0-7-4-15,0 12-1 0,-10-5-1 16,4 9-2-16,-10 9 0 0,-5 2 2 16,-2 0 1-16,-4 15 0 0,3 10 1 15,5 6-1-15,4 4 6 0,-2 4-3 0,7 4 2 16,5 1 0-16,5-6-2 16,0-5-1-16,5-4-1 0,5-12-1 15,4-4 0-15,4-5 0 0,10-3 0 0,5-5-1 16,5 0-6-16,-1-5-7 0,1-10-14 15,-9-2-20-15,2 0-28 0,-7-8-63 16,2 3-93-16,-4-3-34 0</inkml:trace>
          <inkml:trace contextRef="#ctx0" brushRef="#br0" timeOffset="3532.9554">2744 1034 324 0,'0'0'60'16,"0"0"-10"-16,0 0-6 0,0 0-9 0,0 0-8 16,0 0-4-16,0 0-1 0,0 0 0 15,0 0-1-15,0 0-2 16,69-34-3-16,-69 32-3 0,0 2-1 15,2-3 0-15,-2 2 1 0,0-1-4 0,3-1-2 16,-3 1-1-16,0-1 0 0,0 2 3 16,0-1 1-16,0-1 0 0,0 1 1 15,0-1 0-15,0 2-1 0,1-3 0 16,-1 3-1-16,0 1-2 0,0-2-2 16,0 2-2-16,0-3-3 0,0 3 1 0,0-1-2 15,0 1 1-15,0 0-1 0,0 0 0 16,-6 0 0-16,-3 0-1 0,0 4 3 15,-4 9-2-15,2 4 0 0,-2 8 1 16,-1 0-1-16,2 1 1 0,-1 2-1 16,-1 2 1-16,4 0 0 0,1 2 0 15,1-3 1-15,4 6 1 0,4-5 0 16,0 2 1-16,0-4-2 0,4-2 2 0,8-4-2 16,3 1 2-16,0-4 3 15,3 0-5-15,-4-7 7 0,-1-1-6 0,-2-5 2 16,-7-3-1-16,11-1 0 0,0-2 0 15,8-2 1-15,4-11-1 0,-3-6-5 16,-4-8 4-16,-2-5-6 0,1-1 4 16,-4 2 0-16,3 1-1 0,-7 8 2 15,2 4-1-15,-4 4 0 0,-4 7 0 0,-1 3-1 16,-4 4-2-16,0-2-1 0,0 2 1 16,11 0 1-16,7 5 1 15,9 11 1-15,3 3 1 0,-1 5-2 16,-1-2 2-16,4-2 0 0,-4-4-1 0,1-6 1 15,-5-3 0-15,0-7 0 0,-2 0 1 16,3-7 0-16,-1-12 0 0,-6-8 1 16,-9-8-2-16,-9-10-1 0,0-7-1 15,-9-10-2-15,-11-2 0 0,-2 2 0 16,-4 2-1-16,3 13-2 0,4 9-11 0,2 13-21 16,11 12-35-16,-4 2-117 0,2 6-122 15</inkml:trace>
          <inkml:trace contextRef="#ctx0" brushRef="#br0" timeOffset="-786.3283">85 554 287 0,'0'0'43'0,"0"0"7"0,0 0-1 0,0 0-10 16,0 0-5-16,0 0-3 0,0 0 0 0,0 0-1 15,0 0-6-15,0-29-3 16,0 14-5-16,0 8-1 0,0-11-3 16,-2 3-5-16,-2-3 2 0,4 2-4 15,0-4 3-15,0-1-1 0,0 1-1 0,0-8 0 16,0 9 1-16,0-8 0 0,0 0 1 15,4 11 1-15,-2-10 0 0,1 7-1 16,-3 0-2-16,0-8 0 0,0 8-1 16,0-6 0-16,0 10 0 0,0 0 1 15,0-2-3-15,-3 3 0 0,1-2-1 0,-2 7 1 16,4 3 0-16,0-3 1 0,-5 3 0 16,5-2-1-16,0 3 0 15,0 5-3-15,-4-3 1 0,4 3-1 16,0 0 0-16,-6 0 1 0,-6 3-1 0,1 5-1 15,-2 8 1-15,2 1 1 0,2-2 1 16,5 9 1-16,2-12 0 0,2 5 0 16,0 8 3-16,0-9-2 0,0 8 1 15,0-9 0-15,0 3 0 0,0 6-1 16,0 2 1-16,2 10-2 0,-2-4 1 0,4 3-2 16,2-1 0-16,-1 2 4 15,2-1-4-15,-2 0 4 0,1 0-5 0,-2 1 1 16,5-3-1-16,-4 0-1 15,-1 2 3-15,1-1-2 0,-5-1 2 0,0 2 0 16,0 2-1-16,0 1-1 0,0 2 1 16,0-3 1-16,-3-9-1 0,3 2 1 15,0-10-1-15,0 0-2 0,0-2 2 16,0-9-3-16,0-1 3 0,0-8-1 16,0 0-1-16,0 0 1 0,0 3-1 0,0-2-1 15,0 2 1-15,0-1-1 0,0 0 0 16,0 0-4-16,0 0-7 0,0 1-11 15,0-1-12-15,0-1-29 0,0-1-46 16,0 3-153-16,0-3-57 0</inkml:trace>
        </inkml:traceGroup>
        <inkml:traceGroup>
          <inkml:annotationXML>
            <emma:emma xmlns:emma="http://www.w3.org/2003/04/emma" version="1.0">
              <emma:interpretation id="{B6D4211E-C06D-4814-BA0E-B9E247FAB105}" emma:medium="tactile" emma:mode="ink">
                <msink:context xmlns:msink="http://schemas.microsoft.com/ink/2010/main" type="inkWord" rotatedBoundingBox="7935,8451 8708,8439 8715,8851 7942,8863"/>
              </emma:interpretation>
              <emma:one-of disjunction-type="recognition" id="oneOf1">
                <emma:interpretation id="interp5" emma:lang="" emma:confidence="0">
                  <emma:literal>=</emma:literal>
                </emma:interpretation>
                <emma:interpretation id="interp6" emma:lang="" emma:confidence="0">
                  <emma:literal>#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Z</emma:literal>
                </emma:interpretation>
                <emma:interpretation id="interp9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4002.3499">5479 680 650 0,'0'0'26'0,"0"0"6"0,0 0-3 15,0 0-7-15,0 0-7 0,140-14-3 16,-73 3-3-16,7 1-3 0,1-1-2 16,-4-1-6-16,-8 1-7 0,-8 5-15 15,-8-5-31-15,-14 4-61 0,-18 1-149 16,-4 3-30-16</inkml:trace>
          <inkml:trace contextRef="#ctx0" brushRef="#br0" timeOffset="4157.4356">5623 998 691 0,'0'0'55'0,"0"0"1"15,0 0-13-15,0 0-17 0,0 0-13 16,0 0-5-16,165-14-3 0,-74-3-4 16,8-1-7-16,5 5-42 0,-10 0-182 0,-14 0-104 15</inkml:trace>
        </inkml:traceGroup>
        <inkml:traceGroup>
          <inkml:annotationXML>
            <emma:emma xmlns:emma="http://www.w3.org/2003/04/emma" version="1.0">
              <emma:interpretation id="{34664B1F-D749-4048-89E8-CDF6A4EB9B5F}" emma:medium="tactile" emma:mode="ink">
                <msink:context xmlns:msink="http://schemas.microsoft.com/ink/2010/main" type="inkWord" rotatedBoundingBox="10661,7909 13666,7862 13691,9444 10685,9491">
                  <msink:destinationLink direction="with" ref="{0FFE9DE5-8510-4237-AEC1-F0B1A2264BF8}"/>
                </msink:context>
              </emma:interpretation>
              <emma:one-of disjunction-type="recognition" id="oneOf2">
                <emma:interpretation id="interp10" emma:lang="" emma:confidence="0">
                  <emma:literal>toastier),</emma:literal>
                </emma:interpretation>
                <emma:interpretation id="interp11" emma:lang="" emma:confidence="0">
                  <emma:literal>toothier),</emma:literal>
                </emma:interpretation>
                <emma:interpretation id="interp12" emma:lang="" emma:confidence="0">
                  <emma:literal>toastier).</emma:literal>
                </emma:interpretation>
                <emma:interpretation id="interp13" emma:lang="" emma:confidence="0">
                  <emma:literal>told this (or),</emma:literal>
                </emma:interpretation>
                <emma:interpretation id="interp14" emma:lang="" emma:confidence="0">
                  <emma:literal>told this (N),</emma:literal>
                </emma:interpretation>
              </emma:one-of>
            </emma:emma>
          </inkml:annotationXML>
          <inkml:trace contextRef="#ctx0" brushRef="#br0" timeOffset="5376.7572">8212 416 491 0,'0'0'57'0,"0"0"-5"0,0 0-11 16,0 0-14-16,-5-124-7 0,10 92-4 15,1 2 0-15,-2-1-2 0,1-1-2 16,1 10-1-16,-2-2-2 0,-1 9 0 16,-3-2-1-16,2 1 1 0,-2 7-1 0,3 2 0 15,-3 7-1-15,0-2 0 0,0 2-3 16,0-2 1-16,0 0-1 0,0-1-2 15,0 1-3-15,0 2-1 0,0 0-2 16,0 2 3-16,0 25 4 0,0 10 0 16,0 15 2-16,0 1-2 0,0 1 0 15,0 1 1-15,0 1-1 0,0 2 4 0,0-3-1 16,0 3 1-16,0-6-4 16,1 1-1-16,4-4 0 0,-1-1-1 15,1-2 4-15,4-1-2 0,0-2 2 0,-3-4 0 16,2-2-2-16,-1-4 0 0,-2-11 0 15,2-1-3-15,-2-6 1 0,-4-9-1 16,2 3-1-16,-1-5 0 0,2 1-1 16,-4-2-4-16,5 5-2 0,-5-8-12 15,0 0-25-15,6 0-49 0,3-20-128 0,0-11-99 16</inkml:trace>
          <inkml:trace contextRef="#ctx0" brushRef="#br0" timeOffset="5934.3174">8289 1120 353 0,'0'0'87'0,"0"0"-4"0,0 0-19 16,0 0-19-16,0 0-10 16,0 0-8-16,0 0-5 0,0 0-4 15,0 0 2-15,0 0-2 0,10 11 2 0,22-11-7 16,11-2-4-16,11-7 0 0,3-1 0 15,11-2 3-15,10-3 2 0,4 3-3 16,-1-1 1-16,-3 2-2 0,-15 4-5 16,-21 1-1-16,-18 2-1 0,-12 4-1 15,-12 0 0-15,0 0 0 0,0 0-2 0,2 0 1 16,-2 0-1-16,3 0 0 0,-3 0-1 16,0 0 0-16,-8 4-1 0,-5 2-6 15,1 3-8-15,-9-7-24 0,1 1-54 16,0-3-214-16,1-7-27 0</inkml:trace>
          <inkml:trace contextRef="#ctx0" brushRef="#br0" timeOffset="8909.3509">10129 844 604 0,'0'0'42'0,"0"0"-10"16,0 0-14-16,0 0-14 0,0 0-5 16,0 0 1-16,0 0 0 0,0 0 3 15,0 0-1-15,-2 60-1 0,2-7-2 0,-4 3 1 16,4 0-2-16,0-4-3 0,-2 2-10 16,2-4-21-16,2-6-67 0,8-1-175 15</inkml:trace>
          <inkml:trace contextRef="#ctx0" brushRef="#br0" timeOffset="34653.6089">9736 1156 302 0,'0'0'61'0,"0"0"-7"16,0 0-12-16,0 0-1 0,0 0-8 16,0 0 3-16,0 0-4 0,0 0-6 15,0 0-1-15,0 0-3 0,8-43-5 16,-8 40-4-16,0 2-4 0,0-1-5 0,0-6-2 16,-8 3 1-16,2 2-1 0,-7-6 0 15,4 7 0-15,4-1 1 0,-1 1-1 16,6 2-1-16,-3-2 0 0,-6 2-1 15,-1 0 1-15,-4 0 2 0,-1 0 2 16,9 0 1-16,-10 2 1 0,10 0 0 0,-10 3-1 16,0-1 1-16,1 1-1 15,4-2 3-15,4 1-4 0,2-3 1 16,-1 2-2-16,0-2 0 0,-1 3 0 16,2-1-1-16,-1 0-1 0,2 2 0 0,-5-2-2 15,3 7-1-15,1-6 1 0,1 0 1 16,-8 5-1-16,7-3 3 0,-2 6-3 15,-10 4 0-15,8-6 0 0,-3 6 0 16,5-5 1-16,-4-1 3 0,-2 7-2 16,4-8 0-16,-7 5 0 0,7-4-1 0,3-2 0 15,-3 1 0-15,5-4 0 16,1-2-1-16,3-3 1 0,-2 0 0 16,-1 8-1-16,2-1 0 0,-4-1 0 15,5 0 0-15,-1 1 0 0,-2 0 2 0,1-1-1 16,2 3-1-16,-3-3 1 0,3 4-2 15,0-2 2-15,0 10 0 0,0-9 1 16,0 7 1-16,0 2 3 0,3-6-5 16,2 4 5-16,-4-6-4 0,5 4-1 15,2-3 1-15,-2 0-2 0,3-1 1 0,-5 0-1 16,2-6 0-16,2 5 1 0,-4-5 1 16,1 1 0-16,4 4-1 0,-4-4 1 15,5 1-2-15,-1 4 3 16,2-7 0-16,-1 5 1 0,-2-8 0 0,5 3-1 15,-7-3-1-15,0 0 0 0,3 3 0 16,-9-3 0-16,9 0 2 0,0 0-1 16,6 0-1-16,3 0 0 0,-4 0-2 15,1 0 1-15,-2-3 1 0,2 0 0 16,-3-5 2-16,1 5-2 0,-6-2 1 0,4-3-1 16,-4 5 0-16,4-7-1 0,-1 1 0 15,2 1 0-15,0-8 1 0,0-2-5 16,-1 1 6-16,-1-1-5 0,2-1 3 15,-3-3 2-15,3-5-3 0,-3 3 2 16,3-1-1-16,-6-1 0 0,0 9 1 0,-1-9 0 16,-1 1-1-16,-1 7 0 15,-3-12 0-15,2 13-1 0,-2 0 0 16,0-2-3-16,0 5-7 0,0-8-16 16,-2 9-41-16,-11-6-195 0,-10 11-79 0</inkml:trace>
          <inkml:trace contextRef="#ctx0" brushRef="#br0" timeOffset="8472.7244">9586 1060 241 0,'0'0'75'0,"0"0"-5"15,0 0-9-15,0 0-15 0,0 0-11 0,0 0-13 16,0 0-11-16,0 0-4 0,0 0-4 15,-6-19 2-15,-9 23-1 0,-3 7 4 16,0 2-1-16,7 4 0 0,4-5 3 16,7 3 0-16,0 4 1 0,0-5 4 15,13 1 4-15,7-9-1 0,7-2 0 0,6-4-5 16,3 0-3-16,-6-7-5 0,-1-9-1 16,-7-3-2-16,-7 0 1 15,-6-3-3-15,-9-1-1 0,-1-2 0 16,-16-6-3-16,-4 6 0 0,-6 8-2 0,8 6-2 15,-4 6-7-15,10 3-6 0,4 2-15 16,-4 0-27-16,9 2-47 0,-1 3-92 16,1 1-54-16</inkml:trace>
          <inkml:trace contextRef="#ctx0" brushRef="#br0" timeOffset="9424.9892">10862 1083 490 0,'0'0'43'16,"0"0"-4"-16,0 0-11 0,0 0-14 0,0 0-8 15,0 0-3-15,-117-78-2 0,84 80 2 16,4 13-1-16,1 8 4 0,4 7 0 15,1 4 3-15,5 5 4 0,8 1-2 16,4 1 1-16,3-1-4 0,3-1 1 16,4-7-2-16,10-4 0 0,4-4 4 0,1-7-2 15,-4-6 1-15,8-9 2 0,2-2-7 16,7-17 2-16,7-15-2 16,-1-10-2-16,-5-10-2 0,0-17-2 15,-5-12-2-15,-2-10-6 0,-5-7-3 0,-3 2-1 16,-4 10 5-16,-4 14 3 0,-2 24 12 15,-7 21 1-15,-1 8 0 0,0 12-1 16,0-2-7-16,-1 9 0 0,-16 7 1 16,-7 26 6-16,-5 17 5 0,2 15 4 15,11 12 0-15,2 7-1 0,14 2-4 0,0 1-3 16,20-6-6-16,13-7 0 0,11-7-4 16,7-12-5-16,4-10-23 0,2-15-72 15,1-17-199-15,-7-10-30 16</inkml:trace>
        </inkml:traceGroup>
        <inkml:traceGroup>
          <inkml:annotationXML>
            <emma:emma xmlns:emma="http://www.w3.org/2003/04/emma" version="1.0">
              <emma:interpretation id="{E6AA113A-1F28-4588-927A-98883AF984F2}" emma:medium="tactile" emma:mode="ink">
                <msink:context xmlns:msink="http://schemas.microsoft.com/ink/2010/main" type="inkWord" rotatedBoundingBox="14674,8043 16937,8008 16975,10436 14713,10471">
                  <msink:destinationLink direction="with" ref="{07EE4116-D49B-4E1C-B4CD-A629CC4B7E06}"/>
                </msink:context>
              </emma:interpretation>
            </emma:emma>
          </inkml:annotationXML>
          <inkml:trace contextRef="#ctx0" brushRef="#br0" timeOffset="10092.7003">12301 640 442 0,'0'0'76'0,"0"0"-19"0,0 0-13 0,0 0-13 15,0 0-5-15,0 0-2 0,0 0 0 0,0 0-4 16,0 0-1-16,-66-6-3 0,66 6-1 16,-5-2-3-16,5 2-1 15,0 0-2-15,-1 0-3 0,-2-3 0 0,3 3 0 16,-2 0-2-16,2-2 0 0,0 2-1 15,0-1 1-15,20-4 1 0,13-3 1 16,18 0 0-16,12-1 1 0,15 0 1 16,10-2 0-16,9 2 1 0,3 1-3 15,-7 2 0-15,-15-1-4 0,-13 4-2 16,-26 0 2-16,-17 3-2 0,-13 0-3 0,-9 0 1 16,0 0 0-16,0 0-1 0,5 0 1 15,-4 0-2-15,2 0 1 0,-1 0-1 16,-2 0-2-16,0 0-4 0,0 0-8 15,-5-2-11-15,-7 0-13 0,-10 0-16 16,-14-3-34-16,15 1-67 0,-13-2-133 16</inkml:trace>
          <inkml:trace contextRef="#ctx0" brushRef="#br0" timeOffset="10540.3766">12632 207 563 0,'0'0'54'15,"0"0"-1"-15,0 0-6 0,0 0-11 0,0 0-12 16,0 0-6-16,0 0-8 0,0 0-5 16,0 0-1-16,0 0-1 15,13-33 1-15,-2 53 1 0,1 9 1 16,-3 6 1-16,-3 8 1 0,3 8 1 0,0 3 0 15,0 13 4-15,1 3-4 0,1 3 2 16,-2 4-3-16,0-4-4 0,0 0 1 16,0-8 0-16,-3-2 0 0,-1-8-1 15,-1-8-1-15,-4-14 0 0,0-14-1 16,0-9 0-16,0-10-1 0,0 0-1 0,0 0-1 16,0 1-4-16,0 10-11 0,-1-1-39 15,-13-9-229-15,-8-5-61 0</inkml:trace>
          <inkml:trace contextRef="#ctx0" brushRef="#br0" timeOffset="21720.3556">14311 514 370 0,'0'0'49'0,"0"0"-8"0,0 0-11 16,0 0-13-16,0 0-2 0,0 0 3 15,0 0 5-15,0 0 3 0,0 0-3 16,0 0-1-16,5-13-4 0,-5 12 1 16,0 1-3-16,0 0-4 0,0 0-3 0,0 0-5 15,0 0-1-15,0 0-1 16,-6 0-1-16,1 0 0 0,0 6 0 16,1-2 1-16,4-4 2 0,-5 4-1 15,4 3 2-15,-2-3 1 0,-3 7 0 0,1-7 1 16,-4 9 1-16,3-4-2 0,-3-1-2 15,2 3 0-15,-4-3-4 0,-2 8 2 16,4-5 0-16,-6 5-1 0,6-5 0 16,0-3 0-16,0 3 1 0,1-2-2 15,-1 2 1-15,2 0-1 0,1 0 0 0,-3 0 2 16,4 0 1-16,-4 0-1 16,3 0 0-16,-6 0 0 0,5 1-1 0,-2-1 2 15,-4 2-1-15,6-2 0 16,-5 0 2-16,3-3-2 0,0 4-1 0,3-8 0 15,0 5-2-15,1-4 2 0,-4 5 0 16,0 1 0-16,-1 2 0 0,-4 2 0 16,2 6-1-16,-3 3 2 0,2 0-1 15,1-2 1-15,-2 3-1 0,-2 0 0 16,4-4-1-16,-5 1 2 0,2-1-2 0,-3-1 0 16,3-1 2-16,4-6-1 0,-1 3-1 15,0-1 0-15,3-4 0 0,-4 6 2 16,-1 2 0-16,5-8 1 0,-4 8 0 15,2-1 0-15,5-7-2 0,-6 10 2 16,6-9-1-16,0-1 1 0,-1 3 0 16,1-2-1-16,1 1 1 0,-2-1-2 15,2 0 1-15,4-6 1 0,-5 5-2 16,3-5 2-16,-2 7 4 0,-1 0-3 16,3-7 5-16,1 0-5 0,-2-1 1 0,1 1 0 15,-3-1-1-15,6 1-1 0,0-6-1 16,-2 0-1-16,2 0 0 0,0 2 0 15,-3-2-1-15,3 0-4 0,-4 0-31 16,-2-24-137-16,-2-25-155 0,2-21-29 16</inkml:trace>
          <inkml:trace contextRef="#ctx0" brushRef="#br0" timeOffset="20820.5656">13687 337 421 0,'0'0'54'0,"0"0"-1"0,0 0-14 15,0 0-14-15,0 0-8 0,0 0-6 0,0 0 1 16,0 0 0-16,0 0 2 0,-6-15 4 16,6 13 0-16,0 2 0 0,0-2 0 15,0 2-2-15,0 0-1 16,0-3-1-16,0 3-3 0,2-1 0 0,-1 1-4 15,7-7-2-15,-2 3-2 0,6-3-1 16,4-4 0-16,-4 5 1 0,8-7-2 16,-1 5 1-16,-5 4-1 0,8-5 1 15,-10 2 0-15,2 1 0 0,-1 2 0 16,-8-1 0-16,6-1 0 0,-7 2 0 0,1 1-1 16,2 0 3-16,-1-2-3 0,0 4 0 15,6-4 0-15,2 1-1 0,-2 0 1 16,4-1-1-16,-1 0 1 0,0 1 0 15,3 3 0-15,-3-5 0 0,-6 5-1 16,6 1 1-16,-6 0-1 0,0 0 0 0,6 0-1 16,-7 0 1-16,3 0 0 15,7 11 0-15,-5 2 1 0,4 4-3 16,-1 2 3-16,1-2 0 0,1 3 0 16,1 2 2-16,2 0 0 0,-4-1-3 0,1 3 1 15,-3-2 1-15,1 1 0 0,-3 2 2 16,0 0-3-16,4 1 4 0,-7 2-4 15,4 3 2-15,-4-1-2 16,5 0 0-16,-1-1 0 0,-1-1-2 0,-2 0 2 16,2-3-2-16,-2-1 2 0,-2-6-1 15,0 1 0-15,-5-7 0 0,-1-5 1 0,3 8-1 16,-4-9 1-16,1 1-1 16,-2 0 0-16,-1-7 1 0,0 0-2 15,0 0 0-15,3 2-1 0,-3-1-3 0,0 2-10 16,2-1-15-16,-2 1-25 0,0-3-36 15,0 0-87-15,-15 0-125 0</inkml:trace>
          <inkml:trace contextRef="#ctx0" brushRef="#br0" timeOffset="109724.0717">13819 2276 512 0,'0'0'45'16,"0"0"-2"-16,0 0-9 0,0 0-13 15,0 0-5-15,0 0-3 0,0 0 1 16,0 0 1-16,0 0 1 0,0 0 1 0,-9-54-2 16,9 54-1-16,0-2-3 0,0 2-2 15,0-3-3-15,0 3-4 0,0-2-2 16,0 2-1-16,0-3 0 15,0 3 0-15,0 0 2 0,0 0-1 0,3 0 2 16,3 11 0-16,3 7 2 0,2 7-1 16,-2 3 2-16,0 0 0 0,-4 2 0 15,-1-2 2-15,1 3-3 0,-4-9 2 16,2 4-4-16,-3 1 0 0,2-9 1 16,-2 7-3-16,3-9 2 0,-3-10-1 0,0 4 0 15,0-10 0-15,0 0-1 0,0 0 2 16,0 3-2-16,0-1 0 0,0-1 0 15,0 2 0-15,0-1-3 0,1 1 0 16,-1-1-8-16,0 0-15 0,0 0-32 16,3-2-119-16,-1 2-134 0</inkml:trace>
        </inkml:traceGroup>
        <inkml:traceGroup>
          <inkml:annotationXML>
            <emma:emma xmlns:emma="http://www.w3.org/2003/04/emma" version="1.0">
              <emma:interpretation id="{6D85B5AF-7BE3-4F84-893E-57D869595911}" emma:medium="tactile" emma:mode="ink">
                <msink:context xmlns:msink="http://schemas.microsoft.com/ink/2010/main" type="inkWord" rotatedBoundingBox="17704,7795 21946,7729 21987,10335 17745,10402">
                  <msink:destinationLink direction="with" ref="{07EE4116-D49B-4E1C-B4CD-A629CC4B7E06}"/>
                </msink:context>
              </emma:interpretation>
            </emma:emma>
          </inkml:annotationXML>
          <inkml:trace contextRef="#ctx0" brushRef="#br0" timeOffset="16536.0216">15329 364 312 0,'0'0'71'15,"0"0"-6"-15,0 0-10 0,0 0-17 0,0 0-8 16,0 0-7-16,0 0-7 16,0 0-3-16,0 0-2 0,0 0 1 0,-38-6 2 15,32 3-4-15,-1 2 0 0,2-6-5 16,2 3-2-16,-1-3 2 0,1 2 0 15,3 5 2-15,-2-6 1 0,-1-1-1 16,2 0 0-16,-2 3 1 0,3 4 0 16,-2-3-1-16,2 3-1 0,0-1-3 15,0-1-2-15,0 0 0 0,0-1-1 16,0 0 0-16,0 2 1 0,0-1 0 0,0-2 0 16,0 3 2-16,0-2-1 0,0 3 1 15,0-3 1-15,0-5 0 0,0 0 0 16,5 0 1-16,-1-2-2 15,1 6-1-15,-4 0 0 0,8-5 0 0,-4 4 0 16,5-1-1-16,-1-1 1 0,2-1 0 16,7-2-1-16,-5 6 1 0,7-6-1 15,-1 2 0-15,-2 4 0 0,7-3-1 16,-1 1 0-16,-8 4 0 0,6-4 0 16,-5 1 0-16,1 3 1 0,-1 1 0 0,-7-2-1 15,8 3 2-15,-8 0-2 0,0 0 0 16,6 0 1-16,-6 0-1 0,0 0 0 15,0 0 1-15,-3 0-1 0,3 0 0 16,-2 0 0-16,9 0 0 0,-1 0 0 16,-2 0 0-16,10 4 1 0,-2 3-1 0,-8-1-1 15,10 2 0-15,-4-1 1 16,-5 0-1-16,4 1 1 0,-8-1 1 0,-5-3-1 16,5 3 1-16,-5-4-1 15,4 7 1-15,1-4-1 0,0 4 0 0,-1-4 0 16,-5-2 0-16,5 3 1 0,-4-3-1 15,-1 1 0-15,1-1-1 0,-4 1 2 16,4-2 0-16,-2 2-1 0,1 3 2 16,-4-2-2-16,0 2 1 0,0 6 1 15,0 1-2-15,0 0 0 0,-3 0 1 0,-1-3 1 16,-1 4-2-16,-1-4 0 16,2 4 4-16,-2 1-2 0,-6 2 3 0,1 0-2 15,-7 3-1-15,-2-1 0 16,-2-4 0-16,-2 0 0 0,-3-1 0 0,1 1 0 15,-1-3 0-15,8-5 0 0,-1 2-2 16,8-5 0-16,6-1 0 0,-8 3 0 16,8-7-4-16,-1 1 2 0,2 3-2 15,5-5-3-15,-6 3-6 0,-7 3-8 16,2-2-9-16,-11 4-11 0,2 2-7 0,-2-2-13 16,1 1-22-16,0 0-27 0,9-1-60 15,4-5-71-15</inkml:trace>
          <inkml:trace contextRef="#ctx0" brushRef="#br0" timeOffset="15640.5694">15318 364 330 0,'0'0'69'0,"0"0"-6"0,0 0-10 16,0 0-13-16,0 0-5 0,0 0-7 15,0 0-2-15,0 0-1 0,0 0-3 16,-33-63-1-16,30 55-2 0,2 5-2 16,1 3-2-16,-3-4-1 0,3 4-1 15,0-1-3-15,-2-2-2 0,2 3-1 0,0-3-1 16,-3-1-1-16,3 3-1 0,0-2 0 16,0 3 0-16,0 0-1 15,-1 0 1-15,1-5 0 0,0 5-2 0,0-1 0 16,0 1-2-16,0 0 0 0,0 0 0 15,0 0-1-15,0 0 2 0,1 14 0 16,8 8-1-16,3 8 1 0,-1 2 0 16,-1 2-1-16,2 2 0 0,-1 5 4 15,-2 2-3-15,1 2 4 0,-1 0-3 16,0 3-1-16,2-1 2 0,-4-1-2 0,-1-3 0 16,2-4 0-16,-5-1-2 0,1-13 2 15,-1 1 1-15,-1-9-1 0,-2-8 3 16,3 8-3-16,-3-7 0 15,0-4 0-15,0 3 0 0,0-9 0 0,0 0 3 16,0 0-4-16,0 2 0 0,2 1 0 16,-2-1-3-16,0-1 2 0,0 2 0 15,0-1-6-15,0-2-7 0,3 0-18 16,-3 0-30-16,0 0-54 0,1 0-141 16,-1-8-52-16</inkml:trace>
          <inkml:trace contextRef="#ctx0" brushRef="#br0" timeOffset="16904.141">15452 713 429 0,'0'0'57'0,"0"0"-6"0,0 0-17 15,0 0-15-15,0 0-6 0,0 0-1 16,0 0 0-16,0 0 4 0,0 0 2 16,-10 2 4-16,10 3 1 15,15 3 1-15,12 3-2 0,10 3-3 0,7 2 0 16,7-1-4-16,9 2-2 0,3 1-2 15,6 0-1-15,-2 0-3 0,-4-1 0 16,-5 0-2-16,-8-3-4 0,-8 2 0 16,-9-6-1-16,-10 1-1 0,-5-2 1 15,-11-2-1-15,-2-2-1 0,-1-1 0 16,-4-4-6-16,0 0-10 0,0 0-18 0,0 2-28 16,0-2-61-16,0 0-173 0,-1 0-2 15</inkml:trace>
          <inkml:trace contextRef="#ctx0" brushRef="#br0" timeOffset="17332.228">17256-22 550 0,'0'0'33'0,"0"0"-2"0,0 0-13 16,0 0-14-16,0 0-6 0,0 0-4 15,0 0 6-15,-128 51 1 0,73 11 5 16,-5 17 0-16,1 11 7 0,5 10 7 16,9 5-1-16,9 3 4 0,13-4-6 15,13 3-2-15,10-6-3 0,15-5-5 0,21-6-1 16,12-8-5-16,13-15-1 0,13-8-6 15,9-13-17-15,5-14-51 0,10-8-165 16,-3-21-67-16</inkml:trace>
          <inkml:trace contextRef="#ctx0" brushRef="#br0" timeOffset="18652.3412">17685 600 389 0,'0'0'73'0,"0"0"-12"0,0 0-19 0,0 0-13 16,0 0-11-16,0 0 2 15,0 0-1-15,0 0 4 0,0 0-6 0,0 0 2 16,-28-105-6-16,28 95 2 0,0 5 0 15,0 5-2-15,-3-10 0 0,3 2 0 16,0-2-5-16,0 5-2 0,0 5 0 16,-1-3-1-16,1-4 0 0,-2-2 0 15,-1 0 0-15,3 2 0 0,0 7-1 0,-1-1 0 16,1 1 0-16,0-3 0 0,0 1-1 16,0-1 1-16,0 3-2 0,-3-2 1 15,3 2-1-15,0-1 0 16,0 1-1-16,0-3 1 0,0 3-1 0,0 0 0 15,-2 0 0-15,2 0-1 0,0 0 0 16,-3 0 0-16,2 0 0 0,-7 14 0 16,4 2 0-16,-2 8-1 0,1 1 4 15,5-4-3-15,-1 10 2 0,1 0-2 16,0-1 0-16,0 15 1 0,0-4-1 0,0 4 0 16,0 1 0-16,1 2 1 0,-1-1 1 15,3-4 1-15,-3 2 0 0,2-7 1 16,-1-9-1-16,4-4 0 0,-2-8 2 15,1-2-2-15,1-2 0 0,-4-6-1 16,2-1 1-16,-3-6 0 0,0 0 0 16,0 0 0-16,2 0-1 0,1 3 0 15,3-3-2-15,0 0 1 0,6-8 0 16,3-4-1-16,-6 3 0 0,5-8 1 16,-4-1-3-16,4-4 1 0,1-7 1 0,-2-2-1 15,2 3 3-15,-3 1-3 0,-1 7 1 16,-2 2 0-16,-3 7 0 0,-3 5 0 15,3-5 0-15,-3 4 0 0,-2-1 0 16,4 5 0-16,-5-4 0 0,1 0 0 16,2 1 1-16,-1-9-1 0,1 8 0 15,-3-9 0-15,1 1-1 0,-1 6 1 0,3-6 0 16,-3 6 1-16,0 0-1 16,2 1 0-16,-2 8 0 0,0-1 0 15,0 1 1-15,0-2-1 0,3 1 1 0,-3-3-2 16,0 1 1-16,0 2 0 0,0 1-1 15,1-2 2-15,-1 2-3 16,0-3 3-16,0 3-1 0,0-2 0 0,0 2 1 16,0-2-3-16,0 2 2 0,0 0-2 15,0 0 2-15,3 0 0 0,-3 0 0 0,2 0 0 16,7 0 0-16,1 0 0 0,9 10 0 16,0 8 0-16,1-1 1 0,2 4-1 15,2 9 0-15,0 0 0 0,6 8-1 16,-1 1 0-16,-1 4 1 0,3 0 0 15,-4 2 2-15,-2-3-1 0,1-8 0 16,-7-4 0-16,-4-11 0 0,-6-8 0 16,-4-6 1-16,-5-5-1 0,0 0 1 15,0 0 2-15,1 0-1 0,4 0 1 16,-1-16-2-16,1-14-2 0,-1-14 1 0,-1-14-2 16,-1-4 2-16,2-4-2 0,1-3 1 15,-1 5-2-15,2 7 2 0,-1 7 0 16,2 3 1-16,-5 16 0 0,1 0-3 15,-2 14 3-15,-1 6-4 0,0-8 4 16,0 11 0-16,0-1-1 0,0 2-1 16,0 7-1-16,0-1-2 0,0 1-4 15,0-3-1-15,0 2-8 0,0-2-7 16,0 0-9-16,0 2-13 0,0-2-22 16,0 2-46-16,0-2-94 0,-1 0-84 0</inkml:trace>
          <inkml:trace contextRef="#ctx0" brushRef="#br0" timeOffset="18884.4373">18659-121 674 0,'0'0'14'0,"155"81"9"0,-73-14-3 15,-5 12-2-15,-9 16-10 0,-13 15-4 16,-13 9-1-16,-13 7-2 0,-20 1 1 16,-9 0-2-16,-27-5-3 0,-23-7 2 15,-19-12-2-15,-17-6 2 0,-17-10-7 0,-12-8-32 16,-14-13-240-16,0-13-31 0</inkml:trace>
          <inkml:trace contextRef="#ctx0" brushRef="#br0" timeOffset="111272.4407">19397 2000 462 0,'0'0'79'16,"0"0"-16"-16,0 0-12 0,0 0-12 16,0 0-6-16,0 0-6 0,0 0-4 15,0 0 0-15,0 0-6 0,0 0-5 16,-50-46-3-16,50 44-6 0,0-1 0 16,0 2-1-16,0-1 0 0,0-1 1 0,0 1-3 15,0-1 1-15,0 3-2 0,0 0 1 16,0 0 2-16,12 19 1 0,2 8 2 15,1 13 0-15,-2 0 1 0,1 2-2 16,-4 0 1-16,-1-2-3 0,2 0 0 16,-2-5-1-16,2 0 1 0,1-2 3 0,0-1-5 15,1-2 1-15,-4-9-7 0,0 3-21 16,-3-9-31-16,-3-9-90 16,-3 8-170-16,-7-14-9 0</inkml:trace>
        </inkml:traceGroup>
        <inkml:traceGroup>
          <inkml:annotationXML>
            <emma:emma xmlns:emma="http://www.w3.org/2003/04/emma" version="1.0">
              <emma:interpretation id="{1AC58263-77C1-4D85-9D27-2E4F3A23C360}" emma:medium="tactile" emma:mode="ink">
                <msink:context xmlns:msink="http://schemas.microsoft.com/ink/2010/main" type="inkWord" rotatedBoundingBox="26056,8030 29332,7979 29348,8975 26071,9026">
                  <msink:destinationLink direction="with" ref="{D3EC9BD8-DD08-410A-AE52-0E3C4E4DFD63}"/>
                  <msink:destinationLink direction="with" ref="{9A7BB637-8125-42AE-ABF6-DE037CAFB95C}"/>
                </msink:context>
              </emma:interpretation>
              <emma:one-of disjunction-type="recognition" id="oneOf3">
                <emma:interpretation id="interp15" emma:lang="" emma:confidence="0">
                  <emma:literal>170</emma:literal>
                </emma:interpretation>
                <emma:interpretation id="interp16" emma:lang="" emma:confidence="0">
                  <emma:literal>no</emma:literal>
                </emma:interpretation>
                <emma:interpretation id="interp17" emma:lang="" emma:confidence="0">
                  <emma:literal>130</emma:literal>
                </emma:interpretation>
                <emma:interpretation id="interp18" emma:lang="" emma:confidence="0">
                  <emma:literal>770</emma:literal>
                </emma:interpretation>
                <emma:interpretation id="interp19" emma:lang="" emma:confidence="0">
                  <emma:literal>£70</emma:literal>
                </emma:interpretation>
              </emma:one-of>
            </emma:emma>
          </inkml:annotationXML>
          <inkml:trace contextRef="#ctx0" brushRef="#br0" timeOffset="405689.5626">24359 540 498 0,'0'0'24'0,"0"0"7"0,0 0 1 0,0 0-4 16,-147 41-9-16,87-9-7 0,-2 9-1 15,-1-1 2-15,2 3 2 0,2 2 2 16,5-4-2-16,4-1-2 0,7-2-4 16,5-3-3-16,5-3-3 0,7-5 0 15,8-6-2-15,3-7-3 0,6-3-4 0,5-5-9 16,1-2-30-16,3-4-70 0,-2 0-177 15</inkml:trace>
          <inkml:trace contextRef="#ctx0" brushRef="#br0" timeOffset="405381.4719">23626 510 239 0,'0'0'76'0,"0"0"-1"16,0 0-9-16,0 0-11 0,0 0-16 16,0 0-9-16,0 0-7 0,0 0 3 15,0 0-4-15,12-42-1 0,-5 31-5 16,2 2-3-16,0 1 1 0,-6 4-2 16,6-4-1-16,-4 7 0 0,-1-4-4 0,4 2-1 15,-8 3-1-15,0-2-3 0,0 2 2 16,1 0-1-16,2-1-1 0,-3 1 0 15,2 0-1-15,-2 0 0 0,3-4 1 16,-3 4 1-16,2 0 2 0,-1-1-1 16,8-4 1-16,8-1 0 0,-5 1 1 15,9-6-1-15,-6 1 1 0,-5 2-1 16,8-4 0-16,0 1-1 0,-4 1-1 16,2-3 1-16,-4 7-1 0,0-1-1 15,0-1 0-15,2 1 0 0,-2 0 0 0,2 4 1 16,-1-5-3-16,1 5 0 0,1-3 2 15,4 4-1-15,8 2 1 0,0 0 3 16,6 0-4-16,-3 2 2 0,-3 8-2 16,-1 5-1-16,1 2 3 0,-4 4 1 15,-2 6 0-15,1 2 1 0,-4 4 3 16,-1 1-4-16,-1 4 3 0,-2-2-4 16,1 4 0-16,-2-3 0 0,-1 4-1 15,5-7 0-15,-3 2-1 0,-2-1 1 16,4-3-2-16,-5-2 1 0,2-3-2 0,-4-7 1 15,0-1 0-15,-6-6-2 0,0-9 1 16,2 4-1-16,-5-1-1 0,1-1 0 16,-1 1-4-16,3 1-6 15,-3-8-7-15,0 0-13 0,0 3-23 0,-3-1-26 16,-9-2-88-16,-1 0-138 0</inkml:trace>
          <inkml:trace contextRef="#ctx0" brushRef="#br0" timeOffset="406453.3942">25057 226 321 0,'0'0'75'0,"0"0"-5"0,0 0-11 15,0 0-13-15,0 0-10 16,0 0-8-16,0 0-7 0,0 0-2 0,0 0-6 16,0 0-2-16,0-73-1 0,0 71-3 0,0-1-1 15,0 0-2-15,0 3-2 16,0 0 1-16,8 0 1 0,10 0 1 16,6 17 0-16,9 4 0 0,4 3 1 15,5 6-2-15,7-1 3 0,3 4-2 0,1-4-1 16,4 1-1-16,-2-4 0 0,-2 1 5 15,-3-2-6-15,-4-4 5 0,-10-4-4 16,-9-6-1-16,-4-1 0 0,-9-4 1 16,-8-4-1-16,0 1 2 0,-6-3 3 15,0 0 0-15,0 0 1 0,3 0-1 0,-2 2-3 16,-1-2 0-16,0 0-3 16,3 0 0-16,-3 0-1 0,0 0 0 15,0 0-1-15,0 0-1 0,-4 0 1 16,-14 0 0-16,-5 4 3 0,-10 13-3 0,3 7 2 15,-6 6-1-15,-2 8 0 0,-1 3-1 16,-3 8 2-16,0-1-1 0,0 3 2 16,4 0-1-16,5-2 0 0,0-3 2 15,8-2-1-15,-3-6 0 0,9-5 2 16,4-11-1-16,3-5-1 0,3-3-1 0,4-9 0 16,4 1-2-16,1-6 0 15,-2 0-2-15,2 0-2 0,0 2-2 16,-3-2-6-16,3 2-12 0,0-2-15 0,0 0-26 15,0 0-40-15,0 0-78 0,9-8-109 16</inkml:trace>
          <inkml:trace contextRef="#ctx0" brushRef="#br0" timeOffset="406817.4311">26724 400 400 0,'0'0'50'16,"0"0"-5"-16,0 0-14 0,-128 114-11 15,110-74 2-15,11-2 0 16,7-1 1-16,7-6 1 0,16-5-1 0,6-5-2 16,5-8-4-16,7-9-1 0,-1-4-3 15,1 0 1-15,-8-13 1 0,-4-7-1 0,-10-5-5 16,-5-3-3-16,-13-5-5 16,-1-2-1-16,-12 1 0 0,-9-1-5 15,-3 4 4-15,7 8-7 0,-4 3-4 16,11 9-17-16,4 3-28 0,-11 6-73 0,4 7-166 15</inkml:trace>
        </inkml:traceGroup>
      </inkml:traceGroup>
    </inkml:traceGroup>
    <inkml:traceGroup>
      <inkml:annotationXML>
        <emma:emma xmlns:emma="http://www.w3.org/2003/04/emma" version="1.0">
          <emma:interpretation id="{0DD1EF3E-220A-4A4D-A136-DB5350B5D539}" emma:medium="tactile" emma:mode="ink">
            <msink:context xmlns:msink="http://schemas.microsoft.com/ink/2010/main" type="paragraph" rotatedBoundingBox="2634,11885 13276,12169 13220,14251 2578,13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3E8E13-6AC5-4E8B-B76E-DCBCEF8C286E}" emma:medium="tactile" emma:mode="ink">
              <msink:context xmlns:msink="http://schemas.microsoft.com/ink/2010/main" type="line" rotatedBoundingBox="2634,11885 13276,12169 13220,14251 2578,13967"/>
            </emma:interpretation>
          </emma:emma>
        </inkml:annotationXML>
        <inkml:traceGroup>
          <inkml:annotationXML>
            <emma:emma xmlns:emma="http://www.w3.org/2003/04/emma" version="1.0">
              <emma:interpretation id="{574A7ECB-3F19-42F2-A957-8B9792CBFAED}" emma:medium="tactile" emma:mode="ink">
                <msink:context xmlns:msink="http://schemas.microsoft.com/ink/2010/main" type="inkWord" rotatedBoundingBox="3596,12953 3610,13920 2615,13935 2601,12968"/>
              </emma:interpretation>
              <emma:one-of disjunction-type="recognition" id="oneOf4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643417.7338">145 5193 645 0,'0'0'25'0,"0"0"6"15,0 0-3-15,0 0-9 0,0 0-11 16,0 0-3-16,0 0 8 0,122-22 3 16,-47 11-1-16,6 0-2 0,9 0-6 15,-1 0-4-15,0-1-3 0,-7 4-1 16,-4 2-3-16,-7 1-6 0,-12 2-13 0,-8 3-14 16,-14 0-20-16,-4 5-25 0,-13 1-40 15,-3 10-141-15</inkml:trace>
          <inkml:trace contextRef="#ctx0" brushRef="#br0" timeOffset="643730.7014">306 5787 606 0,'0'0'28'0,"0"0"6"0,0 0 0 15,131-36-7-15,-70 24-12 0,11-5-2 0,8 1-2 16,0 5-3-16,1-1-2 0,-7 1-6 15,-8 5-3-15,-14 3-6 0,-14 3-10 16,-10 0-26-16,-10 0-32 0,-12 0-36 16,2 14-61-16,-8 1-89 0</inkml:trace>
          <inkml:trace contextRef="#ctx0" brushRef="#br0" timeOffset="643148.638">346 5323 363 0,'0'0'76'0,"0"0"0"0,0 0-19 0,0 0-12 16,0 0-13-16,0 0-3 0,0 0-3 15,0 0-2-15,0 0-5 16,-12-56-2-16,12 51-3 0,0-5 0 15,0 4-3-15,0 6-1 0,-1-2 0 0,1 2-1 16,0-3 0-16,0 2 2 0,-3-1-5 16,3-2-2-16,0 3-3 0,0-2-2 15,0 2-1-15,0 1 3 0,0 0-1 16,0 15 1-16,0 11 5 0,7 15-4 16,2 4 6-16,-3 3-3 0,5 4 0 15,1 0 1-15,-2 3-2 0,1 1 1 0,-2-1-1 16,0 3 1-16,-5-3-2 0,1-2 2 15,-5-2-1-15,0-18-2 16,0 0 0-16,0-13-1 0,0-12-1 0,0 3 1 16,0-11-2-16,0 0 1 0,0 0-1 15,0 3-1-15,0 0-2 0,0-1-6 16,0-2-15-16,0-5-25 0,0-26-49 16,-5-16-126-16,1-18-98 0</inkml:trace>
          <inkml:trace contextRef="#ctx0" brushRef="#br0" timeOffset="643878.226">446 6068 671 0,'0'0'46'0,"0"0"-2"15,0 0-6-15,0 0-14 0,0 0-8 16,0 0-6-16,114-5-3 0,-68-1-5 16,-2-1-2-16,-2 3-5 0,0-2-10 15,5 5-27-15,-1-6-102 0,7-4-170 16,-5-8-12-16</inkml:trace>
        </inkml:traceGroup>
        <inkml:traceGroup>
          <inkml:annotationXML>
            <emma:emma xmlns:emma="http://www.w3.org/2003/04/emma" version="1.0">
              <emma:interpretation id="{E3B938CC-5EDD-429C-8D4C-44CE65ADB101}" emma:medium="tactile" emma:mode="ink">
                <msink:context xmlns:msink="http://schemas.microsoft.com/ink/2010/main" type="inkWord" rotatedBoundingBox="4202,12877 7995,12978 7971,13911 4177,13810"/>
              </emma:interpretation>
              <emma:one-of disjunction-type="recognition" id="oneOf5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644320.1189">1771 5093 676 0,'0'0'24'0,"0"0"12"0,0 0 4 16,0 0-4-16,0 0-14 0,0 0-14 15,0 0-8-15,0 0-2 0,0 0 0 16,-4-78-1-16,4 100 3 0,4 12-1 16,-4 20 2-16,0 10-1 0,0 4 0 15,-10 5 4-15,-2 0-3 0,3-5 2 16,3-6-3-16,1-7-1 0,5-5 0 16,0-5 0-16,5-3-1 0,5-2-1 0,7-7 0 15,0-2-6-15,4-6-10 16,-2-6-13-16,1-1-18 0,-1-7-28 0,8-5-54 15,3-6-103-15,8 0-38 0</inkml:trace>
          <inkml:trace contextRef="#ctx0" brushRef="#br0" timeOffset="644640.9429">2540 5518 588 0,'0'0'40'0,"0"0"1"16,0 0-10-16,0 0-14 0,0 0-13 15,0 0-4-15,0 0 1 0,0 0 3 16,-133 23-3-16,111 21 3 0,2 1-1 16,2 8 3-16,3 0 1 0,2 3 0 15,8-8-1-15,1-4 1 0,4-15-2 16,0-5 1-16,0-11-2 0,0-6 0 16,3-1 5-16,-3-6 3 0,6 0 2 0,12-17 1 15,6-13-3-15,4-9-4 0,5-3 1 16,-1 3-2-16,-3 3 0 0,-5 10 1 15,-6 11-2-15,-2 2-1 16,-2 2-1-16,-1 5-4 0,1 2 1 0,-8 2-3 16,12 2 0-16,-3 0-1 0,7 6-1 0,2 11-2 15,4 9-9-15,-7 0-16 16,-3 5-30-16,1 0-37 0,-1-3-137 16,2-6-75-16</inkml:trace>
          <inkml:trace contextRef="#ctx0" brushRef="#br0" timeOffset="644935.2315">2795 5933 592 0,'0'0'49'0,"0"0"6"0,0 0-8 15,0 0-19-15,0 0-17 0,0 0-8 16,0 0 2-16,0 0 2 0,93-154 4 0,-40 111 1 15,7 2 1-15,8 5 2 0,6 5 2 16,-2 5-1-16,-6 9-2 0,-9 6-6 16,-10 3-5-16,-11 8-1 0,-8 3-1 15,-8 13 0-15,-5 3-3 0,-8 7 0 16,-7 5-4-16,0 3 3 0,-16 1-1 0,-5 2 2 16,-6-4 0-16,0-1-1 0,1-5-6 15,-2-5-10-15,5-6-13 0,5-5-18 16,-2-9-36-16,7-2-124 0,-7-2-94 15</inkml:trace>
          <inkml:trace contextRef="#ctx0" brushRef="#br0" timeOffset="645663.693">3818 5678 693 0,'0'0'23'0,"0"0"3"0,0 0-6 0,0 0-9 15,0 0-9-15,0 0-4 0,0 0 1 16,112-46 3-16,-64 35-1 0,13 0 3 15,-4 5 1-15,0 4 1 0,-5 2 0 16,0 0-3-16,-10 8-1 0,-5 7 0 16,-4 6-1-16,-9 5 0 0,0 0 0 15,-9 6-1-15,-1-2 0 0,-7-4-1 16,-2-3-3-16,-4-3 1 0,-1-1-2 16,0-2-9-16,0-9-20 0,0 0-38 15,-1-8-159-15,-7 0-74 0</inkml:trace>
          <inkml:trace contextRef="#ctx0" brushRef="#br0" timeOffset="645277.5964">4045 5223 786 0,'0'0'1'16,"0"0"4"-16,0 0-1 0,0 0-3 15,0 0 0-15,0 0-2 0,0 0 3 16,0 0 4-16,37 152-5 0,-22-103 4 16,-1 3-4-16,-1 1-3 0,-2-2 2 15,-2 1-3-15,-5 1 1 0,1-2-5 0,-5-1-7 16,0-7-17-16,0-3-24 16,-9-7-63-16,3-9-174 0,-8-13 5 15</inkml:trace>
          <inkml:trace contextRef="#ctx0" brushRef="#br0" timeOffset="645986.196">5205 5576 664 0,'0'0'17'0,"0"0"4"16,0 0 3-16,-117-13-6 0,78 36-6 15,6 5-3-15,0 10-1 0,15 5 1 16,4 5 1-16,13 1 1 0,1 0-2 15,15 3 1-15,16-5-3 0,13-9 0 16,13-6-3-16,17-13-6 0,7-12-33 16,7-7-102-16,-2-19-176 0,3-20-23 15</inkml:trace>
        </inkml:traceGroup>
        <inkml:traceGroup>
          <inkml:annotationXML>
            <emma:emma xmlns:emma="http://www.w3.org/2003/04/emma" version="1.0">
              <emma:interpretation id="{586B6100-1EA6-4FE2-82A8-E47B9DA9EF64}" emma:medium="tactile" emma:mode="ink">
                <msink:context xmlns:msink="http://schemas.microsoft.com/ink/2010/main" type="inkWord" rotatedBoundingBox="9561,12070 12294,12142 12238,14225 9506,14152"/>
              </emma:interpretation>
              <emma:one-of disjunction-type="recognition" id="oneOf6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647135.9722">7066 5617 684 0,'0'0'37'0,"0"0"5"0,0 0 0 15,0 0-9-15,104-113-15 0,-74 102-6 16,3 4-5-16,-1 7-2 0,-4 2-2 0,4 14-1 16,-7 9-1-16,-2 9 1 0,-5 11-1 15,-7 8 1-15,-7 11-2 0,-4 7 0 16,-9 3 0-16,-6 2 0 15,-8-1 0-15,1-7 0 0,-2-7 0 0,3-8 2 16,3-13 2-16,4-13-3 0,8-9 5 16,3-11-3-16,3-7-2 0,-1 0 7 15,1-3-5-15,6-21 2 0,21-18-2 16,15-24-2-16,11-14 1 0,14-4 0 16,13-7 0-16,0 15-1 0,-4 12-1 0,-10 18 1 15,-7 16 1-15,-14 13-1 0,-3 11 1 16,-1 6-2-16,-7 2 0 0,-1 15-1 15,-1 9 0-15,-6 10 1 16,-1 6-1-16,-4 4-1 0,2 3-2 0,1 0 0 16,0-4-2-16,3-2-2 0,3-7-7 15,2-8-10-15,1-8-21 0,0-10-37 16,0-8-140-16,-2-2-103 0</inkml:trace>
          <inkml:trace contextRef="#ctx0" brushRef="#br0" timeOffset="646621.1944">7185 5996 645 0,'0'0'1'0,"0"0"2"0,0 0-1 0,0 0-3 16,0 0-6-16,0 0-9 0,0 0-23 0,0 0-58 15,0 0-166-15</inkml:trace>
          <inkml:trace contextRef="#ctx0" brushRef="#br0" timeOffset="647589.0152">8317 6083 598 0,'0'0'30'15,"0"0"3"-15,0 0 1 0,0 0-3 16,0 0-15-16,0 0-3 0,0 0-4 0,0 0-1 16,0 0 1-16,89 53 2 0,-65-53-5 15,9 0 1-15,5-14-3 0,-1-10-2 16,5-6 1-16,-3-13-2 15,2-8 1-15,-4-10-1 0,-6-4-1 0,-7-7-1 16,-6-1-1-16,-11 2-3 0,-7 8 2 16,0 12-1-16,-18 9 1 0,-6 15 1 15,-8 13 2-15,-2 14 0 0,-4 4 3 16,-2 19 2-16,5 16 2 0,4 7 3 16,7 9-3-16,5 2 1 0,10 6-3 0,9 1 2 15,3-2-3-15,17-2 0 0,13-5-2 16,9-5-1-16,9-12-1 0,8-9-1 15,7-9-9-15,5-6-19 0,2-14-50 16,4 0-198-16,-2-27-50 0</inkml:trace>
          <inkml:trace contextRef="#ctx0" brushRef="#br0" timeOffset="648136.0278">9254 5807 767 0,'0'0'29'0,"0"0"1"0,0 0-5 0,0 0-15 16,0 0-8-16,152 25-4 0,-95-25-9 0,13 0-23 15,12-6-69-15,9-5-207 16,-1-10-23-16</inkml:trace>
          <inkml:trace contextRef="#ctx0" brushRef="#br0" timeOffset="647921.6924">9440 5174 591 0,'0'0'30'0,"0"0"3"15,0 0-1-15,0 0-5 0,0 0-3 16,18 128-7-16,-9-60 2 0,5 10-3 16,-4 3-4-16,-1 7-1 0,2 1-7 15,-4 1 0-15,2-6-3 0,-3-7 3 16,-1-11-6-16,-1-9 2 0,-2-12-3 0,1-15-4 16,-3-12-6-16,1-8-12 15,-1-10-29-15,0 0-95 0,0 0-150 0</inkml:trace>
          <inkml:trace contextRef="#ctx0" brushRef="#br0" timeOffset="127686.714">9675 4276 792 0,'0'0'0'0,"0"0"0"0,0 0-3 15,0 0-7-15,0 0-5 0,0 0-7 16,0 0-24-16,0 0-96 0,0 0-147 15</inkml:trace>
        </inkml:traceGroup>
        <inkml:traceGroup>
          <inkml:annotationXML>
            <emma:emma xmlns:emma="http://www.w3.org/2003/04/emma" version="1.0">
              <emma:interpretation id="{51BF49D8-2E0D-42BE-B06A-C6764483828A}" emma:medium="tactile" emma:mode="ink">
                <msink:context xmlns:msink="http://schemas.microsoft.com/ink/2010/main" type="inkWord" rotatedBoundingBox="12939,13554 13078,13557 13063,14139 12924,14135"/>
              </emma:interpretation>
              <emma:one-of disjunction-type="recognition" id="oneOf7">
                <emma:interpretation id="interp23" emma:lang="" emma:confidence="0">
                  <emma:literal>p</emma:literal>
                </emma:interpretation>
                <emma:interpretation id="interp24" emma:lang="" emma:confidence="0">
                  <emma:literal>i</emma:literal>
                </emma:interpretation>
                <emma:interpretation id="interp25" emma:lang="" emma:confidence="0">
                  <emma:literal>;</emma:literal>
                </emma:interpretation>
                <emma:interpretation id="interp26" emma:lang="" emma:confidence="0">
                  <emma:literal>P</emma:literal>
                </emma:interpretation>
                <emma:interpretation id="interp2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667296.8525">10580 6276 657 0,'0'0'-4'0,"0"0"5"0,0 0 2 16,0 0 0-16,0 0-2 0,0 0 1 15,0 0 1-15,0 0 2 0,0 0 3 0,0 0 4 16,-113-28 0-16,113 28 2 0,0-7-2 15,0 3 0-15,13-2 0 0,7-3 0 16,-2 7-2-16,6-3-4 0,-6 5-2 16,-3 0 0-16,3 0-1 0,-12 0-3 15,2 0 1-15,-8 0-1 0,0 0 0 0,0 2 2 16,-3 1-1-16,-11 1 0 16,4 3-1-16,1-6-3 0,-6-1-12 15,-3 0-24-15,0-6-72 0,1-9-183 16,8-6-18-16</inkml:trace>
          <inkml:trace contextRef="#ctx0" brushRef="#br0" timeOffset="667459.617">10498 5692 786 0,'0'0'9'0,"0"0"-1"0,0 0 1 15,0 0-8-15,0 0-19 0,0 0-41 0,0 0-124 16,0 0-129-16</inkml:trace>
        </inkml:traceGroup>
        <inkml:traceGroup>
          <inkml:annotationXML>
            <emma:emma xmlns:emma="http://www.w3.org/2003/04/emma" version="1.0">
              <emma:interpretation id="{094ABF73-A35C-433B-BD36-02AD44BB5396}" emma:medium="tactile" emma:mode="ink">
                <msink:context xmlns:msink="http://schemas.microsoft.com/ink/2010/main" type="inkWord" rotatedBoundingBox="13025,13328 13245,13334 13224,14113 13004,14107"/>
              </emma:interpretation>
              <emma:one-of disjunction-type="recognition" id="oneOf8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666882.3809">10575 5985 645 0,'0'0'25'0,"0"0"7"0,0 0 2 0,0 0-13 15,0 0-10-15,0 0-6 0,0 0-2 0,0 0-1 16,0 0 0-16,0 25-2 16,0-21 1-16,5 3-1 0,-4 0 0 15,2-1 1-15,-3-6 1 0,0 0 3 16,0 0-1-16,0 2 0 0,2 1 0 0,-2-3 2 15,0 1 2-15,0-1 0 0,3 2 0 16,-3-2-2-16,0 4-3 0,1-4-1 16,-1 1-3-16,0-1-1 0,0 3-4 15,0-3-17-15,3 1-28 0,-3 1-89 16,0 8-172-16,-9-1 5 0</inkml:trace>
          <inkml:trace contextRef="#ctx0" brushRef="#br0" timeOffset="666581.6736">10706 5471 568 0,'0'0'35'15,"0"0"0"-15,0 0-13 0,0 0-6 16,0 0-6-16,0 0-1 0,0 0-1 16,0 0 0-16,0 0 1 0,0 0 1 15,0 26 1-15,-3-26 1 0,3 0-1 16,-2 0-2-16,-1 0 0 0,3 0 1 0,-1 0-2 16,1-1 2-16,0-7-1 0,1 4 0 15,4 0 0-15,-5 4-2 0,0-3-2 16,0 3-2-16,3 0 0 15,-2 0-2-15,-1 0 1 0,0 0-1 0,-13 0-1 16,-8 9 2-16,-2-2-2 0,1-3 1 16,8 1-1-16,7-5 0 0,-1 2 1 15,8-2 0-15,-1 0 0 0,1 0 0 16,-3 0-1-16,3 3 3 0,-2-3-2 16,2 0 0-16,0 0 1 0,0 0-1 0,0 0 2 15,0 0 0-15,0 0-4 0,0 0-2 16,2 0-6-16,-2 0-16 0,0 0-27 15,0 1-74-15,0 11-188 0,-6 5-6 16</inkml:trace>
          <inkml:trace contextRef="#ctx0" brushRef="#br0" timeOffset="648759.2119">10745 6237 716 0,'0'0'0'16,"0"0"5"-16,0 0 4 0,-132 9-3 16,109-12-4-16,8-1-4 0,5-4-2 15,-2-1-2-15,7 4-1 0,5-6 1 0,3 3-1 16,8 0 3-16,11 1 4 0,7 7 2 15,4 0 3-15,4 1-2 0,-10 5 1 16,-7 3-1-16,-9-2 2 0,-7-4 1 16,2 2 4-16,-6-5-2 0,0 0 0 15,0 0-4-15,0 1-8 0,3 1-43 0,-3-2-241 16,0-2-23-16</inkml:trace>
          <inkml:trace contextRef="#ctx0" brushRef="#br0" timeOffset="648496.6257">10787 5471 672 0,'0'0'-5'15,"0"0"8"-15,0 0 2 0,0 0-3 16,0 0-4-16,0 0-2 0,0 0 2 16,0 0 1-16,0 0 2 0,0 0-1 15,-31 31-1-15,29-31 1 0,2 0 0 16,-3 0 2-16,3 0 1 0,0 0 4 0,0 0 1 16,0-1 4-16,0-3 2 15,0 3 0-15,0-2 2 0,0 1 0 0,0-1-3 16,0 1-2-16,0 0-1 0,0 0-6 15,0 0 1-15,0-1-4 0,0 2-2 16,0 1-1-16,0-3-2 0,0 3-1 16,0 0-6-16,0 0-11 0,0 0-17 15,0 0-68-15,0 4-184 0,0 5-11 16</inkml:trace>
        </inkml:traceGroup>
      </inkml:traceGroup>
    </inkml:traceGroup>
    <inkml:traceGroup>
      <inkml:annotationXML>
        <emma:emma xmlns:emma="http://www.w3.org/2003/04/emma" version="1.0">
          <emma:interpretation id="{4803FE27-AE14-451A-B161-ACE947CA482D}" emma:medium="tactile" emma:mode="ink">
            <msink:context xmlns:msink="http://schemas.microsoft.com/ink/2010/main" type="paragraph" rotatedBoundingBox="6330,12783 22171,12501 22245,16612 6403,168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D152FA-E593-4CC8-B179-EC28B2E0A433}" emma:medium="tactile" emma:mode="ink">
              <msink:context xmlns:msink="http://schemas.microsoft.com/ink/2010/main" type="line" rotatedBoundingBox="6330,12783 22171,12501 22245,16612 6403,16895"/>
            </emma:interpretation>
          </emma:emma>
        </inkml:annotationXML>
        <inkml:traceGroup>
          <inkml:annotationXML>
            <emma:emma xmlns:emma="http://www.w3.org/2003/04/emma" version="1.0">
              <emma:interpretation id="{9BA2A932-0927-488A-9C2C-F20C9E54B286}" emma:medium="tactile" emma:mode="ink">
                <msink:context xmlns:msink="http://schemas.microsoft.com/ink/2010/main" type="inkWord" rotatedBoundingBox="6376,15364 10411,15292 10439,16823 6403,16895"/>
              </emma:interpretation>
              <emma:one-of disjunction-type="recognition" id="oneOf9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652060.9343">4284 8331 755 0,'0'0'6'0,"0"0"9"0,0 0 8 16,0 0 0-16,0 0-9 0,0 0-4 16,162 121-4-16,-102-94 0 0,2-3-5 0,4-1 0 15,-1 0-7-15,-7-3-1 0,-7-5-23 16,-4-5-53-16,-8-9-217 0,-3-1-29 15</inkml:trace>
          <inkml:trace contextRef="#ctx0" brushRef="#br0" timeOffset="652437.2564">6026 7464 716 0,'0'0'5'16,"0"0"2"-16,0 0 1 0,0 0-2 16,-123 27-4-16,60 31 0 0,-8 23 2 15,-3 19 5-15,8 10 0 0,10 9 3 16,17-4 4-16,20-3-5 0,19-12 4 0,10-7-2 16,28-9-4-16,22-11-2 0,12-6-6 15,3-13-2-15,10-5-13 16,-6-9-23-16,-2-14-59 0,-6-11-209 0,-5-15-15 15</inkml:trace>
          <inkml:trace contextRef="#ctx0" brushRef="#br0" timeOffset="653332.4568">6483 8176 482 0,'0'0'54'0,"0"0"-7"0,0 0-6 16,0 0-14-16,0 0-4 0,0 0-3 16,0 0-1-16,0 0 1 0,0 0 0 15,0 0-1-15,0-54 1 0,0 43-4 16,0 3-2-16,0-1-3 0,0 0 0 0,0 2-1 16,0 1 0-16,0 0-2 15,0 6-1-15,0-9-1 0,0 1 0 16,0-2-1-16,0 3 0 0,0 7 0 0,0-2-1 15,0 2 0-15,0-2 1 0,3-1-2 16,-3 1 0-16,0-6 1 0,0-3-2 16,0 3 2-16,0-9-2 0,0 10 0 15,0-2 1-15,0 3 0 0,0 6-1 16,0-2 1-16,0 2-2 0,0-3 0 0,-3 2 0 16,3-2 0-16,0 1-1 0,0 0 0 15,0 0 0-15,0 0 0 16,-1-1 1-16,1 1-1 0,0 2 0 15,0-2 2-15,0 2-4 0,0-2 4 0,0 2-2 16,0 0-2-16,-3 0 1 0,1 0 0 16,-3 21-1-16,1 15 2 0,-5 12 0 15,3 10-1-15,-2 2 3 0,4 0 1 16,-1 1-1-16,4 1 2 0,-4-3-3 16,5-5-1-16,0-6 1 0,0-3 0 0,0-15 0 15,6-5-1-15,-1-8 1 16,-2-10-1-16,-2 2 1 0,-1-9 0 0,0 0 1 15,0 0 1-15,8 0-1 0,-2-11 1 16,4-15-2-16,7-13 0 0,-6-5-1 16,4 1 0-16,1 0 0 0,-1 7 0 0,3 10-1 15,-3 9 2-15,3 6-2 16,-3 7 2-16,5 4-2 0,8 0 2 16,1 6-1-16,9 12-1 0,-2 6 1 15,-3 4-1-15,0-1 0 0,0 2 1 0,-3 0 1 16,1-5-1-16,-2-4 0 15,-9-4-1-15,-1-8 0 0,-5-2 1 0,-7-3 1 16,-1 1 1-16,0-4 0 0,3-7 0 16,3-12-2-16,-1-11 2 0,-7-6-2 15,-2-9 3-15,1-6-3 0,-3-7-4 0,0-2 3 16,1 2-3-16,2 3 3 0,2 10 0 16,-4 17 2-16,2 10-1 15,-1 4 0-15,1 6 0 0,-2 1-3 16,2 1-4-16,-3 6-8 0,0-3-11 0,0 3-18 15,2-2-32-15,4-2-74 0,7-7-166 16,10-1-8-16</inkml:trace>
          <inkml:trace contextRef="#ctx0" brushRef="#br0" timeOffset="651759.893">3923 7771 731 0,'0'0'22'0,"0"0"7"16,0 0 2-16,122-105-8 0,-52 83-11 16,10 0-4-16,9 6 1 0,1 7-2 15,-6 8-3-15,-12 1-1 0,-7 16-3 0,-17 12 0 16,-9 9 0-16,-10 8-1 0,-13 4-2 15,-14 9 1-15,-7 1-1 0,-20 4 3 16,-18-4-1-16,-12-1 1 0,2-9-1 16,-4-1 0-16,3-10 3 0,6-8-9 15,13-4-6-15,10-12-18 0,1-7-28 0,9-5-73 16,1-4-173-16,4-8-4 0</inkml:trace>
          <inkml:trace contextRef="#ctx0" brushRef="#br0" timeOffset="651409.2658">4093 8001 666 0,'0'0'36'0,"0"0"11"0,0 0 3 15,0 0-9-15,0 0-14 0,0 0-11 16,0 0-6-16,0 0-6 0,0 0 0 16,-2-77-2-16,2 77 0 0,5 0 0 15,4 13 0-15,1 11 1 0,4 16 0 16,-5 3 0-16,0 5 1 0,-8 5 1 0,4 2 0 15,-1 4 4-15,-2-2-3 0,-2 1 0 16,3-4-4-16,1-5 0 0,-2-9-2 16,2-10 0-16,-1-6 1 0,-1-8-1 15,-2-9-1-15,3 2-1 0,-3-9-2 16,0 0-5-16,0 0-6 0,0 2-10 0,0-1-24 16,0-1-38-16,-9-8-96 0,-5-14-136 15</inkml:trace>
          <inkml:trace contextRef="#ctx0" brushRef="#br0" timeOffset="653531.6579">7571 7675 733 0,'0'0'23'0,"0"0"6"0,160 40 4 0,-102 5-7 16,3 19-15-16,-10 16-4 0,-14 15-5 16,-13 15 0-16,-18 12 3 0,-6 6-4 15,-21 1 2-15,-10-12-3 0,-1-14-2 16,-1-17 2-16,5-19-2 0,2-15-2 16,8-21-25-16,4-11-44 0,4-20-230 0,2-9-34 15</inkml:trace>
        </inkml:traceGroup>
        <inkml:traceGroup>
          <inkml:annotationXML>
            <emma:emma xmlns:emma="http://www.w3.org/2003/04/emma" version="1.0">
              <emma:interpretation id="{EAE3F6AB-5091-4E97-975A-4A5750F109D0}" emma:medium="tactile" emma:mode="ink">
                <msink:context xmlns:msink="http://schemas.microsoft.com/ink/2010/main" type="inkWord" rotatedBoundingBox="11993,15811 13040,15792 13050,16351 12003,16370"/>
              </emma:interpretation>
              <emma:one-of disjunction-type="recognition" id="oneOf10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653937.3955">9536 7948 763 0,'0'0'23'0,"0"0"3"16,0 0 1-16,0 0-8 0,0 0-9 15,0 0 0-15,116 51-2 0,-51-40-2 16,5-4 0-16,12 1-2 0,2-1-2 0,4 0 0 16,-6-1-2-16,-7-1-5 0,-11 2-4 15,-23-3-11-15,-3-4-31 0,-7 0-51 16,-7 0-209-16,9-4-22 0</inkml:trace>
          <inkml:trace contextRef="#ctx0" brushRef="#br0" timeOffset="654148.1388">9801 8429 744 0,'0'0'28'0,"0"0"5"16,0 0 3-16,0 0-6 0,0 0-12 16,0 0-5-16,0 0-5 0,156 71-6 0,-63-82-4 15,17-15-9-15,27-5-32 16,6-12-150-16,7-4-136 0</inkml:trace>
        </inkml:traceGroup>
        <inkml:traceGroup>
          <inkml:annotationXML>
            <emma:emma xmlns:emma="http://www.w3.org/2003/04/emma" version="1.0">
              <emma:interpretation id="{6595B236-DB0F-480B-8053-55ADE73AA924}" emma:medium="tactile" emma:mode="ink">
                <msink:context xmlns:msink="http://schemas.microsoft.com/ink/2010/main" type="inkWord" rotatedBoundingBox="14812,15170 16801,15134 16820,16208 14831,16243"/>
              </emma:interpretation>
              <emma:one-of disjunction-type="recognition" id="oneOf11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656913.1174">12373 8340 594 0,'0'0'56'0,"0"0"-5"0,0 0-13 16,0 0-11-16,0 0 0 16,0 0-3-16,0 0 1 0,113 11-5 15,-38-11-6-15,14 0-3 0,6-5-4 16,-1-1-2-16,-4 1-2 0,-11 1-2 0,-16 0 0 15,-21 4-2-15,-18 0 1 0,-12 0 1 16,-12 0 0-16,0 0 3 0,0 0-2 16,1 0-1-16,-1 0 0 0,3 0 0 15,-3 0-2-15,0 0-1 0,0 0-5 16,0 0-6-16,-7-1-10 0,-4-1-15 0,2 1-24 16,3 1-83-16,6 0-163 0,0-4-7 15</inkml:trace>
          <inkml:trace contextRef="#ctx0" brushRef="#br0" timeOffset="656536.079">12394 7488 588 0,'0'0'50'0,"0"0"5"16,0 0-4-16,0 0-11 0,0 0-12 15,0 0-8-15,0 0-4 0,0 0-3 16,0 0-3-16,-13-74-5 0,13 72-3 0,0 2-1 16,0 0-1-16,4 12 3 0,2 20-1 15,3 16 2-15,-4 16-1 16,-1 9 0-16,-4 10 1 0,0 2 0 0,0-1 1 15,-4-1 0-15,-1-10-1 0,1-8 1 16,-1-8 1-16,4-8-4 0,-2-16 4 16,3-13-5-16,-2-5 0 0,2-6-1 15,0 0 0-15,0 0-1 0,0-9-1 16,-3 0-3-16,3 0-8 0,0 0-9 16,-1 0-20-16,-2 0-24 0,-2-16-41 0,4-8-96 15,1-8-105-15</inkml:trace>
          <inkml:trace contextRef="#ctx0" brushRef="#br0" timeOffset="657869.302">13734 8327 671 0,'0'0'27'0,"0"0"8"0,0 0 3 0,0 0-6 15,0 0-12-15,0 0-8 0,0 0-5 16,167 24-5-16,-103-24-2 0,4 0-2 16,6-5-9-16,-4-1-23 0,-4-7-51 15,-2 1-216-15,-9-8-24 0</inkml:trace>
          <inkml:trace contextRef="#ctx0" brushRef="#br0" timeOffset="657619.3339">13780 7770 641 0,'0'0'31'0,"0"0"6"0,0 0-1 0,0 0-6 15,0 0-10-15,0 0-9 0,0 0 1 16,0 0 0-16,0 0-1 0,-18 0 1 16,15 0-3-16,3 0-1 0,0 0-1 15,0 0-1-15,0 0-2 0,0-4 0 16,0-13-3-16,8-6-2 0,5-9 2 0,2-2-2 16,5-9 1-16,2-2 3 15,3-4-3-15,2 0 0 0,-2-1 1 16,-1 9-3-16,0 3-2 0,-3 8 3 15,-9 9-4-15,-4 11 6 0,-4 4-2 0,-4 6 0 16,0 0-2-16,5 0-1 0,4 11 7 16,-3 15-5-16,7 10 6 0,-8 14-2 15,-4 2-4-15,-1 11 3 0,0 3-2 16,0 7 0-16,-6 2 1 0,-1 4 1 16,-1-2 1-16,1-4 1 0,2-7-2 0,1-6 1 15,2-9-1-15,-1-8 2 0,3-11 3 16,0-6-3-16,0-10 2 0,0-7-5 15,0-1 1-15,0-8-2 16,0 0-1-16,0 0 2 0,0 3-2 0,0-1-2 16,0 1-5-16,0-1-17 0,0-2-29 15,5 0-55-15,2-10-126 0,-1-1-85 16</inkml:trace>
        </inkml:traceGroup>
        <inkml:traceGroup>
          <inkml:annotationXML>
            <emma:emma xmlns:emma="http://www.w3.org/2003/04/emma" version="1.0">
              <emma:interpretation id="{9099B069-A1C5-4AC3-A0E0-BF1DEEADB6C6}" emma:medium="tactile" emma:mode="ink">
                <msink:context xmlns:msink="http://schemas.microsoft.com/ink/2010/main" type="inkWord" rotatedBoundingBox="17697,12580 22171,12501 22239,16288 17764,16368"/>
              </emma:interpretation>
              <emma:one-of disjunction-type="recognition" id="oneOf12">
                <emma:interpretation id="interp32" emma:lang="" emma:confidence="0">
                  <emma:literal>12</emma:literal>
                </emma:interpretation>
                <emma:interpretation id="interp33" emma:lang="" emma:confidence="0">
                  <emma:literal>t2</emma:literal>
                </emma:interpretation>
                <emma:interpretation id="interp34" emma:lang="" emma:confidence="0">
                  <emma:literal>tz</emma:literal>
                </emma:interpretation>
                <emma:interpretation id="interp35" emma:lang="" emma:confidence="0">
                  <emma:literal>ta</emma:literal>
                </emma:interpretation>
                <emma:interpretation id="interp36" emma:lang="" emma:confidence="0">
                  <emma:literal>tr</emma:literal>
                </emma:interpretation>
              </emma:one-of>
            </emma:emma>
          </inkml:annotationXML>
          <inkml:trace contextRef="#ctx0" brushRef="#br0" timeOffset="659398.9074">17286 8246 749 0,'0'0'27'16,"0"0"5"-16,0 0 1 0,0 0-11 16,158 51-13-16,-92-46-4 0,5-1-4 15,2-2-1-15,-3 0-3 0,-9 1-3 16,-8-1-12-16,-8 2-18 0,-16 0-35 0,-1-3-97 16,-5-1-148-16</inkml:trace>
          <inkml:trace contextRef="#ctx0" brushRef="#br0" timeOffset="659120.5146">17342 7403 693 0,'0'0'40'0,"0"0"1"16,0 0-7-16,0 0-16 0,0 0-10 15,0 0-6-15,0 0 0 0,0 0 1 16,0 0 1-16,0 0 0 0,85 96 0 16,-75-38 1-16,-3 7 0 0,-4 7-1 0,0 5 2 15,-1 3-3-15,1-5 2 0,-2-4-5 16,2-7 3-16,-1-9 4 0,1-6-3 15,-2-7 4-15,2-12-6 0,-1-3-2 16,-2-11-1-16,0-8-1 0,3 1-2 16,-3-9-6-16,0 2-17 0,-9 3-30 15,-5-1-62-15,-10-4-199 0,1-2-4 16</inkml:trace>
          <inkml:trace contextRef="#ctx0" brushRef="#br0" timeOffset="659791.626">18274 7702 697 0,'0'0'21'0,"0"0"9"0,0 0 5 16,0 0-5-16,116-69-14 0,-61 61-8 16,10 8-3-16,6 0-1 0,1 16 2 15,1 11-2-15,-9 8-2 0,-9 7-2 0,-13 11-2 16,-13 8-1-16,-16 3 3 0,-13 3-4 15,-13 3 5-15,-20-5 2 0,-9-4-3 16,-5-7 6-16,0-10-3 0,4-5-1 16,5-14 2-16,14-7 2 0,8-7 1 15,13-8 4-15,3 2 0 0,12-5 0 0,21 3-1 16,25-3-3-16,21-3-3 16,27-21-6-16,19-13-9 0,28-14-28 15,23-17-85-15,18-23-203 0,21-15-29 16</inkml:trace>
          <inkml:trace contextRef="#ctx0" brushRef="#br0" timeOffset="130413.9664">15239 4718 826 0,'0'0'-16'16,"0"0"-11"-16,0 0-26 0,0 0-118 15,0 0-141-15</inkml:trace>
          <inkml:trace contextRef="#ctx0" brushRef="#br0" timeOffset="658480.3517">15593 7987 538 0,'0'0'61'0,"0"0"0"16,0 0-15-16,0 0-11 0,0 0-11 0,0 0 0 16,0 0-2-16,0 0 2 0,0 0-1 15,121 21-6-15,-36-19-1 16,19-2-7-16,15 0-2 0,9-4-1 15,2-5-4-15,-8 2-3 0,-12 2-1 0,-15 0-5 16,-16 5-7-16,-19-1-13 0,-20 1-33 16,-18 0-58-16,-13 0-194 0,-9 0-17 15</inkml:trace>
          <inkml:trace contextRef="#ctx0" brushRef="#br0" timeOffset="658708.8812">16133 7604 741 0,'0'0'31'0,"0"0"0"15,0 0-3-15,0 0-11 0,0 0-9 16,0 0-6-16,0 0 1 0,0 0-1 16,29 163 1-16,-22-90-2 0,1 5 3 15,-4 1-3-15,1 1 1 0,-4-6 2 0,2-3-4 16,2-7 2-16,-4-8-5 0,4-9-3 15,-1-4-15-15,-2-14-46 0,1-11-188 16,-3-8-81-16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2:57.51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11AAC4-CD19-4BE7-B96F-C258868D118D}" emma:medium="tactile" emma:mode="ink">
          <msink:context xmlns:msink="http://schemas.microsoft.com/ink/2010/main" type="inkDrawing" rotatedBoundingBox="3899,13476 5388,13402 5419,14027 3931,14102" semanticType="callout" shapeName="Other"/>
        </emma:interpretation>
      </emma:emma>
    </inkml:annotationXML>
    <inkml:trace contextRef="#ctx0" brushRef="#br0">0 0 580 0,'0'0'21'16,"0"0"7"-16,0 0 1 0,0 0-6 0,0 0-7 15,0 0-8-15,0 0 1 0,0 0-3 16,0 0 0-16,113 28 1 0,-89 22 0 16,3 8-4-16,-3 3 2 0,-1 4-1 15,1-1 0-15,-5-8 1 0,4-2 3 16,-4-10 0-16,1-7 4 0,-2-6 1 0,2-6 2 16,-5-9 0-16,6-5 0 0,3-8-1 15,4-3-1-15,11 0 2 0,3-11-1 16,10-8-1-16,3-6-2 0,8-6-2 15,8-2-4-15,4-2-1 0,0 1-1 16,0 7 0-16,-2-1-1 0,-4 9-1 16,-8 1-1-16,0 5 0 0,-9 2-2 15,-8 3-1-15,-11 7-2 0,-5-1-4 16,-10 2-7-16,0-9-18 0,2 0-37 16,0-6-197-16,-2 0-72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2:58.35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6FA6720-2037-4CD1-9CA4-3260B249C99B}" emma:medium="tactile" emma:mode="ink">
          <msink:context xmlns:msink="http://schemas.microsoft.com/ink/2010/main" type="inkDrawing" rotatedBoundingBox="7565,13655 8634,12899 8965,13367 7896,14123" semanticType="callout" shapeName="Other"/>
        </emma:interpretation>
      </emma:emma>
    </inkml:annotationXML>
    <inkml:trace contextRef="#ctx0" brushRef="#br0">0 350 641 0,'0'0'6'0,"0"0"-1"15,0 0 4-15,0 0 5 0,0 0-1 0,0 0 1 16,48 156-2-16,-25-89-2 16,-4 0-2-16,-1-5 3 0,-2-7 1 15,-3-9 4-15,2-10 3 0,-6-14 2 16,5-9 0-16,-5-4 2 0,7-9-2 0,13 0-2 15,8-22-2-15,19-14-5 0,6-15-4 16,13-18-6-16,10-10-2 0,13-19-8 16,10-18-21-16,16-10-92 0,8-12-202 15,18-10-33-15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3:20.8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5C9BD1E-FB3E-467E-97BF-2810EF655B8D}" emma:medium="tactile" emma:mode="ink">
          <msink:context xmlns:msink="http://schemas.microsoft.com/ink/2010/main" type="writingRegion" rotatedBoundingBox="18582,6610 31509,6769 31388,16555 18462,16396"/>
        </emma:interpretation>
      </emma:emma>
    </inkml:annotationXML>
    <inkml:traceGroup>
      <inkml:annotationXML>
        <emma:emma xmlns:emma="http://www.w3.org/2003/04/emma" version="1.0">
          <emma:interpretation id="{04968140-B32F-4E06-AD22-7D10D3929264}" emma:medium="tactile" emma:mode="ink">
            <msink:context xmlns:msink="http://schemas.microsoft.com/ink/2010/main" type="paragraph" rotatedBoundingBox="18582,6610 30127,6752 30106,8490 18561,8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C4F8E4-FDB5-42FD-8708-18681748F1E0}" emma:medium="tactile" emma:mode="ink">
              <msink:context xmlns:msink="http://schemas.microsoft.com/ink/2010/main" type="line" rotatedBoundingBox="18582,6610 30127,6752 30106,8490 18561,8348"/>
            </emma:interpretation>
          </emma:emma>
        </inkml:annotationXML>
        <inkml:traceGroup>
          <inkml:annotationXML>
            <emma:emma xmlns:emma="http://www.w3.org/2003/04/emma" version="1.0">
              <emma:interpretation id="{4300B09A-E531-4049-B7C2-67002B096EA9}" emma:medium="tactile" emma:mode="ink">
                <msink:context xmlns:msink="http://schemas.microsoft.com/ink/2010/main" type="inkWord" rotatedBoundingBox="18582,6610 22660,6660 22638,8398 18561,8348">
                  <msink:destinationLink direction="with" ref="{6C763FFB-D8F0-41AF-BBEE-3CC8B0AED9C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2176 1213 723 0,'0'0'33'15,"0"0"3"-15,0 0-11 0,0 0-10 0,0 0-8 16,0 0-5-16,0 0-1 16,0 0 2-16,0 0-3 0,0 0 2 0,0 84 0 15,5-38 0-15,-4 0-1 16,-1 1 0-16,0 0-2 0,0-8 2 0,0-8-1 15,-1-5 0-15,1-9 1 0,0-7-3 16,0 6-3-16,0-10-12 0,0 1-27 16,0 1-48-16,0-8-214 0,0 0-21 15</inkml:trace>
          <inkml:trace contextRef="#ctx0" brushRef="#br0" timeOffset="377.2014">2959 1015 571 0,'0'0'56'0,"0"0"-5"0,0 0-12 15,0 0-8-15,0 0-6 0,0 0-3 0,0 0-1 16,119 19-10-16,-45-19-4 0,12 0-3 15,8 0-3-15,7-6-1 0,1-1-4 16,-12-1-4-16,-10-1-14 0,-8 2-27 16,-12-4-80-16,-7 2-181 0,-15 2-7 15</inkml:trace>
          <inkml:trace contextRef="#ctx0" brushRef="#br0" timeOffset="549.8881">3328 688 737 0,'0'0'39'16,"0"0"-2"-16,0 0-8 0,0 0-10 16,0 0-7-16,0 0 3 0,0 0-5 15,70 113 1-15,-45-66-6 0,-3 0-5 16,-2 8-1-16,-7 10-6 0,-4 14-8 0,-7 11-44 16,-2 6-248-16,-5-7-42 0</inkml:trace>
          <inkml:trace contextRef="#ctx0" brushRef="#br0" timeOffset="-1308.9166">111 1006 160 0,'0'0'81'0,"0"0"-8"0,0 0-13 16,0 0-14-16,0 0-9 16,0 0-4-16,0 0-3 0,0 0-3 15,0 0-3-15,-23-21-4 0,20 18-2 0,3 3-2 16,-1-4 1-16,1 4 1 0,-3-1-3 15,1 1 0-15,1-2-3 0,-2 1 0 16,1-3-3-16,-1 1-1 0,2 2 0 16,-2-1-2-16,1-1 1 0,-1 1-2 15,-1-4 0-15,-3-1-1 0,3 1 0 16,-2-5-2-16,3 6-1 0,-2 2 0 16,-1-6 0-16,2 3 1 0,-1 2-1 15,1-1 1-15,4 5-2 0,-3-2 2 16,3 2 1-16,-2-1 1 0,1-2 1 0,1 1 0 15,-3-1-1-15,3 2 2 0,-2-1-3 16,2-1 1-16,0-5-1 0,0-1-1 16,2-2 0-16,7-3 0 0,0 6-1 15,1 0 1-15,5 2 0 0,11 2-1 16,3 0 0-16,10 4 1 0,4 0 0 0,7 0 0 16,4 4 2-16,9 6-1 0,-1 1 0 15,-4 4-1-15,0 0-1 0,-12 0 0 16,-5 2 0-16,-13 4-2 15,-10-8-1-15,-13 11 2 0,-13 5 0 0,-25 8 2 16,-22 14 2-16,-21 2-4 0,-11-3 2 16,-6-1-2-16,-2-4 0 0,7-9 0 15,11-7 1-15,8-9-1 0,16-7 1 16,19-6 0-16,7-7-2 0,13 0-1 16,8 0-4-16,-1 0-11 0,7-9-12 0,0-11-25 15,4-7-38-15,13-3-115 0,4 9-97 16</inkml:trace>
          <inkml:trace contextRef="#ctx0" brushRef="#br0" timeOffset="-1975.6529">61 720 271 0,'0'0'28'0,"0"0"3"0,0 0 3 16,0 0 4-16,-29-124 0 0,23 94 4 0,-3-5 0 15,2 6-7-15,4-5-6 0,-2-4-10 16,2-2-9-16,3-1 0 15,0-4-1-15,0 0 0 0,0-2 2 0,8 3-2 16,-2 2 0-16,0 6 0 0,1 13 1 16,-1-2 0-16,-1 10 2 0,-2 5-5 15,-2 4 3-15,-1 6-3 0,0-1 0 16,0 1-1-16,0-4-4 0,0 2-1 16,0 1-2-16,0-2-1 0,0 3-1 15,0 0 0-15,3 0 3 0,-1 17 0 0,-1 15 2 16,4 13 1-16,-2 4-1 0,-3 4 1 15,2 5 0-15,-2 2 0 0,0-1-1 16,0 6 3-16,0-1-1 0,3 3 3 16,1 4 5-16,1 0-6 0,1 4 5 15,0-1-1-15,3 1-2 0,-2-2 1 0,-1 2-2 16,2-4 0-16,-5-3-2 0,4-2 2 16,-2-4-1-16,-4-7 2 0,4-4-2 15,-5-5-1-15,0-4-1 16,0-5 1-16,0-4-2 0,0-8 1 0,0 1-2 15,-2-10-2-15,2 2 4 0,0-1-5 16,0-9 4-16,0 1-4 0,0-9-1 16,0 0-4-16,0 0-3 0,0 4-9 15,0-2-20-15,0-2-34 0,0 0-69 16,9-10-120-16,0-12-52 0</inkml:trace>
          <inkml:trace contextRef="#ctx0" brushRef="#br0" timeOffset="-350.0608">1211 837 467 0,'0'0'42'0,"0"0"-4"0,0 0-3 16,0 0-7-16,0 0-6 0,0 0-2 16,0 0-2-16,0 0-3 0,0 0-4 0,0 0-1 15,-15-28 3-15,15 22 0 0,6-2 1 16,2-3 2-16,1 0-7 15,1-5 4-15,-1 5-5 0,5-7-1 0,-7 10 0 16,5-5-1-16,-1 2-1 0,-1 3-1 16,2-3 0-16,-3 2-1 0,2 1 1 15,-7 4 0-15,2 1-1 0,-6 3 0 16,0-2-1-16,0 2-1 0,3-1 2 16,-1-2-2-16,-2 1 1 0,3-1 0 0,-3 3 0 15,0-2 1-15,1 2-3 0,-1-1 0 16,0 1 1-16,3-5-1 0,-3 5-1 15,0 0 1-15,0 0 0 0,0 0 0 16,-7 0-2-16,-2 0 1 0,-6 0 0 16,-5 6 1-16,2 5 0 0,0 0 0 0,2 0-1 15,-2 2 1-15,0 2-2 0,-2 8 0 16,0 2 6-16,2 2-6 16,3 6 7-16,-1 1-5 0,5 1-1 15,1 3 4-15,2 1-3 0,7-1 1 0,-2-1 1 16,3-1 0-16,0-6-1 0,3-7 2 15,3-3-1-15,6-3 1 0,-6-6-1 16,0-1 0-16,-2-3 1 0,-4-7 0 16,0 0 1-16,0 0 1 0,3 0 0 15,8 0 2-15,7 0-2 0,5-8-1 0,5-12 0 16,-2-6-4-16,-2-6 1 0,1 2 0 16,-1-4-1-16,-3 6 0 15,2 0-1-15,-5 9-1 0,-9 9 0 0,1 1 0 16,-4 7-1-16,2-1 1 0,7 3 0 15,0 3 1-15,8 14 1 0,5 10-2 16,-4 1 1-16,3 1 1 0,0 0-1 16,2-3 2-16,-1-6 0 0,-2-2-1 15,-5-10 1-15,-9-1 0 0,5-7 0 16,-1 0 2-16,10-7 2 0,2-11-1 0,-7-12 4 16,0-7-6-16,-9-10 1 0,0-6-1 15,-7-5 0-15,-5 4-1 0,0 1-2 16,0 2 2-16,-8 8-4 0,-1 9 2 15,3 12 2-15,-3 2-2 0,5 7 2 16,-1 6-2-16,4 3-1 0,1 4-4 16,0-2-5-16,0 2-7 0,0 0-14 15,0-3-12-15,0 3-19 0,0 0-31 16,0 7-98-16,1 13-111 0</inkml:trace>
          <inkml:trace contextRef="#ctx0" brushRef="#br0" timeOffset="16230.1819">2266 821 269 0,'0'0'76'16,"0"0"-7"-16,0 0-7 0,0 0-7 16,0 0-11-16,0 0-10 0,0 0-9 0,0 0-8 15,0 0-1-15,-22-8-4 0,20 5-3 16,-1 2-1-16,2-2-2 0,-2 1 1 15,1 0 0-15,-5-4 1 0,2 1 2 16,2 1 0-16,-1-2 1 0,-1 2 0 16,1 1 1-16,-1-2 2 0,2 1-3 15,3 4 0-15,-1-4-2 0,1 4-1 16,-3-1-3-16,1-1-6 0,-1-1 3 16,3 1-6-16,-1-1 6 0,1 2 0 15,-2-1 0-15,2 2 4 0,0-3-2 0,-3 3-2 16,3-2 3-16,0 2-1 0,0-2-1 15,0 2 4-15,0-2-4 0,0 2 0 16,6-2 0-16,3-1-2 0,9 2 2 16,9-2-1-16,-3 3-1 0,7 0 4 15,-3 0-3-15,-1 9 4 0,-4 3-7 0,-2 3 1 16,-5-6-1-16,-1 4-1 0,-6-4 1 16,0 1-1-16,-3-1 1 0,-3-4-1 15,-1 8 0-15,-2 1 3 16,-6 5-1-16,-11 5 0 0,-2-1 0 0,-2-4 0 15,-2 0 0-15,-1 5 1 0,2-4-1 16,-1-1 0-16,8-6 2 0,6-5-2 16,4-3 0-16,5-5 1 0,0 0 1 15,-1 0-1-15,1 3 2 0,0-2 1 16,-3 3-2-16,3-4 3 0,0 1-2 0,0-1 1 16,0 0-1-16,0 0-2 15,9-6-2-15,11-13 2 0,5-4-2 16,4-3-1-16,-1-6 2 0,5-4-2 15,5-2 0-15,-1-6-4 0,6-1 4 0,-3 1-3 16,1-1 3-16,-2 4 1 0,-8 7-1 16,-8 10 2-16,-13 11 0 0,-4 9-1 15,-6 4 1-15,0-4-3 0,0 4 1 16,0 0-1-16,3 0-1 0,-3 0 2 16,0 0-1-16,-12 17 0 0,-4 9 2 0,-7 14 0 15,1 3 1-15,7 2 4 0,6 1-3 16,4 0 3-16,5-3-3 0,9-2 0 15,14-2-4-15,14-9-7 0,16-5-27 16,15-13-178-16,11-9-115 0</inkml:trace>
        </inkml:traceGroup>
        <inkml:traceGroup>
          <inkml:annotationXML>
            <emma:emma xmlns:emma="http://www.w3.org/2003/04/emma" version="1.0">
              <emma:interpretation id="{1D363C4A-7F8C-4D84-9096-6158FD103BDB}" emma:medium="tactile" emma:mode="ink">
                <msink:context xmlns:msink="http://schemas.microsoft.com/ink/2010/main" type="inkWord" rotatedBoundingBox="23667,6759 26750,6797 26731,8362 23648,8324">
                  <msink:destinationLink direction="with" ref="{6C763FFB-D8F0-41AF-BBEE-3CC8B0AED9C5}"/>
                  <msink:destinationLink direction="with" ref="{3A072B1F-3E8E-499C-A778-0980A646C3DC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11.5031">6189 798 351 0,'0'0'71'0,"0"0"-6"0,0 0-11 0,0 0-22 16,0 0-11-16,0 0-12 16,0 0 1-16,0 0 0 0,0 0 3 15,-3-52-1-15,3 49 1 0,0 1 0 16,3 0-1-16,-3 0 0 0,1 0 2 0,-1-1-2 15,3 2 0-15,-3-2 0 0,2-5-3 16,-1-1-1-16,2 2-4 0,2-7-1 16,-4 8 1-16,2-1-1 0,-1 1 1 15,-2 6 2-15,0-3-1 0,0 3-1 16,0-1 0-16,3-2-1 0,-3 1-2 16,0 0 1-16,0 0-2 0,0-5-1 0,-3 1 1 15,-2 1-2-15,1-1 0 16,-4 6 1-16,-1 0 1 0,-9 0-1 0,-4 5 5 15,2 3-4-15,-2 7 0 0,0 2 0 16,1 5-1-16,5 8 6 0,-5 4-4 16,4 6 5-16,-1 1-4 0,3-1 2 15,2 1 0-15,2-1 0 0,7 3 1 16,1 0-1-16,3-4 1 0,0-1-1 16,9-3 0-16,4-5 2 0,1 2-2 0,2-7 0 15,2 0 2-15,-4-8-2 0,-1-3-1 16,-2-6 1-16,-7-4 0 0,10-3 0 15,-1-1 1-15,7-7 0 0,6-10-1 16,-4-12 1-16,2-6-4 0,-1-10 1 16,1 2-2-16,0-6 1 0,3 3-1 15,0 2 0-15,-1-1 0 0,2 8-1 16,1 4 0-16,-5 7 0 0,-3 10 0 16,-5 4 0-16,-2 5 0 0,-7 4 0 15,5 3-1-15,2 0 0 0,4 10 0 0,6 10 1 16,-4 3 1-16,1 9-1 0,0 0 2 15,-2 1-2-15,4-2 2 0,-1-2-1 16,-2-2 0-16,-2-10 0 16,-3-2 2-16,-5-7-1 0,-2-5 2 0,2-1 2 15,1-2-2-15,6-11 2 0,-1-11 0 16,1-6-1-16,-4-10-1 0,-1-6-2 16,0-10-1-16,-6-6-3 0,-3-6 3 0,-3 4-3 15,0 2 5-15,0 9 0 0,-3 8-1 16,2 15 1-16,-4 13-1 0,2 1 0 15,2 6-3-15,-2 1-1 0,3 1-3 16,0 6-5-16,0-3-7 0,0 3-14 16,0 0-13-16,0 0-21 0,0 0-26 15,9 16-95-15,6 9-116 0</inkml:trace>
          <inkml:trace contextRef="#ctx0" brushRef="#br0" timeOffset="2833.3673">7067 1195 621 0,'0'0'28'16,"0"0"7"-16,0 0-1 0,0 0-7 15,0 0-9-15,0 0-7 0,118 62-4 16,-86-31-5-16,-8 6 4 0,-10 6-5 16,-14 7 1-16,-3 4-2 0,-21 4 3 0,-11-4 1 15,-7-8 5-15,-3-6 9 16,6-10-1-16,10-9 6 0,11-10-5 16,12-6-2-16,6-5-2 0,2 0-2 15,31 0-3-15,27-9-7 0,34-12-4 0,30-5-9 16,26-7-12-16,15-4-56 0,8-6-245 15,-10-6-31-15</inkml:trace>
          <inkml:trace contextRef="#ctx0" brushRef="#br0" timeOffset="1522.0156">4944 895 661 0,'0'0'26'15,"0"0"6"-15,0 0 1 0,123-103-3 0,-64 84-10 16,16 3 0-16,12 7-8 16,0 7-1-16,-2 2 0 0,-15 8-9 0,-17 11 1 15,-17 3-5-15,-18 2-1 16,-17 5 1-16,-10 1 0 0,-25 5 1 0,-22 1 0 15,-14 1 1-15,-12-4 0 0,-2-5 0 16,3-7-1-16,7-3 2 0,11-8-3 16,9-3-1-16,20-3-3 0,2-4-6 15,17 0-10-15,6 0-24 0,3 0-64 16,7-3-176-16,23-3-32 0</inkml:trace>
          <inkml:trace contextRef="#ctx0" brushRef="#br0" timeOffset="1194.0342">4994 203 562 0,'0'0'37'15,"0"0"4"-15,0 0-3 0,0 0-6 16,0 0-5-16,0 0-5 0,0 0-4 0,0 0-2 16,0 0-5-16,-20-55-6 0,20 54-3 15,0 1-2-15,0 0 1 0,11 21 1 16,5 18 2-16,2 19 0 15,-1 12 2-15,-4 12-1 0,2 4 1 0,-3 7 3 16,0 4-5-16,-3-3 4 0,-1 4-4 16,-4-6-1-16,1-1 1 0,-4-3-3 15,2-4 1-15,-3-10-1 0,2-5 0 16,-2-12 0-16,0-6-1 0,0-19-1 16,0-4 0-16,0-11-3 0,0-10-3 0,0 2-13 15,0-1-19-15,0-4-56 0,3-4-191 16,4-1-37-16</inkml:trace>
          <inkml:trace contextRef="#ctx0" brushRef="#br0" timeOffset="17318.9947">7519 623 482 0,'0'0'64'0,"0"0"-11"16,0 0-16-16,0 0-18 0,0 0-1 16,0 0-4-16,0 0 2 0,0 0 5 15,0 0-7-15,62 132 0 0,-32-91-4 16,6-9-3-16,-1-2 1 0,5-9-2 16,-2-5 3-16,-4-8-5 0,2-5 2 0,-6-3 2 15,-1-10 1-15,-3-11 1 0,-2-12-3 16,-5-10-5-16,-4-7 3 0,2-5-5 15,-5 1 3-15,-3 4 4 0,-2 16-1 16,-5 10 4-16,1 16 0 0,-3 8-3 16,0-2-4-16,0 2-3 0,0 0-1 15,1 0 1-15,-1 19 3 0,0 18-1 16,0 13 2-16,-6 9 2 0,-6 3-4 16,2 4 1-16,1 3-2 0,0 1-4 15,0 0-1-15,3-3-13 0,-3-1-37 0,-5-9-259 16,1-5-37-16</inkml:trace>
        </inkml:traceGroup>
        <inkml:traceGroup>
          <inkml:annotationXML>
            <emma:emma xmlns:emma="http://www.w3.org/2003/04/emma" version="1.0">
              <emma:interpretation id="{07C288E8-D5E5-4AED-8E72-CAC63E3AA3BE}" emma:medium="tactile" emma:mode="ink">
                <msink:context xmlns:msink="http://schemas.microsoft.com/ink/2010/main" type="inkWord" rotatedBoundingBox="27647,6960 30124,6991 30112,7993 27635,7962">
                  <msink:destinationLink direction="with" ref="{3A072B1F-3E8E-499C-A778-0980A646C3DC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5822.0449">8919 975 649 0,'0'0'40'0,"0"0"9"0,0 0-4 16,0 0-12-16,0 0-14 0,0 0-8 15,0 0-2-15,111-25-1 0,-36 18-1 16,12-1-2-16,5-2-3 0,6-1-1 16,-2 0-4-16,-3-2-1 0,-12 4-7 15,-11 1-14-15,-15-1-30 0,-20 3-59 0,-11-3-200 16,-12 2-7-16</inkml:trace>
          <inkml:trace contextRef="#ctx0" brushRef="#br0" timeOffset="26003.5681">9298 669 726 0,'0'0'43'0,"0"0"0"15,0 0-9-15,0 0-15 16,0 0-8-16,0 0-2 0,0 0 1 0,0 0 2 15,0 0-5-15,109 108-2 0,-91-57-5 16,-3 7-2-16,-2 2-1 0,-4 6-7 16,-5 6-14-16,-4 8-43 0,-3 1-146 15,-10-4-123-15</inkml:trace>
          <inkml:trace contextRef="#ctx0" brushRef="#br0" timeOffset="26597.1583">10819 770 706 0,'0'0'37'0,"180"-1"0"15,-80 19-6-15,-10 5-9 0,-12 9-13 16,-19 3-5-16,-19 2-3 0,-16 3-1 0,-18 2-1 16,-12 2 0-16,-31-1 1 0,-28-3 0 15,-22-6 0-15,-24-2 1 0,-11-7-6 16,-10-7-4-16,4-8-14 0,14-7-22 15,14-3-52-15,22-13-206 0,26-15-14 16</inkml:trace>
          <inkml:trace contextRef="#ctx0" brushRef="#br0" timeOffset="26417.5228">10553 368 748 0,'0'0'37'0,"0"0"-1"0,0 0-10 0,0 0-13 16,0 0-7-16,0 0-4 0,0 0 2 15,0 0 1-15,0 0 2 0,65 180-4 16,-52-99 1-16,-4 6-1 0,0-1-4 16,-3-1 4-16,-1-4-6 0,1 0-2 15,-3-9-1-15,-2-8-8 0,-1-10-9 0,0-7-18 16,0-8-21-16,-4-13-53 0,2-8-146 16,-11-16-43-16</inkml:trace>
        </inkml:traceGroup>
      </inkml:traceGroup>
    </inkml:traceGroup>
    <inkml:traceGroup>
      <inkml:annotationXML>
        <emma:emma xmlns:emma="http://www.w3.org/2003/04/emma" version="1.0">
          <emma:interpretation id="{FA7E9CD3-D04E-4D48-947C-073C64B87D9C}" emma:medium="tactile" emma:mode="ink">
            <msink:context xmlns:msink="http://schemas.microsoft.com/ink/2010/main" type="paragraph" rotatedBoundingBox="18734,11270 28167,11635 28103,13284 18671,12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129F86-BC93-4906-95DC-2F20CCF8CF3A}" emma:medium="tactile" emma:mode="ink">
              <msink:context xmlns:msink="http://schemas.microsoft.com/ink/2010/main" type="line" rotatedBoundingBox="18734,11270 28167,11635 28103,13284 18671,12920">
                <msink:destinationLink direction="with" ref="{CE1B8A2A-DFA5-4575-9626-82288C87FA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F4C6824-407D-4F1C-A791-317A48E879E0}" emma:medium="tactile" emma:mode="ink">
                <msink:context xmlns:msink="http://schemas.microsoft.com/ink/2010/main" type="inkWord" rotatedBoundingBox="18722,11598 22430,11742 22379,13063 18671,129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013.7123">1734 5247 598 0,'0'0'48'0,"0"0"-6"15,0 0-9-15,0 0-10 0,0 0-8 16,118-76-4-16,-72 79-4 0,1 16-1 16,-2 10 0-16,-5 9-2 0,-5 7-3 0,-11 4 1 15,-10 2-1-15,-11 3-1 16,-3-5 7-16,-21-2-4 0,-8-3 5 16,-6-7-1-16,-2-2-4 0,-1-7-3 15,5-9 1-15,11-2-2 0,7-11 5 0,10-2 0 16,5-4 3-16,-4 0 0 0,-1-1-1 15,4-18-4-15,1-14-3 0,9-12 2 16,19-15-6-16,11-8 5 0,9 5 0 16,11 1-1-16,3 7 5 0,-1 11-1 15,-4 9 2-15,-9 8 1 0,-14 11-2 16,-15 10-2-16,-5 6 0 0,-2 4-2 16,-2 17 0-16,1 7 2 0,-4 9-1 15,-5 7 0-15,1 3-1 0,-3 1 0 16,1-1 0-16,2 2 1 0,3-3 3 0,5-4-4 15,1-3 5-15,3-7-3 0,0-7-4 16,4-1 1-16,2-12-1 0,-4-1-3 16,9-6-1-16,2-5-10 0,2-7-20 15,11-11-39-15,-2-9-176 0,-2-1-75 16</inkml:trace>
          <inkml:trace contextRef="#ctx0" brushRef="#br0" timeOffset="20278.1321">3168 5482 671 0,'0'0'22'0,"0"0"9"0,0 0-3 16,0 0-9-16,0 0-12 0,142 20-7 16,-76-20-5-16,3-3-6 0,-3-3-15 15,-7 2-25-15,-8-3-62 0,-6 1-124 16,-15 0-51-16</inkml:trace>
          <inkml:trace contextRef="#ctx0" brushRef="#br0" timeOffset="20428.1174">3418 5118 656 0,'0'0'47'0,"0"0"-4"0,0 0-8 0,0 0-9 16,0 0-7-16,0 0-3 0,-30 118-3 15,40-64-6-15,9 1-2 0,-4 3-5 0,0 2 0 16,-6 3 1-16,-6-1-11 0,-6 5-18 16,-21-4-61-16,-19 0-223 0,-5-6-26 15</inkml:trace>
          <inkml:trace contextRef="#ctx0" brushRef="#br0" timeOffset="19286.515">1348 5645 641 0,'0'0'38'16,"0"0"3"-16,0 0-7 0,0 0-13 0,0 0-6 15,0 0-3-15,0 0-2 0,0 0 0 16,0 0 1-16,-5 158-2 0,5-100 0 15,0 4-4-15,-6-4 0 0,-1 4-2 16,1 0 0-16,0-2-1 0,1-7 1 16,-2-6-4-16,2-14 2 0,4-5-2 0,-2-12 0 15,1-7-3-15,2-1-7 16,0-8-16-16,-3 0-37 0,2-2-203 16,-4-23-65-16</inkml:trace>
          <inkml:trace contextRef="#ctx0" brushRef="#br0" timeOffset="13233.7164">108 5359 257 0,'0'0'71'16,"0"0"-10"-16,0 0-7 0,0 0-10 0,0 0-9 16,0 0-11-16,0 0-11 0,0 0-8 15,0 0-2-15,-24-20-2 0,21 20 1 16,3-2 1-16,-2 2 2 15,2-2 4-15,-1 2 4 0,1-2 3 0,0 2 4 16,0-7-1-16,1-2-2 0,14-2-3 16,3-5-3-16,5 1-3 0,1-3 1 15,1 2-3-15,5-3 0 0,0 0-1 16,-1-4 0-16,0 3 1 0,-5 2 2 16,-6 3 1-16,-6 6-1 0,-2 1 3 0,-5 5-2 15,-1-2 1-15,1 2-1 0,-5 3-4 16,0-3 1-16,0 3-2 0,1-1 0 15,-1-3-4-15,3 2 1 0,-3 1 1 16,0 1-2-16,2-3 2 0,-2 3-1 16,0-3-3-16,0 3 3 0,0-1-1 15,0 1 0-15,0 0 1 0,0 0-1 16,-5 0-2-16,-4 0 2 0,-6 0 0 16,-7 10 0-16,5-2 2 0,-8 10-2 15,5-6 1-15,-1 1 0 0,0 3-2 0,-3 0 2 16,1 3-1-16,-1 2 0 0,3 6 0 15,-4-2 2-15,1 6-2 0,3 0 1 16,-2 2 0-16,3 0 0 0,4-2 0 16,4 0 2-16,3 0-2 0,1-10 1 15,7 5 5-15,1-1-4 0,0 3 6 0,0-4-5 16,4 0-1-16,5-4 0 0,-3-4 0 16,3 3-1-16,2-2 0 15,-2-4 2-15,3 3-2 0,-5-5 2 16,6-4-3-16,-3 0 2 0,-5-6 2 0,10 4 1 15,1-5 1-15,5 0-2 0,8-11 1 16,-2-6-4-16,0-5 1 0,-3-3-1 16,0-4-2-16,-1 1 1 0,-2-3-5 15,-3-1 3-15,-5 13-2 0,1 0 3 16,-5 8-3-16,-6 3 3 0,6 0 0 0,-2 3-2 16,-1 1 1-16,9 2-1 0,3 2 0 15,5 6 1-15,7 10-2 16,-3 6 3-16,-3 0 2 0,-1 3-2 15,1-4 4-15,-2-1-4 0,-7-7 0 0,5-2 1 16,-7-3 0-16,2-8 2 0,8 0 0 16,-4-4-1-16,5-11-3 0,-1-7 3 15,-3-9-3-15,-1-4 3 0,-1-10 1 16,-3-4-2-16,-1-7 0 0,-2-2-2 16,-9 3-1-16,0 1 2 0,-3 9 0 0,0 7-1 15,-5 12 1-15,-1 5-1 0,-1 6 0 16,-2 5-2-16,0-1-4 0,6 7-5 15,0-1-10-15,-6 0-17 0,-6 2-26 16,0-5-39-16,-11 5-198 0,14-1-15 16</inkml:trace>
        </inkml:traceGroup>
        <inkml:traceGroup>
          <inkml:annotationXML>
            <emma:emma xmlns:emma="http://www.w3.org/2003/04/emma" version="1.0">
              <emma:interpretation id="{FB59C218-A778-4562-85D9-506A21A87F41}" emma:medium="tactile" emma:mode="ink">
                <msink:context xmlns:msink="http://schemas.microsoft.com/ink/2010/main" type="inkWord" rotatedBoundingBox="22984,11762 26513,11898 26466,13100 22938,1296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1562.0959">4488 5305 402 0,'0'0'63'0,"0"0"-12"15,0 0-14-15,0 0-12 0,0 0-7 0,0 0-1 16,0 0-2-16,0 0 4 0,0 0 3 16,0 0-1-16,-13-10 1 0,11 10-2 15,2 0-2-15,0-3-1 0,0 3-2 16,0 0-3-16,0-2-2 0,0 2-5 16,0-6-1-16,6-5-2 0,8-5-2 0,-1 3 0 15,2-3 1-15,-1 3-1 0,-3 5 1 16,5-3 1-16,-8 2 0 0,-4 4 0 15,1 3 1-15,-5 2-1 0,0-1 0 16,0 1-1-16,0-4 0 0,0 3-3 16,0 1 0-16,0 0-1 0,-12 1-2 0,-9 17 4 15,-8 8 0-15,3 12 1 0,-5 6 0 16,1 5 1-16,-3 4-1 16,-2 3 3-16,2-5 4 0,8-2-5 15,0-6 6-15,7-6-6 0,8-13 0 0,5-8 1 16,2-10-1-16,3-1 1 0,0 1 2 15,5-1-2-15,14 0 2 0,8-5-1 16,11-16-4-16,6-11 2 0,2-8-5 16,1-2 2-16,-1-1-2 0,-6 11 2 15,-4 3 0-15,-12 11 0 0,-11 6 0 0,-1 7 0 16,5 0 1-16,4 9 0 0,6 10 0 16,-3 8 0-16,-1 0 3 15,-1 2-3-15,-1-5 4 0,-4-6-4 16,-2-1 1-16,-5-13 0 0,-5 0 0 0,8-4 2 15,1 0 2-15,5-13-1 0,4-6-4 16,-7-7 4-16,1-4-3 0,-5-2 3 16,-3-6 0-16,0-5-2 0,-1-4-1 15,-5-3-1-15,1 1 1 0,4 4-2 16,-7 13-1-16,2 11-3 0,-1 14-3 0,-2 7-2 16,0-1-8-16,0 1-10 0,0-3-27 15,7-1-35-15,-1 0-80 0,-1 1-139 16</inkml:trace>
          <inkml:trace contextRef="#ctx0" brushRef="#br0" timeOffset="21891.1292">5257 5690 633 0,'0'0'27'0,"0"0"3"16,0 0-4-16,0 0-16 0,0 0-6 15,0 0-5-15,0 0-2 0,0 0 0 16,0 0 0-16,9-2 3 0,0 2-1 16,1 7 1-16,10 4-1 0,5 3 0 0,-1 1 2 15,2-3 1-15,1-1 1 16,-7-2 0-16,-1 0-2 0,-7-1 1 16,-6-3 3-16,-1 9 0 0,-5 4 3 15,-5 5 4-15,-13 14-1 0,-8-5 2 0,-2 0 3 16,1-5-5-16,3-2 1 0,9-7-3 15,7-7-1-15,8 4-1 0,3 0-1 16,14 3-2-16,10 2-1 0,6-9-2 16,6-9-3-16,6-2-8 0,6-2-21 15,2-15-56-15,2-8-222 0,-2-10-25 0</inkml:trace>
          <inkml:trace contextRef="#ctx0" brushRef="#br0" timeOffset="22332.4945">6016 5264 702 0,'0'0'0'0,"0"0"9"0,0 0 2 0,0 0 0 15,0 0-3-15,0 0-3 0,113 117-2 16,-80-90-2-16,1-6 2 0,2-4-2 16,-3-4 0-16,-9-5 1 0,0-8 1 15,-10 0 1-15,0 0 2 0,1-14-1 16,-5-10-2-16,4-6 1 0,-5 1-2 16,-5 7 3-16,1 9-1 0,-2 6 2 0,-3 7 2 15,0-2-1-15,0 2-3 0,1-2-2 16,-1 2-1-16,6 0-2 0,3 11 2 15,0 16 1-15,-1 21 0 0,-8 9 5 16,0 13-4-16,-14 10 2 0,-8 6-3 16,-5 3-3-16,-3 3 2 0,-7-1-2 0,3-5 2 15,-2-3 0-15,1-13 3 0,2-11 2 16,2-13 1-16,2-8-3 16,3-12 1-16,5-9-2 0,2-6-1 15,4-3-1-15,-5-8-2 0,-7 0-9 16,8-1-26-16,-8-15-79 0,10 2-202 15,-1-10-22-15</inkml:trace>
          <inkml:trace contextRef="#ctx0" brushRef="#br0" timeOffset="22725.9239">7110 5707 711 0,'0'0'31'16,"0"0"4"-16,0 0-3 0,0 0-11 0,0 0-8 15,0 0-4-15,173-12-3 0,-110 7-4 16,8 0-2-16,0 1-2 15,-5-3-8-15,-2-1-15 0,-2-3-34 0,-9-5-120 16,-7-1-144-16</inkml:trace>
          <inkml:trace contextRef="#ctx0" brushRef="#br0" timeOffset="22903.8208">7464 5273 775 0,'0'0'19'15,"0"0"3"-15,0 0 1 0,0 0-3 16,0 0-7-16,0 0-4 0,0 0-1 16,-6 127-2-16,6-71-3 0,1 3-1 15,4 6 1-15,2 7-5 0,-1-4-5 0,5 4-29 16,-4-7-169-16,-2-7-129 0</inkml:trace>
        </inkml:traceGroup>
        <inkml:traceGroup>
          <inkml:annotationXML>
            <emma:emma xmlns:emma="http://www.w3.org/2003/04/emma" version="1.0">
              <emma:interpretation id="{25EAA62D-C533-4B34-89FB-E82E34222189}" emma:medium="tactile" emma:mode="ink">
                <msink:context xmlns:msink="http://schemas.microsoft.com/ink/2010/main" type="inkWord" rotatedBoundingBox="27476,11608 28167,11635 28126,12692 27436,12665"/>
              </emma:interpretation>
              <emma:one-of disjunction-type="recognition" id="oneOf5">
                <emma:interpretation id="interp5" emma:lang="" emma:confidence="0">
                  <emma:literal>b</emma:literal>
                </emma:interpretation>
                <emma:interpretation id="interp6" emma:lang="" emma:confidence="0">
                  <emma:literal>5</emma:literal>
                </emma:interpretation>
                <emma:interpretation id="interp7" emma:lang="" emma:confidence="0">
                  <emma:literal>B</emma:literal>
                </emma:interpretation>
                <emma:interpretation id="interp8" emma:lang="" emma:confidence="0">
                  <emma:literal>X</emma:literal>
                </emma:interpretation>
                <emma:interpretation id="interp9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27586.1231">8790 5617 660 0,'0'0'33'0,"0"0"6"0,136-29-3 16,-70 29-9-16,8 5-7 0,3 13 0 16,-2 6-10-16,-9 4 1 0,-13 4-9 15,-13 1-2-15,-13 1 1 0,-16 1-2 16,-11 0 2-16,-14-1 0 0,-19-1 1 0,-15 3-1 16,-16-7 0-16,-9-2-2 0,-11-10-3 15,-4-7-25-15,-4-9-67 0,-7-1-217 16,-4-17-30-16</inkml:trace>
          <inkml:trace contextRef="#ctx0" brushRef="#br0" timeOffset="27343.2133">8784 4997 712 0,'0'0'40'0,"0"0"1"16,0 0-7-16,0 0-11 0,0 0-13 16,0 0-4-16,0 0-1 0,0 0 0 15,0 0-1-15,6 150 2 0,3-61-5 16,-2 5 4-16,-2 3 1 0,-1 2-4 16,1-8 2-16,-2-7-4 0,0-7-2 15,-2-9 1-15,-1-8-4 0,0-9 0 0,0-9-11 16,-1-13-14-16,-2-12-22 0,-3-6-28 15,-5-11-147-15,-2 0-89 0</inkml:trace>
        </inkml:traceGroup>
      </inkml:traceGroup>
    </inkml:traceGroup>
    <inkml:traceGroup>
      <inkml:annotationXML>
        <emma:emma xmlns:emma="http://www.w3.org/2003/04/emma" version="1.0">
          <emma:interpretation id="{4DBC5C95-57D0-46D6-85F2-60469387FFF1}" emma:medium="tactile" emma:mode="ink">
            <msink:context xmlns:msink="http://schemas.microsoft.com/ink/2010/main" type="paragraph" rotatedBoundingBox="19001,14534 31406,14584 31398,16552 18993,1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B705E9-C274-4C8D-B8C5-1539232B968E}" emma:medium="tactile" emma:mode="ink">
              <msink:context xmlns:msink="http://schemas.microsoft.com/ink/2010/main" type="line" rotatedBoundingBox="19001,14534 31406,14584 31398,16552 18993,16502"/>
            </emma:interpretation>
          </emma:emma>
        </inkml:annotationXML>
        <inkml:traceGroup>
          <inkml:annotationXML>
            <emma:emma xmlns:emma="http://www.w3.org/2003/04/emma" version="1.0">
              <emma:interpretation id="{B7572166-FECB-4EC5-925D-7928272A0259}" emma:medium="tactile" emma:mode="ink">
                <msink:context xmlns:msink="http://schemas.microsoft.com/ink/2010/main" type="inkWord" rotatedBoundingBox="19001,14622 25943,14650 25938,15828 18996,15800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0850.1203">2021 8692 487 0,'0'0'61'16,"0"0"4"-16,0 0-13 0,0 0-23 15,0 0-10-15,6-123-6 0,-21 109-4 16,-4 9-5-16,-8 5-1 0,-8 11 0 16,-2 15 3-16,-1 7 2 0,2 11 1 0,1 5 3 15,4 4 1-15,5 2-2 0,4-1 0 16,2-1-6-16,7-4 2 0,7-5-4 15,1-12 0-15,5-6-2 0,0-10 2 16,0-10 0-16,5-4 2 0,11-2 1 16,11-19-2-16,11-12 2 0,4-12-5 15,0-2 2-15,3 0-1 16,2 4 0-16,-5 8 2 0,-5 5 0 16,-10 11 0-16,-6 8-1 0,-4 3-2 15,-11 3-1-15,8 3-2 0,-8 0-1 0,6 3-1 0,4 10-4 16,-4-2-5-16,3 8-14 0,0 3-17 15,-1-4-26-15,5 9-52 0,-1-7-132 16,6-3-43-16</inkml:trace>
          <inkml:trace contextRef="#ctx0" brushRef="#br0" timeOffset="31254.0996">2343 8905 621 0,'0'0'59'0,"0"0"-7"16,0 0-19-16,0 0-14 0,0 0-6 16,0 0-2-16,0 0 0 0,0 0-2 15,74-137-1-15,-40 107-4 0,7 2-2 16,4 7 1-16,5 2 2 0,-2 6 1 0,4 9 2 16,0 4 0-16,-4 4-3 0,-3 13 1 15,-11 12-2-15,-5 5 0 0,-11 6-1 16,-12 4 0-16,-6 0-1 15,-2 3 0-15,-16-6-2 0,-4-1 1 0,-2-6-1 16,3-8 1-16,4-9-1 0,7-6 1 16,5-7 0-16,5-4 2 0,-4 0-2 15,-1-13 1-15,5-15-2 0,0-12 0 16,9-6 0-16,15-7-2 0,8 2 1 16,5 4-1-16,7 6 2 0,4 10 0 0,6 9 2 15,-1 9 1-15,-1 8-2 0,-3 5 1 16,-9 0-3-16,-10 14 0 0,-3 7-2 15,-7 3 1-15,-4 8-1 0,-5 0-1 16,-1 0-5-16,2 1-7 0,0-3-14 16,11 9-18-16,4-7-50 0,8 0-180 15,5-10-44-15</inkml:trace>
          <inkml:trace contextRef="#ctx0" brushRef="#br0" timeOffset="31672.1671">4270 8651 598 0,'0'0'35'15,"0"0"-3"-15,-112-20-6 0,56 22-2 0,-3 14-3 16,-1 5-2-16,5 7-2 0,8 0 0 16,8 3-3-16,7 2-2 15,11-1 0-15,8-4-3 0,7-5-1 0,6 3-1 16,1-7-2-16,13 5-1 0,-4-8-2 15,5-5 0-15,-3-4 0 0,3-6-1 16,8-1 0-16,-2-3-1 0,9-13 0 16,-6-9-1-16,0-6 1 0,-1-9-3 15,1-12-2-15,1-10-3 0,2-12-4 16,2-7-6-16,4-9-4 0,3-3 4 0,0 1 5 16,5 7 11-16,-4 13 8 15,-2 14 2-15,-6 17 6 0,-11 16-2 0,-8 14-1 16,-7 11-3-16,-3 15-3 15,-4 21 0-15,-14 17 0 0,-6 14-1 0,-5 8-2 16,-4 4 2-16,1 2 2 0,4-1-2 16,8-1 0-16,7-6-3 0,11-5-2 15,2-8-1-15,20-9-1 0,8-9-2 16,8-11-9-16,6-11-14 0,7-12-32 16,8-8-45-16,3-6-97 0,1-12-104 0</inkml:trace>
          <inkml:trace contextRef="#ctx0" brushRef="#br0" timeOffset="31962.2179">5133 8544 594 0,'0'0'52'16,"0"0"-15"-16,0 0-24 0,0 0-5 15,0 0 5-15,-130-50-2 0,72 72 7 16,-3 6-2-16,-1 11 0 0,5 5 1 16,6 2-3-16,7 2 2 0,8 1-5 15,9-1 0-15,8-8-4 0,10-12-3 0,4 2-1 16,5-13 0-16,0-3-1 0,0-2 0 15,12-8 0-15,9-4 0 0,12-10 1 16,12-16 0-16,6-10-1 0,7-4 1 16,0-1-2-16,5 1-1 0,-6 5 2 15,-7 6-2-15,-8 10 2 0,-13 5 1 16,-13 9-2-16,-10 2-1 0,-1 3 0 16,4 5-1-16,-3 6-1 0,1 8 1 15,-5 9-1-15,-2 1-1 0,-2 10-5 16,-5-6-7-16,1-11-15 0,1 0-21 0,4-5-33 15,1-6-52-15,0 1-166 0</inkml:trace>
          <inkml:trace contextRef="#ctx0" brushRef="#br0" timeOffset="32202.5247">5309 8539 688 0,'0'0'46'0,"0"0"-3"0,133-21-11 0,-73 39-15 15,1 11-4-15,-1 7-9 0,-5 9-2 16,-10 4 1-16,-12 5-3 0,-9 4 2 15,-14-3-4-15,-5-1 1 0,-5-5-1 16,-5-10 2-16,-4-12 1 0,-3-10 3 16,3-6 2-16,5-9 1 0,-5-2 0 15,4-17 0-15,5-17 0 0,0-10-2 16,6-6 0-16,17-5-3 0,8 1 0 16,7-5-4-16,4 3 1 0,3 6-3 0,2 8 1 15,-1 9-4-15,2 5-11 0,-1 9-10 16,0 6-42-16,-1 7-101 0,-4 4-149 15</inkml:trace>
          <inkml:trace contextRef="#ctx0" brushRef="#br0" timeOffset="29922.2385">653 8494 589 0,'0'0'29'16,"0"0"2"-16,0 0-5 0,0 0-11 0,0 0-8 15,0 0-4-15,0 0 1 0,0 0 1 16,0 0-2-16,0 0 1 0,57-92-3 15,-84 92 0-15,-12 5-1 0,-16 7 1 16,-5 4 0-16,2 3 3 0,6 1 6 16,5 5-5-16,13-1 5 0,7 0-6 15,12-4 0-15,10 4 2 0,5 1 0 16,18 3 3-16,15 9 0 0,9-4 0 16,8 1-2-16,8-3-1 0,0 1-4 15,-6 3 2-15,-4-6-3 0,-12-2 0 0,-12-7 0 16,-13-9 0-16,-6 3 0 0,-5 2 1 15,-10 4 2-15,-15 3-1 0,-13-2 2 16,-13-6-2-16,-6-4-2 0,-3-7 1 16,3-2 0-16,4-2 0 0,11 0-1 15,11 0 0-15,14 0-1 0,10 0 0 16,7 0-3-16,-2 0-6 0,2 0-8 0,0 0-15 16,0 0-34-16,0-6-118 0,12-5-129 15</inkml:trace>
          <inkml:trace contextRef="#ctx0" brushRef="#br0" timeOffset="30501.0726">974 8826 636 0,'0'0'27'0,"0"0"9"0,0 0 4 0,0 0-10 15,0 0-15-15,0 0-6 16,0 0-1-16,0 0 0 0,129-4-1 0,-65-5-3 15,4 3-2-15,3-5-2 0,-1 3-2 16,4-3-5-16,-8 0-14 0,-7-2-28 16,0 1-50-16,-11-1-203 0,0 5-7 15</inkml:trace>
          <inkml:trace contextRef="#ctx0" brushRef="#br0" timeOffset="30204.6489">1103 8243 730 0,'0'0'17'0,"0"0"2"16,0 0-1-16,0 0-5 0,0 0-6 16,0 0-2-16,0 0 3 0,61 167 5 15,-41-95-4-15,1 1 2 0,-6 3-5 16,-1-1-3-16,1 0-1 0,-5-2-3 16,2-5 0-16,-3-3-3 0,-3-8 1 0,-1-6-2 15,-5-16-4-15,0-7-11 0,0-10-16 16,0-11-32-16,0 2-120 0,-6-9-123 15</inkml:trace>
          <inkml:trace contextRef="#ctx0" brushRef="#br0" timeOffset="32582.3924">7110 8717 636 0,'0'0'29'15,"0"0"1"-15,-156-64-5 0,81 57-8 16,-5 7-4-16,-1 0-1 0,6 16 4 16,9 6 1-16,10 7 1 0,14 1-3 15,9 6-4-15,13 3-2 0,10-3-2 0,10 1-2 16,0-1 1-16,13-5-3 0,8-5-2 16,6-6 1-16,3-7-1 0,8-10 1 15,3-3 0-15,2-16-1 0,5-12 0 16,3-12-1-16,2-11-1 0,3-12-3 15,-1-10-2-15,-4-8-4 0,-1-7 1 16,-3 0 1-16,-7 5 5 0,-2 9 8 16,-10 15 2-16,-8 23 7 0,-10 15 3 15,-2 13 0-15,-8 8-2 0,0 0-6 16,0 0-3-16,0 5-1 0,0 22 0 0,-9 12 0 16,-6 16-1-16,1 6 2 0,5-1-6 15,2 10 0-15,7-3-12 16,3 2-17-16,15-3-41 0,10-4-253 15,12-4-30-15</inkml:trace>
        </inkml:traceGroup>
        <inkml:traceGroup>
          <inkml:annotationXML>
            <emma:emma xmlns:emma="http://www.w3.org/2003/04/emma" version="1.0">
              <emma:interpretation id="{56DA0C73-A48C-46B8-AD02-24E41D1B07B0}" emma:medium="tactile" emma:mode="ink">
                <msink:context xmlns:msink="http://schemas.microsoft.com/ink/2010/main" type="inkWord" rotatedBoundingBox="27861,14570 31406,14584 31398,16552 27853,1653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3159.096">9860 7960 694 0,'0'0'3'0,"0"0"4"0,0 0 2 16,0 0-2-16,0 0-6 0,0 0-2 16,-143 20 1-16,81 24 1 0,2 9 4 15,9 6 0-15,8 4 5 0,10 3 0 16,8-2 4-16,15-2 0 0,7 3-1 0,3-3 1 16,9-4-5-16,5-1-4 0,-4-9 0 15,-1-1-4-15,-6-7 1 16,-3-6 1-16,-7-1 1 0,-13-7 1 15,-9-4-1-15,-7-4-1 0,-6-7 0 0,-1-3 1 16,1-6 2-16,13-2-1 0,2 0 0 16,12 0-1-16,9 0-2 0,-2 0-2 15,8 0-3-15,-1 0-5 0,1 0-12 16,-9-4-27-16,0 2-58 0,0-2-209 16,3 2-15-16</inkml:trace>
          <inkml:trace contextRef="#ctx0" brushRef="#br0" timeOffset="33638.0934">9755 8846 548 0,'0'0'55'16,"0"0"2"-16,0 0-15 0,0 0-12 0,0 0-8 15,0 0-4-15,0 0-3 16,0 0-2-16,0 0-4 0,0 0-4 0,18 81-1 15,-9-81-1-15,7 0 1 0,11-14-1 16,11-5 1-16,-3-14-3 0,5-7 0 16,4-8-3-16,1-8 1 0,-2-4-1 15,1-4-2-15,-3-1 2 0,-8 4-2 16,-8 7 2-16,-7 16 2 0,-12 16 0 0,-1 14 3 16,-5 8-1-16,0 0 1 0,-2 0-3 15,-16 8 4-15,-6 19 1 0,-4 12 6 16,4 14-2-16,6 6 1 0,7 3-4 15,8 0-2-15,3 3-2 0,3-6-3 16,14 1-1-16,10-8-3 0,4-7-3 16,4-7-6-16,2-14-9 0,4-16-21 15,0-8-42-15,-1-18-135 0,4-12-93 16</inkml:trace>
          <inkml:trace contextRef="#ctx0" brushRef="#br0" timeOffset="40105.4968">10496 8655 675 0,'0'0'38'0,"0"0"-7"16,0 0-14-16,0 0-7 0,0 0-5 15,0 0-1 1,0 0-2-16,0 0-1 0,168-15-1 0,-106 11-4 15,9-3-5-15,5 0-9 0,7-4-21 0,3 4-20 16,-5-4-65-16,0 2-161 0</inkml:trace>
          <inkml:trace contextRef="#ctx0" brushRef="#br0" timeOffset="33824.049">10864 8085 727 0,'0'0'2'16,"0"0"5"-16,5 151-1 0,-17-81 1 15,-6 10-1-15,-2 6-4 0,-2 5 0 16,-1 1-2-16,3-4-5 0,2-2 0 16,8-13-2-16,1-6-4 0,9-11-17 15,0-13-20-15,1-13-49 0,13-14-110 0,2-13-75 16</inkml:trace>
          <inkml:trace contextRef="#ctx0" brushRef="#br0" timeOffset="40890.3564">11354 8692 449 0,'0'0'80'16,"0"0"-7"-16,0 0-14 0,0 0-17 0,0 0-13 15,0 0-10-15,0 0-7 0,0 0-8 16,0 0-2-16,0 0 0 0,38-67 1 16,-38 102 1-16,-11 11 0 0,1 2-1 15,-4 5-2-15,2-2-1 0,5 1 1 16,-1-7-1-16,7-5 2 0,-2-10-1 0,3-7 1 16,0-7 1-16,9-10 1 0,9 0 0 15,1-6 2-15,13-11-2 0,1-16-1 16,6-16 0-16,5-8-3 0,2-3 1 15,1-4 0-15,-4 3 0 0,-2 6 0 16,-8 10 2-16,-10 12 0 0,-11 11 0 16,-5 12-1-16,-7 4-1 0,6 0 0 15,8 0-1-15,4 15 1 0,1 9 1 16,-1 8 0-16,-1 4-1 0,4 5 0 16,-5-2-1-16,7-1 1 0,1-3-2 0,0-4 2 15,3-5-1-15,0-5 1 0,-7-10 0 16,1-7 1-16,6-4 0 0,0-7 0 15,8-12 0-15,-4-8 0 0,-2-8 0 16,-1-7-2-16,1-5 2 0,-1-3-2 16,1-1 1-16,0 4 0 0,-2 10 1 0,-2 5-1 15,-7 14 1-15,-6 7-1 16,-6 6 0-16,0 5 0 0,6 9 0 16,2 16 2-16,-4 20 1 0,-10 18 2 15,0 18-4-15,-13 19 3 0,-7 14-5 0,-2 7 2 16,-1 5 2-16,2-3-2 0,3-7 1 15,3-10-2-15,3-13-1 0,6-15 0 16,1-13-1-16,5-22-1 0,0-14-1 16,0-10-3-16,0-13-10 0,0 3-17 15,0-9-59-15,0-2-215 0,0-27-32 0</inkml:trace>
          <inkml:trace contextRef="#ctx0" brushRef="#br0" timeOffset="41089.2865">12452 8638 753 0,'0'0'6'16,"0"0"4"-16,159 2 3 0,-121 7 1 15,-14-1-8-15,-14 8-3 0,-10 6-1 16,-6 7 1-16,-22 9 1 0,-19-1 0 0,-10 1 0 16,-6-6-4-16,0 0-1 0,6-8-12 15,7-2-25-15,11-11-88 0,15-4-184 16,4-7-14-16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3:32.12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763FFB-D8F0-41AF-BBEE-3CC8B0AED9C5}" emma:medium="tactile" emma:mode="ink">
          <msink:context xmlns:msink="http://schemas.microsoft.com/ink/2010/main" type="inkDrawing" rotatedBoundingBox="18163,9094 27140,8949 27142,9065 18165,9211" semanticType="underline" shapeName="Other">
            <msink:sourceLink direction="with" ref="{4300B09A-E531-4049-B7C2-67002B096EA9}"/>
            <msink:sourceLink direction="with" ref="{1D363C4A-7F8C-4D84-9096-6158FD103BDB}"/>
          </msink:context>
        </emma:interpretation>
      </emma:emma>
    </inkml:annotationXML>
    <inkml:trace contextRef="#ctx0" brushRef="#br0">128 214 402 0,'0'0'15'0,"0"0"-8"0,0 0-1 16,0 0 0-16,0 0 4 0,0 0 9 15,0 0 11-15,0 0 7 0,0 0-2 16,-116-46-6-16,116 46-8 0,-3-3-5 16,3 3-5-16,-1 0-3 0,-2 0-3 15,1 0 1-15,-1 0 1 0,3 0 2 0,0 0 5 16,23 4 3-16,10 8-4 16,15-1-2-16,9-2-5 0,8-1-2 15,5-1 3-15,10-1 1 0,7-1 1 16,11 1 0-16,10-1-2 0,9-2-2 0,5 2-2 15,7-5-2-15,8 0 1 0,8-5 0 16,0 1 1-16,3-6-1 0,2 3 0 16,-4 3-2-16,-5 0 1 0,-2 1 1 15,-7 2-1-15,-1 1 1 0,-8 0-1 16,3 0 1-16,-3 0-2 0,5-5-1 0,5 0 1 16,6-1-2-16,4-2 1 0,4 0 2 15,7 0 0-15,-1-2 0 0,7 1 0 16,3-1-2-16,4-1 2 15,2 0 0-15,-2 3 0 0,1-5 2 0,0 5-3 16,-2 2 1-16,-1-1-4 0,-3 4 1 16,5 3 4-16,5 0 0 0,5 0 3 15,8 0-1-15,7 0 0 0,7 3-2 16,5-1 3-16,8 0 1 0,5 1 1 16,-1-2 2-16,-2-1-1 0,-7 2-1 0,-13-2 0 15,-15 0-2-15,-20 0 2 0,-16 0 2 16,-18 0-1-16,-20 0-1 0,-19 0-1 15,-17 0-5-15,-25 0-1 0,-22 0-1 16,-11 0-2-16,-11 0 1 0,0 0-2 16,0 0-4-16,3 0-5 0,-3 0-9 15,1 0-17-15,-1 11-27 0,-9 5-128 16,-10 4-132-16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10.3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CA5B83F-7021-483C-9226-27A88B6A7C4B}" emma:medium="tactile" emma:mode="ink">
          <msink:context xmlns:msink="http://schemas.microsoft.com/ink/2010/main" type="writingRegion" rotatedBoundingBox="33088,17633 33103,17633 33103,17648 33088,17648"/>
        </emma:interpretation>
      </emma:emma>
    </inkml:annotationXML>
    <inkml:traceGroup>
      <inkml:annotationXML>
        <emma:emma xmlns:emma="http://www.w3.org/2003/04/emma" version="1.0">
          <emma:interpretation id="{783A95B1-7F0D-4710-B3A8-307994241797}" emma:medium="tactile" emma:mode="ink">
            <msink:context xmlns:msink="http://schemas.microsoft.com/ink/2010/main" type="paragraph" rotatedBoundingBox="33088,17633 33103,17633 33103,17648 33088,17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E70312-9BDF-4216-8891-CC2FA9D38A66}" emma:medium="tactile" emma:mode="ink">
              <msink:context xmlns:msink="http://schemas.microsoft.com/ink/2010/main" type="line" rotatedBoundingBox="33088,17633 33103,17633 33103,17648 33088,17648"/>
            </emma:interpretation>
          </emma:emma>
        </inkml:annotationXML>
        <inkml:traceGroup>
          <inkml:annotationXML>
            <emma:emma xmlns:emma="http://www.w3.org/2003/04/emma" version="1.0">
              <emma:interpretation id="{EC31DA0F-8B7C-4158-9FB0-E0046C5C3273}" emma:medium="tactile" emma:mode="ink">
                <msink:context xmlns:msink="http://schemas.microsoft.com/ink/2010/main" type="inkWord" rotatedBoundingBox="33088,17633 33103,17633 33103,17648 33088,17648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30630 9770 953 0,'0'0'-8'16,"0"0"-33"-16,0 0-280 0,0 0-41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3:49.7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E1B8A2A-DFA5-4575-9626-82288C87FAA1}" emma:medium="tactile" emma:mode="ink">
          <msink:context xmlns:msink="http://schemas.microsoft.com/ink/2010/main" type="inkDrawing" rotatedBoundingBox="18042,13694 29030,13375 29034,13520 18046,13838" semanticType="underline" shapeName="Other">
            <msink:sourceLink direction="with" ref="{44129F86-BC93-4906-95DC-2F20CCF8CF3A}"/>
          </msink:context>
        </emma:interpretation>
      </emma:emma>
    </inkml:annotationXML>
    <inkml:trace contextRef="#ctx0" brushRef="#br0">68 362 360 0,'0'0'60'16,"0"0"4"-16,0 0-2 0,0 0-11 16,0 0-14-16,0 0-7 0,0 0-7 15,0 0-4-15,0 0-5 0,-68-43-5 0,68 38-3 16,11-1 0-16,11-4 0 0,12 4 2 15,8 1 0-15,6 3 1 0,7 2 1 16,7 0 0-16,6 2 0 0,11 3-1 16,15-4-1-16,9 2-2 0,12-3-1 15,12 0-2-15,10 0-2 0,4-6 1 0,5-1-3 16,-1-1 2-16,-3-2 1 16,-5 3 1-16,-2 2 1 0,-7-1-1 0,-6-2 2 15,-2-2 0-15,1 4-1 16,-3 2-1-16,4-3 1 0,3 1-2 0,1-3-1 15,0 3 0-15,-1-3 0 0,0 1-1 16,-9-2 1-16,-3 2 0 0,-5 2-1 16,-6 0 0-16,-7 0 1 0,-5-1-1 15,-4 0 0-15,-4 1 0 0,-1-2-1 16,-1 3 1-16,0-1 1 0,1 1-1 0,0 5 0 16,6-3 0-16,4 0-3 0,0 3 3 15,3 0 0-15,0 0 0 0,-4 0 1 16,-1 0-2-16,-5 0 0 0,-4 0 0 15,-5 0 2-15,0 3-2 0,-3 0 3 16,4 2-1-16,0 1-2 0,4-4 1 16,4 1-1-16,5-3 1 0,3 0 1 15,2 0-1-15,7 0 0 0,0 0 0 16,2 0-2-16,1-5 1 0,3-1 2 16,0 1-1-16,1 2 1 0,3-2-1 0,2 2 0 15,1 0 0-15,0-4 0 0,7 3 0 16,-1-3-2-16,5 1 2 0,3 1 0 15,1-1 1-15,3-1 1 0,3-1-2 16,2 4 0-16,5-4 0 0,5 3 0 16,11-1 1-16,4 1 0 0,12 1-1 15,10 2 1-15,4 2 0 0,3 0 0 16,0 0 3-16,-8 0 2 0,-13 5 0 16,-18-4 1-16,-15-1 0 0,-19 3-2 15,-15-3 0-15,-16 0 0 0,-14 0-1 0,-11 0 1 16,-14 0-3-16,-12-3-2 15,-16 3 0-15,-2 0-2 0,-9 0-3 16,0 0-4-16,-2 0-10 0,-7 0-16 0,0 0-30 16,0 0-180-16,-19 0-88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4:03.79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E36B624-E0AE-4017-91B2-ECE6ECAF2344}" emma:medium="tactile" emma:mode="ink">
          <msink:context xmlns:msink="http://schemas.microsoft.com/ink/2010/main" type="writingRegion" rotatedBoundingBox="23869,13659 25299,13659 25299,14560 23869,14560"/>
        </emma:interpretation>
      </emma:emma>
    </inkml:annotationXML>
    <inkml:traceGroup>
      <inkml:annotationXML>
        <emma:emma xmlns:emma="http://www.w3.org/2003/04/emma" version="1.0">
          <emma:interpretation id="{AF969F61-5391-4B92-A016-F7BA1D1F1F2A}" emma:medium="tactile" emma:mode="ink">
            <msink:context xmlns:msink="http://schemas.microsoft.com/ink/2010/main" type="paragraph" rotatedBoundingBox="23869,13659 25299,13659 25299,14560 23869,14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C51A5E-73E2-4D45-AB9F-FDFA33953EEB}" emma:medium="tactile" emma:mode="ink">
              <msink:context xmlns:msink="http://schemas.microsoft.com/ink/2010/main" type="line" rotatedBoundingBox="23869,13659 25299,13659 25299,14560 23869,14560"/>
            </emma:interpretation>
          </emma:emma>
        </inkml:annotationXML>
        <inkml:traceGroup>
          <inkml:annotationXML>
            <emma:emma xmlns:emma="http://www.w3.org/2003/04/emma" version="1.0">
              <emma:interpretation id="{90330655-E8B2-4D0E-903D-9C84D58DCD61}" emma:medium="tactile" emma:mode="ink">
                <msink:context xmlns:msink="http://schemas.microsoft.com/ink/2010/main" type="inkWord" rotatedBoundingBox="23869,13659 25299,13659 25299,14560 23869,14560"/>
              </emma:interpretation>
              <emma:one-of disjunction-type="recognition" id="oneOf0">
                <emma:interpretation id="interp0" emma:lang="" emma:confidence="0">
                  <emma:literal>It</emma:literal>
                </emma:interpretation>
                <emma:interpretation id="interp1" emma:lang="" emma:confidence="0">
                  <emma:literal>Its</emma:literal>
                </emma:interpretation>
                <emma:interpretation id="interp2" emma:lang="" emma:confidence="0">
                  <emma:literal>it</emma:literal>
                </emma:interpretation>
                <emma:interpretation id="interp3" emma:lang="" emma:confidence="0">
                  <emma:literal>He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0 0 782 0,'0'0'1'0,"0"0"3"16,0 0 1-16,0 0-5 0,136 107-6 16,-94-89-18-16,1-4-49 15,1 0-173-15,-2-6-72 0</inkml:trace>
          <inkml:trace contextRef="#ctx0" brushRef="#br0" timeOffset="-402.1287">319-412 411 0,'0'0'82'15,"0"0"-6"-15,0 0-16 0,0 0-13 0,0 0-7 16,0-120-5-16,6 100-4 16,3-1-3-16,-4 9-7 0,-4 3-5 15,2 2-2-15,-3 7-5 0,0-1-3 16,0 1-4-16,0 0-2 0,5 10 1 0,-1 17-1 15,-1 12 2-15,-3 11 0 0,0 5-2 16,0 2 2-16,0 2 2 0,0-2-4 16,0-1 2-16,-3-7-2 0,-1-15-3 15,1-6 2-15,1-7-3 0,-1-12-5 16,3 0-11-16,0-9-15 0,-1 0-29 0,1 0-81 16,0 0-170-16</inkml:trace>
          <inkml:trace contextRef="#ctx0" brushRef="#br0" timeOffset="-217.0986">660-693 745 0,'0'0'20'0,"0"0"7"16,0 0 1-16,89 135-3 0,-71-81-12 0,-7 8-4 15,-1 5-5-15,-1 2-2 0,0-6 1 16,-4 1-5-16,1-5 1 0,-3-3-9 15,-3-3-18-15,0-5-29 0,0-5-112 16,-8-9-153-16</inkml:trace>
          <inkml:trace contextRef="#ctx0" brushRef="#br0" timeOffset="168.6995">1430-203 844 0,'0'0'11'0,"0"0"8"16,0 0-5-16,-143 49-3 0,68-10-9 0,-11 12-7 15,-8 7-12-15,-9 1-32 0,3 2-78 16,1-12-198-16,14-4-18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14:31.23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A072B1F-3E8E-499C-A778-0980A646C3DC}" emma:medium="tactile" emma:mode="ink">
          <msink:context xmlns:msink="http://schemas.microsoft.com/ink/2010/main" type="inkDrawing" rotatedBoundingBox="26484,9214 30195,9031 30202,9167 26491,9350" semanticType="underline" shapeName="Other">
            <msink:sourceLink direction="with" ref="{1D363C4A-7F8C-4D84-9096-6158FD103BDB}"/>
            <msink:sourceLink direction="with" ref="{07C288E8-D5E5-4AED-8E72-CAC63E3AA3BE}"/>
          </msink:context>
        </emma:interpretation>
      </emma:emma>
    </inkml:annotationXML>
    <inkml:trace contextRef="#ctx0" brushRef="#br0">41 315 452 0,'0'0'6'0,"0"0"2"16,0 0 1-16,0 0-7 0,0 0 1 15,0 0-2-15,0 0 7 0,0 0 5 16,0 0 2-16,-7-99 0 0,2 94 3 0,1 0 0 16,2 1 1-16,2 4-2 0,-3-2-1 15,3 2-3-15,-1 0-3 0,-1-3 0 16,-1 3 2-16,2-2 0 0,-2 2 0 15,1-1 0-15,-1 1 1 0,2-3-1 16,-2 3-3-16,1-2 0 0,2 2 1 16,0 0-1-16,0 0-1 0,0-3 0 15,15 2-2-15,12-4 1 0,15 1-4 16,4 2 0-16,9 2-1 0,7-3 0 16,7 3-1-16,3-2 1 0,8-2 0 0,4-1 0 15,6 2-1-15,8-2 2 0,6 1 0 16,5-3 1-16,9 7 2 0,9-4-3 15,10-3 1-15,14 2 1 16,9-4-2-16,12 1 3 0,11-3-2 0,10 0 0 16,4 0 0-16,-3-1-1 0,-14 1 1 15,-12 5 0-15,-20-3-1 0,-18 4 2 0,-15 1 1 16,-13-1-1-16,-16 3 1 16,-19 1-2-16,-13 1 0 0,-19 0 1 15,-17 0-1-15,-9 0-2 0,-9 0 1 0,0 0-1 16,0 0-1-16,2 0 1 0,1 0 0 15,-2 0-2-15,2 0-2 0,-1 0 1 16,1 0-2-16,-2 0-1 0,-1 0-5 16,0 0-9-16,0 0-21 0,-15 0-71 15,-12-3-207-15,-6-13-22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58.6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A66C210-4B2F-4BBD-BEB0-3B4AB801F7E7}" emma:medium="tactile" emma:mode="ink">
          <msink:context xmlns:msink="http://schemas.microsoft.com/ink/2010/main" type="inkDrawing" rotatedBoundingBox="10395,10215 13546,10214 13547,10255 10396,10257" semanticType="underline" shapeName="Other">
            <msink:sourceLink direction="with" ref="{58A870F8-6E75-4B1F-8CB4-80A805EC0AAF}"/>
          </msink:context>
        </emma:interpretation>
      </emma:emma>
    </inkml:annotationXML>
    <inkml:trace contextRef="#ctx0" brushRef="#br0">77 27 255 0,'0'0'79'0,"0"0"-6"0,0 0-7 16,0 0-16-16,0 0-10 0,0 0-4 16,0 0-3-16,0 0-7 0,0 0-2 15,0 0-7-15,-81 0-4 0,77 0-5 16,4 0-2-16,-2 0-1 0,-1 0-2 0,2 0 2 16,1 0-1-16,-3 0 2 15,3 0 1-15,-2 0 1 0,2 0 2 0,0 0-2 16,0 0 2-16,0 0-5 0,0 0 1 15,0 0 0-15,0 0 1 0,6 0 2 16,17 0 2-16,7 2-2 0,15 2-1 16,3-1-1-16,3-1-1 0,6 0-1 15,5-2 1-15,4 0-1 0,11 0-1 0,2-2-2 16,4-3 1-16,0-1-3 0,4 1 1 16,-4 1 0-16,-1 0 1 0,-5 0-2 15,-6 1 1-15,-7 3 1 16,-9 0-3-16,-9 0 2 0,-5 0 0 0,-4 0 0 15,-2 0 0-15,2 0 0 0,1 0 0 16,6 0-1-16,7 0 2 0,4-2-2 16,3 1 1-16,6 1 0 0,4-3 0 15,2 1 1-15,1 2-1 0,0 0-1 16,1 0 2-16,2 0 0 0,1 0-1 0,0 0 0 16,0 0 0-16,-3 5-1 0,3-2 0 15,-4 2 1-15,-5-1-1 0,-1-2 2 16,-11 2-1-16,-4-1 1 15,-11-1 0-15,-11-2 1 0,-1 2 2 0,2-2 0 16,-10 2-1-16,10-2 2 0,-9 2-1 16,-2-2 1-16,1 0 0 0,-10 0-3 15,0 0-1-15,-9 0-3 0,0 0 2 16,0 0 0-16,0 0-1 0,5 0 1 16,-4 0-3-16,2 0-1 0,-1 0-4 0,1 0-12 15,6 3-21-15,0-1-69 0,7 0-214 16,2-2-21-16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9:00.81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0181602-1CBF-41B6-80F3-BF22A26CFC03}" emma:medium="tactile" emma:mode="ink">
          <msink:context xmlns:msink="http://schemas.microsoft.com/ink/2010/main" type="inkDrawing" rotatedBoundingBox="16341,10430 22022,10143 22026,10215 16344,10502" semanticType="underline" shapeName="Other">
            <msink:sourceLink direction="with" ref="{2C8C730B-CBE8-4210-BF0D-2ACDF6878AE9}"/>
            <msink:sourceLink direction="with" ref="{76FAB959-DF13-4F01-9126-FB9DCCC31133}"/>
          </msink:context>
        </emma:interpretation>
      </emma:emma>
    </inkml:annotationXML>
    <inkml:trace contextRef="#ctx0" brushRef="#br0">17 299 265 0,'0'0'66'0,"0"0"3"15,0 0-14-15,0 0-24 0,0 0-12 16,0 0 0-16,0 0-2 0,0 0 1 15,0 0 3-15,0 0-1 0,-33 0 2 16,33 0 4-16,-3 0 2 0,3 0 1 0,0 0 0 16,0 0-6-16,0 0-3 15,0 0-3-15,0 0-7 0,0 0-5 16,0 0-2-16,0 0-2 0,3 0 0 16,13 0 1-16,13 1-1 0,11-1 2 0,7 0-1 15,2 0 1-15,7 0-3 0,6 0 1 16,2-3-1-16,4-5 1 0,1 2 0 15,-3 1-1-15,-4 2-1 0,-2-2 1 16,-7 1 1-16,-5 2 0 0,-2-1 1 16,1 1-1-16,0 0-1 0,-2 0-1 15,4 0 0-15,-1 0 0 0,1-1 2 16,2 1-1-16,-3-1 0 0,3 0 0 16,-3-2-3-16,2 2 4 0,-1-5-1 15,5 0 1-15,-1 2 1 0,0 0-1 0,-1-1-1 16,4 1 0-16,1-1 1 0,5 3-1 15,4-3 2-15,3 1-2 0,2 1 0 16,-1 2 0-16,-2-4-1 0,-2 4 1 16,0 2 2-16,-1-3-2 0,-4 2 0 15,1 0 1-15,-2 0-2 0,0 2 0 0,-1-3 2 16,1 1-2-16,2 0 1 0,-1-2 0 16,0 1 0-16,-4-1 0 0,-2 0 0 15,-5 2 1-15,-3-1 0 0,-2-1 0 16,-6 0 2-16,-5-3-6 0,-1 0 6 15,-1 2-6-15,-4 0 4 0,4 2 1 16,1 0-2-16,0 3 1 0,2-2 0 16,1 0-1-16,1 2 0 0,1-2 0 15,-3 2 0-15,2 0 0 0,-2-2 1 16,1 2 0-16,-2 0 0 0,4-3-1 0,4 3 0 16,0-2 0-16,5 2 0 0,4 0-2 15,0-2 3-15,3 0-1 0,2 0-1 16,1-1 2-16,3 2-1 0,-3-2 0 15,-1 1 1-15,-7 2 0 0,-2-2-1 16,-2 2 2-16,-3-2-2 0,-1 2 1 16,4 0-1-16,1 0-1 0,3 0 1 15,3 0 0-15,5 0 0 0,0 0 0 16,7 0 0-16,-1 0 0 0,3 0 0 16,-1 0 1-16,-2 0 1 0,-2-2-1 0,-1 2 1 15,-4-3-1-15,-5 1 2 0,-3 2 0 16,-1-1 1-16,-8 1 2 0,-7-3-1 15,-7 3 1-15,-7-2-1 0,-9 2 0 16,2 0 2-16,-11 0-2 0,0 0 2 16,0 0-1-16,3 0 0 0,-2 0-2 0,2 0-1 15,-1 0-1-15,1 0-1 0,-2 0-1 16,1 0-1-16,1 0-1 16,-2 0-2-16,2 0-1 0,-3 0-3 15,2 0-4-15,-2 0-4 0,0 0-10 0,3 0-12 16,-3 0-24-16,0-3-55 0,0-5-136 15,0-4-56-15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2:42.39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9D3547D-3095-4615-A941-C6B58E9B6D21}" emma:medium="tactile" emma:mode="ink">
          <msink:context xmlns:msink="http://schemas.microsoft.com/ink/2010/main" type="inkDrawing" rotatedBoundingBox="1937,10549 6454,10439 6457,10533 1940,10643" semanticType="underline" shapeName="Other">
            <msink:sourceLink direction="with" ref="{9F20E75B-0B83-4E6F-9DE2-AC2813A25E46}"/>
          </msink:context>
        </emma:interpretation>
      </emma:emma>
    </inkml:annotationXML>
    <inkml:trace contextRef="#ctx0" brushRef="#br0">61 78 84 0,'0'0'28'0,"0"0"-3"0,0 0 3 16,0 0 2-16,0 0 7 0,0 0-1 15,0 0 1-15,0 0-6 0,0 0-7 16,0 0-2-16,-43-11-2 0,40 11-5 16,2 0 1-16,-4 0-4 0,5-4-6 15,-4 4-1-15,4 0-4 0,-2 0 1 0,2 0-1 16,-3 0-1-16,3 0 2 0,0 0-1 15,0 0 2-15,0 0-1 0,0 7-1 16,5-2 0-16,4 6 1 0,-5-6 1 16,1-1 3-16,4 3 4 0,-3-3 3 15,7 0 0-15,1 1-2 0,1-4-4 0,3 4-2 16,2-5-1-16,8 3-1 16,1-3 2-16,7 2-1 0,-3-2-1 15,1 0 1-15,3 1 1 0,-3-1-2 16,4 0 0-16,4 0 0 0,0 0-2 0,-4 0 0 15,-1 4 0-15,-2-4 0 0,1 0 1 16,-3 0 1-16,1 0-2 0,-1 0 0 16,5 0 1-16,-2 0-2 0,-3 0 2 15,-7 0 0-15,1 0-1 0,1 0 2 16,5 0 0-16,11-4 0 0,-3 3 1 0,-4-4 0 16,1 3-2-16,1-2 1 15,1 2-2-15,0-1-1 0,-3 3 1 0,7 0-1 16,-7 0 1-16,4 0-1 15,-6 0 0-15,2 0-1 0,-4 0 1 0,3 0 0 16,-1 0 0-16,-2 0 1 0,3 0 0 16,2 0-1-16,1 0 1 0,-2 0-1 15,1 0 0-15,-11 0-1 0,-2 0 0 16,-7 0 2-16,2 0-1 0,0 0 1 16,-2 0 0-16,1 0 0 0,-1 0-1 0,11-2 0 15,-2 2 0-15,7 0 0 0,-1-2 0 16,4 2 1-16,2-3 1 0,3 2-2 15,0-2 0-15,1 1 0 16,3 0 0-16,-4 2 1 0,-8 0 0 0,4 0 1 16,-11 0-1-16,-2 0 1 0,4 0-1 15,-2 0 1-15,12 0-1 0,-3-3 1 16,-3 3 0-16,0-1-1 0,0-2 1 16,0 1-2-16,1 0 0 0,-1-2 2 15,0 2-2-15,4-3 1 0,-4 2 0 0,5 0-1 16,0-2 0-16,-4 2 0 0,2-2 0 15,-12 3 1-15,5 1 0 0,2-2-1 16,-1 1 0-16,13-2 0 0,-3 2 0 16,-1-3 0-16,5 3 0 0,-2 2 0 15,0-2 1-15,-1 0-1 0,-2-1 0 0,-2 3 0 16,2-1 0-16,2 1 1 0,-2-3 0 16,6 3 0-16,0-2 0 0,2 0 1 15,4-1 1-15,2-1 2 16,-2 2-1-16,6 0 2 0,-2 0 0 0,3-2 2 15,-1 3 0-15,-2-1 0 0,1 2 0 16,-3 0-1-16,-5 0 0 0,-6 0-2 16,-11 0 0-16,-5 0-1 0,-13 0-2 15,-2 0-1-15,-2 0-3 0,-9 0-4 16,0 0-9-16,0 0-24 0,0 2-142 0,-20-2-115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3:57.4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F649946-9616-4AA8-854F-1E3CF5304FE2}" emma:medium="tactile" emma:mode="ink">
          <msink:context xmlns:msink="http://schemas.microsoft.com/ink/2010/main" type="inkDrawing" rotatedBoundingBox="25583,9559 29415,9255 29418,9299 25586,9603" semanticType="underline" shapeName="Other">
            <msink:sourceLink direction="with" ref="{0126F751-719B-48FF-A113-1AA4BD659D14}"/>
          </msink:context>
        </emma:interpretation>
      </emma:emma>
    </inkml:annotationXML>
    <inkml:trace contextRef="#ctx0" brushRef="#br0">0 293 299 0,'0'0'51'0,"0"0"2"16,0 0-7-16,0 0-13 16,0 0-8-16,0 0-2 0,0 0 2 15,0 0 1-15,0 0 2 0,105 0-4 16,-40 0-5-16,20-1-2 0,27-8-3 0,24-4 1 15,31-5 3-15,32-4 0 0,32-5 4 16,28-2-1-16,22-1 0 0,14 1-2 16,7 5-4-16,-8 2-4 0,-19 7-3 15,-26 1-3-15,-37 3-8 0,-41 3 4 16,-36 0-6-16,-34 2 4 0,-26 1 0 0,-28 3-2 16,-23 2-1-16,-14 0 0 15,-10 0-2-15,0 0-1 0,0 0 0 0,3 0-2 16,-3 0-1-16,-4 0-13 15,-20 0-9-15,-17 0-25 0,-13 10-51 0,-5-2-93 16,-2 2-86-16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6:03:58.0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6A247F5-CC68-413E-869E-D6230FC89124}" emma:medium="tactile" emma:mode="ink">
          <msink:context xmlns:msink="http://schemas.microsoft.com/ink/2010/main" type="inkDrawing" rotatedBoundingBox="25372,9806 29300,9571 29304,9639 25376,9874" semanticType="underline" shapeName="Other">
            <msink:sourceLink direction="with" ref="{0126F751-719B-48FF-A113-1AA4BD659D14}"/>
          </msink:context>
        </emma:interpretation>
      </emma:emma>
    </inkml:annotationXML>
    <inkml:trace contextRef="#ctx0" brushRef="#br0">160 214 522 0,'0'0'56'15,"0"0"5"-15,-125 0-10 0,105 0-12 16,11 0-18-16,3 0-8 0,6 0-7 0,-3 0-1 15,3 0 3-15,3 3 0 0,17 2 1 16,16 3 0-16,17-2-4 0,10-4 0 16,15-2-2-16,12 0-1 0,18-8 0 15,20-10 1-15,22-1 1 0,26-5 5 16,27 0 3-16,26 1 1 0,19 2 1 0,18 0-3 16,8 8-2-16,-4-1-3 0,-11 4-1 15,-19 4-2-15,-28 0-1 0,-28 1-1 16,-28 0-1-16,-25-1 1 15,-22 2-1-15,-20 0 0 0,-18 0 0 0,-28 1 1 16,-15 3-2-16,-18 0 1 0,-10 0-2 16,0 0-1-16,0 0-1 0,2 0-2 15,-2 0-5-15,0 0-8 0,-2 0-17 16,-21 0-33-16,-14 0-143 0,-8 3-111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1-08T05:58:10.3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C5B2036-BD1B-4D2A-BE42-266D5FBA1273}" emma:medium="tactile" emma:mode="ink">
          <msink:context xmlns:msink="http://schemas.microsoft.com/ink/2010/main" type="inkDrawing" rotatedBoundingBox="33088,17633 33103,17633 33103,17648 33088,17648" shapeName="Other"/>
        </emma:interpretation>
      </emma:emma>
    </inkml:annotationXML>
    <inkml:trace contextRef="#ctx0" brushRef="#br0">30630 9770 953 0,'0'0'-8'16,"0"0"-33"-16,0 0-280 0,0 0-41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5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2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D862-E2B5-417D-A3D8-E5FD53A6207D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A0DD-522A-42C6-B1C8-6DFCE7E70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emf"/><Relationship Id="rId1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5.xml"/><Relationship Id="rId1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4.xml"/><Relationship Id="rId17" Type="http://schemas.openxmlformats.org/officeDocument/2006/relationships/customXml" Target="../ink/ink17.xml"/><Relationship Id="rId2" Type="http://schemas.openxmlformats.org/officeDocument/2006/relationships/customXml" Target="../ink/ink9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customXml" Target="../ink/ink16.xml"/><Relationship Id="rId10" Type="http://schemas.openxmlformats.org/officeDocument/2006/relationships/customXml" Target="../ink/ink13.xml"/><Relationship Id="rId19" Type="http://schemas.openxmlformats.org/officeDocument/2006/relationships/customXml" Target="../ink/ink18.xml"/><Relationship Id="rId4" Type="http://schemas.openxmlformats.org/officeDocument/2006/relationships/customXml" Target="../ink/ink10.xml"/><Relationship Id="rId9" Type="http://schemas.openxmlformats.org/officeDocument/2006/relationships/image" Target="../media/image9.emf"/><Relationship Id="rId1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9.emf"/><Relationship Id="rId1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31.xml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24.emf"/><Relationship Id="rId2" Type="http://schemas.openxmlformats.org/officeDocument/2006/relationships/image" Target="../media/image5.png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customXml" Target="../ink/ink29.xml"/><Relationship Id="rId1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5915" y="1122363"/>
            <a:ext cx="9972085" cy="1408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Machine Learning </a:t>
            </a:r>
            <a:b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latin typeface="Century Schoolbook" panose="02040604050505020304" pitchFamily="18" charset="0"/>
                <a:ea typeface="+mj-ea"/>
                <a:cs typeface="+mj-cs"/>
              </a:rPr>
              <a:t>Foundations and Applications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29676"/>
              </a:solidFill>
              <a:effectLst/>
              <a:uLnTx/>
              <a:uFillTx/>
              <a:latin typeface="Century Schoolbook" panose="02040604050505020304" pitchFamily="18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smtClean="0">
                <a:latin typeface="Century Schoolbook" panose="02040604050505020304" pitchFamily="18" charset="0"/>
              </a:rPr>
              <a:t>Jiaul Paik</a:t>
            </a:r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55" y="1437697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Key idea</a:t>
            </a:r>
          </a:p>
          <a:p>
            <a:pPr lvl="1"/>
            <a:r>
              <a:rPr lang="en-IN" sz="2600" dirty="0" smtClean="0"/>
              <a:t>Add a term to the error/loss function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endParaRPr lang="en-I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5418" y="2787411"/>
              <a:ext cx="9747360" cy="3658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18" y="2774091"/>
                <a:ext cx="9778320" cy="36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911698" y="6348171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4418" y="6330891"/>
                <a:ext cx="34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749418" y="3678051"/>
              <a:ext cx="1127880" cy="1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4298" y="3661131"/>
                <a:ext cx="1147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890698" y="3667611"/>
              <a:ext cx="2036160" cy="107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5578" y="3658611"/>
                <a:ext cx="2066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/>
              <p14:cNvContentPartPr/>
              <p14:nvPr/>
            </p14:nvContentPartPr>
            <p14:xfrm>
              <a:off x="697698" y="3775251"/>
              <a:ext cx="1614240" cy="489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978" y="3760851"/>
                <a:ext cx="1638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9210618" y="3345051"/>
              <a:ext cx="1380240" cy="1051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98738" y="3329571"/>
                <a:ext cx="14072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9135738" y="3462051"/>
              <a:ext cx="1412640" cy="849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20978" y="3445131"/>
                <a:ext cx="144396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5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55" y="1437697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Key idea</a:t>
            </a:r>
          </a:p>
          <a:p>
            <a:pPr lvl="1"/>
            <a:r>
              <a:rPr lang="en-IN" sz="2600" dirty="0" smtClean="0"/>
              <a:t>Add a term to the error/loss function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endParaRPr lang="en-I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911698" y="6348171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4418" y="6330891"/>
                <a:ext cx="34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749418" y="3678051"/>
              <a:ext cx="1127880" cy="1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4298" y="3661131"/>
                <a:ext cx="1147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5890698" y="3667611"/>
              <a:ext cx="2036160" cy="107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578" y="3658611"/>
                <a:ext cx="2066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697698" y="3775251"/>
              <a:ext cx="1614240" cy="489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978" y="3760851"/>
                <a:ext cx="1638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873018" y="2787411"/>
              <a:ext cx="7043040" cy="973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818" y="2774091"/>
                <a:ext cx="707328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Ink 63"/>
              <p14:cNvContentPartPr/>
              <p14:nvPr/>
            </p14:nvContentPartPr>
            <p14:xfrm>
              <a:off x="574938" y="5080251"/>
              <a:ext cx="5589720" cy="586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978" y="5065851"/>
                <a:ext cx="5618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Ink 92"/>
              <p14:cNvContentPartPr/>
              <p14:nvPr/>
            </p14:nvContentPartPr>
            <p14:xfrm>
              <a:off x="677178" y="4369251"/>
              <a:ext cx="5739480" cy="5702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058" y="4354851"/>
                <a:ext cx="57704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Ink 93"/>
              <p14:cNvContentPartPr/>
              <p14:nvPr/>
            </p14:nvContentPartPr>
            <p14:xfrm>
              <a:off x="1285578" y="5335851"/>
              <a:ext cx="5742720" cy="8265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0458" y="5320011"/>
                <a:ext cx="57646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5" name="Ink 94"/>
              <p14:cNvContentPartPr/>
              <p14:nvPr/>
            </p14:nvContentPartPr>
            <p14:xfrm>
              <a:off x="4404978" y="5519811"/>
              <a:ext cx="1191960" cy="10400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90938" y="5503611"/>
                <a:ext cx="122256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2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55" y="1437697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Key idea</a:t>
            </a:r>
          </a:p>
          <a:p>
            <a:pPr lvl="1"/>
            <a:r>
              <a:rPr lang="en-IN" sz="2600" dirty="0" smtClean="0"/>
              <a:t>Add a term to the error/loss function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endParaRPr lang="en-I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911698" y="6348171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4418" y="6330891"/>
                <a:ext cx="34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749418" y="3678051"/>
              <a:ext cx="1127880" cy="1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4298" y="3661131"/>
                <a:ext cx="1147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5890698" y="3667611"/>
              <a:ext cx="2036160" cy="107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578" y="3658611"/>
                <a:ext cx="2066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697698" y="3775251"/>
              <a:ext cx="1614240" cy="489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978" y="3760851"/>
                <a:ext cx="1638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/>
              <p14:cNvContentPartPr/>
              <p14:nvPr/>
            </p14:nvContentPartPr>
            <p14:xfrm>
              <a:off x="9210618" y="3345051"/>
              <a:ext cx="1380240" cy="1051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8738" y="3329571"/>
                <a:ext cx="14072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/>
              <p14:cNvContentPartPr/>
              <p14:nvPr/>
            </p14:nvContentPartPr>
            <p14:xfrm>
              <a:off x="9135738" y="3462051"/>
              <a:ext cx="1412640" cy="849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20978" y="3445131"/>
                <a:ext cx="1443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873018" y="2787411"/>
              <a:ext cx="9689760" cy="3269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6818" y="2774091"/>
                <a:ext cx="972072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IN" b="1" dirty="0" smtClean="0"/>
              <a:t>Regularization: Dropout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2853171"/>
            <a:ext cx="9669956" cy="3501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056" y="1468582"/>
            <a:ext cx="1024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Key Idea: </a:t>
            </a:r>
            <a:r>
              <a:rPr lang="en-US" sz="2400" dirty="0" smtClean="0"/>
              <a:t>During training, randomly drop some neurons. Probability of dropping is a hyper-parameter.  For example, 0.3.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17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IN" b="1" dirty="0" smtClean="0"/>
              <a:t>Dropout: Test Time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3" y="1914814"/>
            <a:ext cx="2789476" cy="3063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404018" y="4852011"/>
              <a:ext cx="541800" cy="217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338" y="4838331"/>
                <a:ext cx="561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771658" y="4756251"/>
              <a:ext cx="416520" cy="318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8338" y="4752291"/>
                <a:ext cx="4338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6683778" y="2380971"/>
              <a:ext cx="4623120" cy="3575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8298" y="2366931"/>
                <a:ext cx="4653720" cy="36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6539058" y="3216531"/>
              <a:ext cx="3230280" cy="89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25738" y="3201051"/>
                <a:ext cx="3259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/>
              <p14:cNvContentPartPr/>
              <p14:nvPr/>
            </p14:nvContentPartPr>
            <p14:xfrm>
              <a:off x="6496218" y="4851291"/>
              <a:ext cx="3947040" cy="1306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2178" y="4835091"/>
                <a:ext cx="3977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/>
              <p14:cNvContentPartPr/>
              <p14:nvPr/>
            </p14:nvContentPartPr>
            <p14:xfrm>
              <a:off x="8592858" y="4917531"/>
              <a:ext cx="515160" cy="3247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8098" y="4902411"/>
                <a:ext cx="5461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Ink 66"/>
              <p14:cNvContentPartPr/>
              <p14:nvPr/>
            </p14:nvContentPartPr>
            <p14:xfrm>
              <a:off x="9534978" y="3252531"/>
              <a:ext cx="1333080" cy="1137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20218" y="3242451"/>
                <a:ext cx="1364400" cy="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1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Regularization: Data Augmentation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2" y="1885229"/>
            <a:ext cx="9180336" cy="310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0945" y="6151418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90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Augmentation: Image Transformation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80945" y="6151418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Li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9" y="1535906"/>
            <a:ext cx="10147685" cy="40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Augmentation: Random Crops and Scales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80945" y="6151418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Li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23" y="1127559"/>
            <a:ext cx="2834055" cy="3998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636" y="1791855"/>
            <a:ext cx="46701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During training add random crops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Resize training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Sample random patch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943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Augmentation: </a:t>
            </a:r>
            <a:r>
              <a:rPr lang="en-IN" dirty="0" err="1" smtClean="0"/>
              <a:t>Color</a:t>
            </a:r>
            <a:r>
              <a:rPr lang="en-IN" dirty="0" smtClean="0"/>
              <a:t> Changes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80945" y="6151418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</a:t>
            </a:r>
            <a:r>
              <a:rPr lang="en-IN" dirty="0" err="1"/>
              <a:t>F</a:t>
            </a:r>
            <a:r>
              <a:rPr lang="en-IN" dirty="0" err="1" smtClean="0"/>
              <a:t>ei</a:t>
            </a:r>
            <a:r>
              <a:rPr lang="en-IN" dirty="0" smtClean="0"/>
              <a:t> Li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4982"/>
            <a:ext cx="485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Randomize contrast and brightness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86" y="1271267"/>
            <a:ext cx="5140614" cy="2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Batch Normalization </a:t>
            </a:r>
          </a:p>
          <a:p>
            <a:endParaRPr lang="en-IN" dirty="0"/>
          </a:p>
          <a:p>
            <a:r>
              <a:rPr lang="en-IN" dirty="0" smtClean="0"/>
              <a:t>Regularization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1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055" y="256338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Batch Normalization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2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982" y="254289"/>
            <a:ext cx="10515600" cy="6508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Internal Covariance Shift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0346" y="1477818"/>
            <a:ext cx="10836563" cy="44589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layer of a neural network has inputs with a corresponding </a:t>
            </a:r>
            <a:r>
              <a:rPr lang="en-US" dirty="0" smtClean="0"/>
              <a:t>distribution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generally depends on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randomness in the parameter initialization </a:t>
            </a:r>
            <a:r>
              <a:rPr lang="en-US" dirty="0" smtClean="0"/>
              <a:t>and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randomness in the input data. 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effect </a:t>
            </a:r>
            <a:r>
              <a:rPr lang="en-US" dirty="0" smtClean="0"/>
              <a:t>on the </a:t>
            </a:r>
            <a:r>
              <a:rPr lang="en-US" dirty="0"/>
              <a:t>internal layers during training is </a:t>
            </a:r>
            <a:r>
              <a:rPr lang="en-US" dirty="0" smtClean="0"/>
              <a:t>called</a:t>
            </a:r>
            <a:r>
              <a:rPr lang="en-US" dirty="0"/>
              <a:t> </a:t>
            </a:r>
            <a:r>
              <a:rPr lang="en-US" b="1" dirty="0"/>
              <a:t>internal covariate shift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5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IN" b="1" dirty="0" smtClean="0"/>
              <a:t>Batch Normalization: How to do?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751609" y="1443335"/>
            <a:ext cx="10332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Normalize distribution of each input feature in each layer across each </a:t>
            </a:r>
            <a:r>
              <a:rPr lang="en-US" sz="2400" b="1" dirty="0" err="1" smtClean="0"/>
              <a:t>minibatch</a:t>
            </a:r>
            <a:r>
              <a:rPr lang="en-US" sz="2400" b="1" dirty="0" smtClean="0"/>
              <a:t> to N(0,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</a:t>
            </a:r>
            <a:r>
              <a:rPr lang="en-US" sz="2400" b="1" dirty="0" smtClean="0"/>
              <a:t>earn the scale and shift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3" y="3274074"/>
            <a:ext cx="6760297" cy="316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47891" y="5271665"/>
                <a:ext cx="369357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I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are trainable parameters.</a:t>
                </a:r>
              </a:p>
              <a:p>
                <a:endParaRPr lang="en-IN" sz="20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find using </a:t>
                </a:r>
                <a:r>
                  <a:rPr lang="en-IN" sz="2000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backprop</a:t>
                </a:r>
                <a:endParaRPr lang="en-IN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91" y="5271665"/>
                <a:ext cx="3693575" cy="923330"/>
              </a:xfrm>
              <a:prstGeom prst="rect">
                <a:avLst/>
              </a:prstGeom>
              <a:blipFill>
                <a:blip r:embed="rId3"/>
                <a:stretch>
                  <a:fillRect l="-4290" t="-8609" r="-3465" b="-15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IN" b="1" dirty="0" smtClean="0"/>
              <a:t>Batch Normalization: At test time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929986" y="1637299"/>
            <a:ext cx="10332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Distribution </a:t>
            </a:r>
            <a:r>
              <a:rPr lang="en-US" sz="2400" dirty="0"/>
              <a:t>does not change with </a:t>
            </a:r>
            <a:r>
              <a:rPr lang="en-US" sz="2400" dirty="0" smtClean="0"/>
              <a:t>the </a:t>
            </a:r>
            <a:r>
              <a:rPr lang="en-IN" sz="2400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eeds </a:t>
            </a:r>
            <a:r>
              <a:rPr lang="en-US" sz="2400" dirty="0"/>
              <a:t>to contain information </a:t>
            </a:r>
            <a:r>
              <a:rPr lang="en-US" sz="2400" dirty="0" smtClean="0"/>
              <a:t>learnt </a:t>
            </a:r>
            <a:r>
              <a:rPr lang="en-IN" sz="2400" dirty="0" smtClean="0"/>
              <a:t>through </a:t>
            </a:r>
            <a:r>
              <a:rPr lang="en-IN" sz="2400" dirty="0"/>
              <a:t>all training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</a:t>
            </a:r>
            <a:r>
              <a:rPr lang="en-US" sz="2400" dirty="0"/>
              <a:t>a moving average across </a:t>
            </a:r>
            <a:r>
              <a:rPr lang="en-US" sz="2400" dirty="0" smtClean="0"/>
              <a:t>all mini-batches </a:t>
            </a:r>
            <a:r>
              <a:rPr lang="en-US" sz="2400" dirty="0"/>
              <a:t>of the entire </a:t>
            </a:r>
            <a:r>
              <a:rPr lang="en-US" sz="2400" dirty="0" smtClean="0"/>
              <a:t>training </a:t>
            </a:r>
            <a:r>
              <a:rPr lang="en-IN" sz="2400" dirty="0" smtClean="0"/>
              <a:t>samples </a:t>
            </a:r>
            <a:r>
              <a:rPr lang="en-IN" sz="2400" dirty="0"/>
              <a:t>(population statistics)</a:t>
            </a:r>
          </a:p>
        </p:txBody>
      </p:sp>
    </p:spTree>
    <p:extLst>
      <p:ext uri="{BB962C8B-B14F-4D97-AF65-F5344CB8AC3E}">
        <p14:creationId xmlns:p14="http://schemas.microsoft.com/office/powerpoint/2010/main" val="29496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437" y="2581853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Regularization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83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Improving Single Model Performance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86" y="1487632"/>
            <a:ext cx="9598170" cy="4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55" y="1437697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Key idea</a:t>
            </a:r>
          </a:p>
          <a:p>
            <a:pPr lvl="1"/>
            <a:r>
              <a:rPr lang="en-IN" sz="2600" dirty="0" smtClean="0"/>
              <a:t>Add a term to the error/loss function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endParaRPr lang="en-I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873018" y="2787411"/>
              <a:ext cx="11039040" cy="36705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18" y="2774091"/>
                <a:ext cx="11072520" cy="36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2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2" ma:contentTypeDescription="Create a new document." ma:contentTypeScope="" ma:versionID="bd25d639ff16ad79a33cd8d7f03db281">
  <xsd:schema xmlns:xsd="http://www.w3.org/2001/XMLSchema" xmlns:xs="http://www.w3.org/2001/XMLSchema" xmlns:p="http://schemas.microsoft.com/office/2006/metadata/properties" xmlns:ns2="dc09e5fa-ba4c-4d00-a303-3b0b1c24caae" targetNamespace="http://schemas.microsoft.com/office/2006/metadata/properties" ma:root="true" ma:fieldsID="c511e6e04f614013a0d004dc3300d69f" ns2:_="">
    <xsd:import namespace="dc09e5fa-ba4c-4d00-a303-3b0b1c24c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e5fa-ba4c-4d00-a303-3b0b1c24c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F18C4-25B3-4EFD-A808-5DCDF9CCF155}"/>
</file>

<file path=customXml/itemProps2.xml><?xml version="1.0" encoding="utf-8"?>
<ds:datastoreItem xmlns:ds="http://schemas.openxmlformats.org/officeDocument/2006/customXml" ds:itemID="{BB252D9A-CBF5-475D-BD96-E9D0FD211AF4}"/>
</file>

<file path=customXml/itemProps3.xml><?xml version="1.0" encoding="utf-8"?>
<ds:datastoreItem xmlns:ds="http://schemas.openxmlformats.org/officeDocument/2006/customXml" ds:itemID="{CEFBC2E7-774C-47FD-8E68-2F9C093FBEF9}"/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265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Topics</vt:lpstr>
      <vt:lpstr>Batch Normalization</vt:lpstr>
      <vt:lpstr>Internal Covariance Shift</vt:lpstr>
      <vt:lpstr>Batch Normalization: How to do?</vt:lpstr>
      <vt:lpstr>Batch Normalization: At test time</vt:lpstr>
      <vt:lpstr>Regularization</vt:lpstr>
      <vt:lpstr>Improving Single Model Performance</vt:lpstr>
      <vt:lpstr>Regularization</vt:lpstr>
      <vt:lpstr>Regularization</vt:lpstr>
      <vt:lpstr>Regularization</vt:lpstr>
      <vt:lpstr>Regularization</vt:lpstr>
      <vt:lpstr>Regularization: Dropout</vt:lpstr>
      <vt:lpstr>Dropout: Test Time</vt:lpstr>
      <vt:lpstr>Regularization: Data Augmentation</vt:lpstr>
      <vt:lpstr>Data Augmentation: Image Transformation</vt:lpstr>
      <vt:lpstr>Data Augmentation: Random Crops and Scales</vt:lpstr>
      <vt:lpstr>Data Augmentation: Color Changes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jiaul paik</dc:creator>
  <cp:lastModifiedBy>jiaul paik</cp:lastModifiedBy>
  <cp:revision>112</cp:revision>
  <dcterms:created xsi:type="dcterms:W3CDTF">2021-10-31T11:18:24Z</dcterms:created>
  <dcterms:modified xsi:type="dcterms:W3CDTF">2021-11-08T08:34:37Z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