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ink/ink34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17.xml" ContentType="application/inkml+xml"/>
  <Override PartName="/ppt/ink/ink16.xml" ContentType="application/inkml+xml"/>
  <Override PartName="/ppt/ink/ink15.xml" ContentType="application/inkml+xml"/>
  <Override PartName="/ppt/ink/ink14.xml" ContentType="application/inkml+xml"/>
  <Override PartName="/ppt/ink/ink13.xml" ContentType="application/inkml+xml"/>
  <Override PartName="/ppt/ink/ink12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33.xml" ContentType="application/inkml+xml"/>
  <Override PartName="/ppt/ink/ink32.xml" ContentType="application/inkml+xml"/>
  <Override PartName="/ppt/ink/ink31.xml" ContentType="application/inkml+xml"/>
  <Override PartName="/ppt/ink/ink30.xml" ContentType="application/inkml+xml"/>
  <Override PartName="/ppt/ink/ink29.xml" ContentType="application/inkml+xml"/>
  <Override PartName="/ppt/ink/ink28.xml" ContentType="application/inkml+xml"/>
  <Override PartName="/ppt/ink/ink27.xml" ContentType="application/inkml+xml"/>
  <Override PartName="/ppt/ink/ink26.xml" ContentType="application/inkml+xml"/>
  <Override PartName="/ppt/ink/ink25.xml" ContentType="application/inkml+xml"/>
  <Override PartName="/ppt/ink/ink11.xml" ContentType="application/inkml+xml"/>
  <Override PartName="/ppt/ink/ink10.xml" ContentType="application/inkml+xml"/>
  <Override PartName="/ppt/ink/ink9.xml" ContentType="application/inkml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ink/ink8.xml" ContentType="application/inkml+xml"/>
  <Override PartName="/ppt/ink/ink7.xml" ContentType="application/inkml+xml"/>
  <Override PartName="/ppt/ink/ink5.xml" ContentType="application/inkml+xml"/>
  <Override PartName="/ppt/ink/ink6.xml" ContentType="application/inkml+xml"/>
  <Override PartName="/ppt/ink/ink3.xml" ContentType="application/inkml+xml"/>
  <Override PartName="/ppt/ink/ink4.xml" ContentType="application/inkml+xml"/>
  <Override PartName="/ppt/ink/ink1.xml" ContentType="application/inkml+xml"/>
  <Override PartName="/ppt/ink/ink2.xml" ContentType="application/inkml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7" r:id="rId4"/>
    <p:sldId id="440" r:id="rId5"/>
    <p:sldId id="441" r:id="rId6"/>
    <p:sldId id="442" r:id="rId7"/>
    <p:sldId id="443" r:id="rId8"/>
    <p:sldId id="444" r:id="rId9"/>
    <p:sldId id="492" r:id="rId10"/>
    <p:sldId id="445" r:id="rId11"/>
    <p:sldId id="446" r:id="rId12"/>
    <p:sldId id="463" r:id="rId13"/>
    <p:sldId id="493" r:id="rId14"/>
    <p:sldId id="495" r:id="rId15"/>
    <p:sldId id="496" r:id="rId16"/>
    <p:sldId id="497" r:id="rId17"/>
    <p:sldId id="498" r:id="rId18"/>
    <p:sldId id="494" r:id="rId19"/>
    <p:sldId id="464" r:id="rId20"/>
    <p:sldId id="465" r:id="rId21"/>
    <p:sldId id="466" r:id="rId22"/>
    <p:sldId id="467" r:id="rId23"/>
    <p:sldId id="4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ul" initials="j" lastIdx="1" clrIdx="0">
    <p:extLst>
      <p:ext uri="{19B8F6BF-5375-455C-9EA6-DF929625EA0E}">
        <p15:presenceInfo xmlns:p15="http://schemas.microsoft.com/office/powerpoint/2012/main" userId="S::jiaul@cet.iitkgp.ac.in::d20122b5-dbf6-4a14-bdc6-e00b1658be3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CAA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33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ustomXml" Target="../customXml/item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EC899-9F02-491A-8D3A-9F1A2E35BED9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7F388-92B4-4CCE-98AB-E3403A750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447380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0-26T03:13:49.96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6A39CB5C-C7DB-4EB6-A899-0C3D0A3A1824}" emma:medium="tactile" emma:mode="ink">
          <msink:context xmlns:msink="http://schemas.microsoft.com/ink/2010/main" type="writingRegion" rotatedBoundingBox="1421,7062 15554,7262 15438,15515 1305,15315"/>
        </emma:interpretation>
      </emma:emma>
    </inkml:annotationXML>
    <inkml:traceGroup>
      <inkml:annotationXML>
        <emma:emma xmlns:emma="http://www.w3.org/2003/04/emma" version="1.0">
          <emma:interpretation id="{E3141FB9-489E-485F-A701-3308C6FBBC36}" emma:medium="tactile" emma:mode="ink">
            <msink:context xmlns:msink="http://schemas.microsoft.com/ink/2010/main" type="paragraph" rotatedBoundingBox="1526,7064 15554,7262 15532,8867 1503,86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9FBF63-31BF-4C2E-8E24-389BFDDDDCD0}" emma:medium="tactile" emma:mode="ink">
              <msink:context xmlns:msink="http://schemas.microsoft.com/ink/2010/main" type="line" rotatedBoundingBox="1526,7064 15554,7262 15532,8867 1503,8669"/>
            </emma:interpretation>
          </emma:emma>
        </inkml:annotationXML>
        <inkml:traceGroup>
          <inkml:annotationXML>
            <emma:emma xmlns:emma="http://www.w3.org/2003/04/emma" version="1.0">
              <emma:interpretation id="{612D5C55-4A30-472F-B3CB-3CA8C9BBE86A}" emma:medium="tactile" emma:mode="ink">
                <msink:context xmlns:msink="http://schemas.microsoft.com/ink/2010/main" type="inkWord" rotatedBoundingBox="1524,7228 2330,7239 2322,7800 1516,778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18 199 316 0,'0'0'73'15,"0"0"-12"-15,0 0-9 0,0 0-2 16,0 0-5-16,0 0-5 0,0 0-3 15,0 0-11-15,0 0-3 0,0 0-6 16,-13-10-4-16,13 10-3 0,0-3-1 16,0 3 1-16,0-1 0 0,0-2-3 0,-2 3 0 15,2-2-1-15,0 2 0 0,-3-2 1 16,3-1-6-16,0 2 7 16,-1-1-7-16,1-1 3 0,0 1 0 15,0-1-1-15,0-5 0 0,0 2 0 0,0-8-1 16,6 3-1-16,-6 6 2 0,9-3-3 15,0 4 0-15,2-5 0 0,2 2 1 16,-8 5 0-16,8-4 0 0,-4 5 0 16,-3-1 0-16,12 2 0 0,-9 0-1 15,8 0 2-15,1 0-1 0,1 0-1 0,8 0 3 16,-9 0-2 0,6 0 0-16,-10 2 0 0,-3-1 0 0,7 5-1 0,-8 1 2 15,8 4-1-15,-4 4 5 0,-4-1-7 16,4 5 6-16,-10-6-4 0,1 3-1 15,-4 0 3-15,-1 3-3 0,0 6 1 16,0-10-1-16,-1 7 0 0,-11-3-1 16,-3 2 2-16,-5 1-1 0,-2 0 1 15,-2 0-1-15,-4-1 0 0,3 2 0 16,-4-2 0-16,-2 4 1 0,7-3 0 0,4-6-1 16,2-3 0-16,9-5 1 0,5-3 0 15,-1-1 1-15,5-4 0 0,0 0 0 16,0 0 1-16,0 2 0 0,0-2 0 15,0 0 0-15,-1 3 0 0,1-3-1 16,0 0-1-16,0 2 0 0,0-2-2 0,0 0 1 16,0 0 0-16,9-9-1 15,7-4 1-15,7-4 0 0,1 0-1 16,-2 1 2-16,2-5-1 0,0 4 0 16,0-2 0-16,-1 0 1 0,1 2-1 0,-10 3 0 15,4 2 0-15,-8 2 0 0,-1-1 0 16,6-7 0-16,-6 10 0 0,6-9 0 15,-3 1 1-15,-3 5-1 0,3-7-1 16,2 0 1-16,-5 8-2 0,4-8 2 16,-2 0 1-16,-4 7-5 0,4-10 4 0,-1 5-3 15,0 1 3-15,-1-2 0 0,0 7 0 16,-3-5-1-16,3-4 1 0,-2 6 1 16,4-4-1-16,-7 6 1 15,-2 3-1-15,2 3 0 0,-4 5 1 0,0-1 0 16,0 1 0-16,0-2 1 0,3-1-1 15,-3 2-2-15,0-3 1 0,0 4-3 16,0-1 3-16,0 1-1 0,0 0 1 16,0 0 0-16,-3 0 0 0,-7 5 0 15,-5 6 1-15,-8 6 0 0,8 3 0 0,-3 1-1 16,3 7 1-16,1 2 4 0,1 8-4 16,4 0 4-16,4 4-3 0,4-2 0 15,1-3 1-15,1-1-2 0,13-4 1 16,8-2-1-16,7-5 0 0,6-1 0 15,5-5-1-15,4-3-1 0,-2-8-4 16,4-2-6-16,-6-2-19 0,-13-1-41 16,1 1-156-16,-1-4-105 0</inkml:trace>
        </inkml:traceGroup>
        <inkml:traceGroup>
          <inkml:annotationXML>
            <emma:emma xmlns:emma="http://www.w3.org/2003/04/emma" version="1.0">
              <emma:interpretation id="{A7BFC5AD-F31C-49F4-8B15-31F4D4E6AE07}" emma:medium="tactile" emma:mode="ink">
                <msink:context xmlns:msink="http://schemas.microsoft.com/ink/2010/main" type="inkWord" rotatedBoundingBox="2982,7299 5905,7340 5892,8296 2968,825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07.012">1457 226 668 0,'0'0'67'0,"0"0"-20"16,0 0-10-16,0 0-12 0,0 0-10 15,0 0-2-15,0 0-3 0,0 0-4 16,0 0-1-16,114-12-4 0,-77 7-2 15,0 3 1-15,-2-1-2 0,-8 3-4 0,-3 0-6 16,-5 0-20-16,-2 0-39 16,4 10-77-16,-8-6-165 0,-2 1 4 15</inkml:trace>
          <inkml:trace contextRef="#ctx0" brushRef="#br0" timeOffset="680.3757">1471 589 693 0,'0'0'62'16,"0"0"-6"-16,0 0-11 0,0 0-17 15,0 0-13-15,156 0-8 0,-105-3-2 0,-3-1-5 16,-1 0-3-16,-4 1-7 16,0 1-24-16,-6 1-83 0,1-2-198 0,-10-9-25 15</inkml:trace>
          <inkml:trace contextRef="#ctx0" brushRef="#br0" timeOffset="2825.2971">2519 473 441 0,'0'0'84'0,"0"0"-21"15,0 0-14-15,0 0-7 0,0 0-9 0,0 0-5 16,0 0-4-16,0 0-7 16,0 0 0-16,-11 2-2 0,11-2 0 0,18-4 2 15,11-4 0-15,10-3-2 0,7-3-1 16,-2 3-5-16,-3 3-3 0,-13 3-1 15,-13 0-2-15,3 5-1 0,-9 0-1 16,-3 0 0-16,3 0-1 0,-9 0 0 16,0 0 0-16,0 0-1 0,0 0 1 0,5 0 0 15,-4 0-1-15,-1 0 0 0,3 0 3 16,-3 0-4-16,0 0 0 0,2 0-3 16,-2 0-7-16,0 0-4 0,0 0-12 15,0 0-17-15,0 0-48 0,0 0-134 16,0 0-86-16</inkml:trace>
          <inkml:trace contextRef="#ctx0" brushRef="#br0" timeOffset="3544.1663">3466 220 380 0,'0'0'51'0,"0"0"-5"0,0 0-9 16,0 0-5-16,0 0 2 0,0 0 1 15,0 0-3-15,0 0-8 16,0 0-5-16,0 0 0 0,-23 6-2 16,22-3 1-16,-2-3-5 0,1 0-1 0,-1 0-4 15,2 0 0-15,-4 0 0 0,5 2-1 16,-4-2 1-16,4 0 1 0,-6 0 0 15,-3 0 0-15,1-2 1 0,-2-4-1 16,5 1-1-16,0 1-1 0,1-1-2 16,4 5-6-16,-5-8 5 0,4 3-4 0,-2-2 3 15,3-7-1-15,0 3 0 0,13-1-1 16,7-6 0-16,3 4 1 0,4 3 1 16,-8 5-1-16,4 0 1 0,-8 1-1 15,0 5-1-15,7 0-1 0,-2 0-1 16,2 7 0-16,-2 10-1 0,-9 8 5 15,-4 3-4-15,-7 4 3 0,0 4-2 16,-12 1-2-16,-5 4 2 0,-10-1-2 16,3-1 2-16,-7 2 0 0,1-5 0 15,-2 1 1-15,4-8-1 0,4-1 0 0,4 0 2 16,6-11-1-16,5-9 0 0,8 0 0 16,1-8 0-16,-3 0 2 0,3 3 1 15,0 2 1-15,18-5 0 0,15 3 0 16,9-3 0-16,17-8 0 0,1-9 0 15,5 4-2-15,-8 0 0 0,-9 2-2 0,-6 1-1 16,-14 6 0-16,-10 0-2 16,-8 4 0-16,-10 0-4 0,0 0 0 15,0 0-3-15,0 0-4 0,0 0-6 16,0 15-11-16,0-1-21 0,-5 6-59 0,2-5-194 16,1-7-15-16</inkml:trace>
          <inkml:trace contextRef="#ctx0" brushRef="#br0" timeOffset="3774.2225">4323 690 814 0,'0'0'-1'0,"0"0"2"16,0 0-1-16,0 0 0 0,43 114 0 16,-38-71-2-16,-5-4-3 0,0 5-10 0,-15 0-30 15,-12-1-112-15,-2-1-145 0</inkml:trace>
        </inkml:traceGroup>
        <inkml:traceGroup>
          <inkml:annotationXML>
            <emma:emma xmlns:emma="http://www.w3.org/2003/04/emma" version="1.0">
              <emma:interpretation id="{0D741E19-B634-4A44-A48B-FFD81F428D07}" emma:medium="tactile" emma:mode="ink">
                <msink:context xmlns:msink="http://schemas.microsoft.com/ink/2010/main" type="inkWord" rotatedBoundingBox="7018,7264 7586,7272 7572,8263 7004,8255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6258.9737">5497 126 690 0,'0'0'50'16,"0"0"-8"-16,0 0-8 0,0 0-15 15,0 0-10-15,0 0-4 0,0 0-4 16,0 0 2-16,0 0 3 0,-3 3-1 15,27 24 4-15,3 2-4 0,6 1-1 16,0-3-1-16,5-1-1 0,1-1 2 16,3-6-2-16,0-1 0 0,-5-4-1 15,6-3 1-15,-9-6-1 0,-2-5 1 16,1 0 2-16,-6-8-2 0,-3-8 1 0,-3-8-2 16,-5-5 0-16,-5-5 0 15,-7-6-5-15,1-2 5 0,-5 1-4 0,0 12 5 16,0-1 0-16,0 15-1 0,0 6 1 15,0 3-2-15,0 6-2 0,0-2-1 16,0 2-2-16,0 2 2 0,0 22 5 16,0 16-2-16,0 12 3 0,0 5-3 0,0 5 0 15,0 4 0-15,-5 5 1 16,-4 4 0-16,-1 3-1 0,-8-3 1 16,0-2 0-16,-3-4 2 0,-2-12-1 0,-1-7 1 15,5-7 1-15,-4-10-1 0,10-11 0 16,-1-5-1-16,5-6-1 0,3-6 0 15,1-1-1-15,5-4 0 0,0 0-3 16,0 0 2-16,-1 0-5 0,-2 2-8 16,1-2-25-16,-2 0-41 0,-5-13-146 0,0 0-105 15</inkml:trace>
        </inkml:traceGroup>
        <inkml:traceGroup>
          <inkml:annotationXML>
            <emma:emma xmlns:emma="http://www.w3.org/2003/04/emma" version="1.0">
              <emma:interpretation id="{D10A2D68-9806-44D3-A7A2-783EBF41AF38}" emma:medium="tactile" emma:mode="ink">
                <msink:context xmlns:msink="http://schemas.microsoft.com/ink/2010/main" type="inkWord" rotatedBoundingBox="8299,7559 8699,7565 8694,7918 8294,7913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6561.8346">6776 366 669 0,'0'0'24'0,"0"0"-6"0,0 0-7 16,0 0-7-16,126-32-6 0,-91 31-3 0,1 1-5 16,2-6-28-16,-4 6-54 0,-7 0-152 15,-3 0-42-15</inkml:trace>
          <inkml:trace contextRef="#ctx0" brushRef="#br0" timeOffset="6707.0681">6836 677 755 0,'0'0'52'0,"0"0"-10"16,0 0-20-16,0 0-14 0,0 0-4 0,0 0-3 15,133-54-2-15,-91 37-3 0,0 0-16 16,-2 1-31-16,1 0-171 0,-2 1-104 15</inkml:trace>
        </inkml:traceGroup>
        <inkml:traceGroup>
          <inkml:annotationXML>
            <emma:emma xmlns:emma="http://www.w3.org/2003/04/emma" version="1.0">
              <emma:interpretation id="{7131F703-82F6-4478-A98A-D1A44BA98AC3}" emma:medium="tactile" emma:mode="ink">
                <msink:context xmlns:msink="http://schemas.microsoft.com/ink/2010/main" type="inkWord" rotatedBoundingBox="9432,7280 10747,7298 10726,8800 9411,8781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7730.4042">7907 204 675 0,'0'0'53'0,"0"0"-11"16,0 0-9-16,0 0-11 0,0 0-7 0,0 0-1 15,174-52-9-15,-102 36 1 0,3 0-9 16,5 1 0-16,-12 0-12 0,-8 2-37 15,-12-1-243-15,-6 3-36 0</inkml:trace>
          <inkml:trace contextRef="#ctx0" brushRef="#br0" timeOffset="7456.8614">7935 215 548 0,'0'0'28'0,"0"0"3"0,0 0-3 15,0 0-7-15,0 0-5 0,0 0-4 16,0 0-3-16,0 0-3 0,0 0 0 16,0 0-1-16,11-37-1 0,-11 37 0 0,0 0 1 15,0 0 1-15,-2 11 0 0,-5 1-1 16,1 10-1-16,1-10 1 0,5 4 1 16,0 7 2-16,5 3 2 15,8 1 0-15,4-2 4 0,10-3-2 0,4 0-1 16,4-2 0-16,7-1-4 0,2-1-2 15,1-1-1-15,-3-1-3 0,-8 3 0 16,-2 1-1-16,-15-8-1 0,-8 12 0 16,-9 4 1-16,-5 4 0 0,-16 13 0 15,-12-5 1-15,-9-3 1 0,-3-6 0 0,-3-2-1 16,6-7-1-16,2-4 0 0,13-7-1 16,-1-2 0-16,13-8-1 0,-3-1-5 15,3 0-18-15,1-8-25 16,1-10-57-16,8-2-183 0,1-13-14 0</inkml:trace>
          <inkml:trace contextRef="#ctx0" brushRef="#br0" timeOffset="9522.7909">9210 1102 721 0,'0'0'35'0,"0"0"6"0,0 0-2 15,0 0-11-15,0 0-14 0,0 0-9 16,0 0-3-16,0 0-1 0,0 0-1 15,0-25 5-15,-4 48-5 0,-7 15 4 16,-9 12-5-16,-2 1-2 0,-7 1-4 16,1 3-12-16,1 2-20 0,-2 1-56 15,5-3-209-15,-4-11-20 0</inkml:trace>
        </inkml:traceGroup>
        <inkml:traceGroup>
          <inkml:annotationXML>
            <emma:emma xmlns:emma="http://www.w3.org/2003/04/emma" version="1.0">
              <emma:interpretation id="{6B7C807E-90F9-411E-A566-ABAC2EF429F1}" emma:medium="tactile" emma:mode="ink">
                <msink:context xmlns:msink="http://schemas.microsoft.com/ink/2010/main" type="inkWord" rotatedBoundingBox="11685,7278 12343,7287 12333,8041 11674,8032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0493.2636">10238 84 374 0,'0'0'77'0,"0"0"0"0,0 0-22 16,0 0-5-16,0 0-6 0,0 0-10 16,0 0-7-16,0 0-4 0,0 0-7 0,-67-1 2 15,67 1-3-15,-3 0-5 0,1 0-3 16,-2-2-1-16,4 2-4 0,0 0 3 15,0 0-1-15,0 0 0 0,0 0 1 16,0 0 1-16,0 0 1 0,4 0 1 16,16-3 1-16,13 2 0 0,12-4 0 15,-2-2-3-15,9 1-1 0,-3 1-2 0,2 1-1 16,-4 2-1-16,1 2 2 0,-7 0-3 16,-8 0-1-16,-5 8-1 15,-4 6-2-15,-4 6 3 0,-7 2 3 0,-7-3-4 16,-3 7 6-16,-3 3-6 0,-9 5 0 15,-4 9 2-15,-11 0-2 0,-3-2 3 16,-6 2-1-16,-2-1 1 0,-2-3-1 16,-1 4 1-16,0-4-2 0,5 1 2 15,5-4-3-15,4 1 3 0,9-13-1 0,6-8 0 16,6 1 2-16,3-8-2 0,0 6 1 16,4 2 1-16,11-2 0 0,11-2 2 15,4-6-3-15,7-7 0 0,1 0 0 16,6 0-2-16,-7 0-1 0,-8 0 0 15,-2 0-4-15,-8 0-11 0,-1 0-24 0,2 0-44 16,-11 0-115-16,6 0-124 16</inkml:trace>
          <inkml:trace contextRef="#ctx0" brushRef="#br0" timeOffset="10866.8445">10238 438 641 0,'0'0'41'0,"0"0"-8"15,0 0-16-15,0 0-7 0,0 0-4 0,0 0 0 16,142-44-1-16,-87 31-1 0,2-2-3 15,-1 4-5-15,0 0-10 0,-4 5-26 16,1 2-66-16,3 3-161 0,-4-5-29 16</inkml:trace>
        </inkml:traceGroup>
        <inkml:traceGroup>
          <inkml:annotationXML>
            <emma:emma xmlns:emma="http://www.w3.org/2003/04/emma" version="1.0">
              <emma:interpretation id="{D0DF5A12-61AF-4A52-B0C2-138FB7BE53BF}" emma:medium="tactile" emma:mode="ink">
                <msink:context xmlns:msink="http://schemas.microsoft.com/ink/2010/main" type="inkWord" rotatedBoundingBox="13123,7510 14471,7529 14466,7884 13118,7865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1179.386">11600 289 676 0,'0'0'12'0,"0"0"3"0,0 0 2 16,0 0-2-16,0 0-4 0,145 5-2 15,-96-9-2-15,2 1-3 16,-4-2-7-16,-5 2-10 0,-9 3-22 16,-10 0-58-16,-7 8-126 0,-7-1-76 0</inkml:trace>
          <inkml:trace contextRef="#ctx0" brushRef="#br0" timeOffset="11330.7668">11642 629 704 0,'0'0'38'0,"0"0"2"0,0 0-1 16,0 0-11-16,0 0-8 16,0 0-7-16,0 0-4 0,146-39-7 15,-93 24-4-15,3 2-26 0,-4-3-112 0,-1 6-177 16,-9-8-29-16</inkml:trace>
          <inkml:trace contextRef="#ctx0" brushRef="#br0" timeOffset="13208.8205">12553 453 375 0,'0'0'67'0,"0"0"-4"16,0 0-10-16,0 0-8 15,0 0-5-15,0 0-4 0,0 0-5 16,0 0-5-16,0 0-5 0,0 0-1 0,-28 7 0 16,28-7 1-16,3 0 0 0,21 0-2 15,11-7-2-15,14-3-4 0,1-1 0 16,4-1-5-16,-6 3-2 0,-4 1-1 15,-16 4-5-15,-10-1 2 0,-9 5 0 16,-3-2-2-16,3 2 0 0,-1 0 0 0,1 0-3 16,-9 0 2-16,0 0 0 0,0 0 0 15,1 0 0-15,2 0 0 16,-1 0 0-16,-2 0 0 0,0 0-2 16,0 0-2-16,0 0-4 0,4 0-6 0,-4 0-9 15,0 0-11-15,2 0-17 0,-2 0-45 16,9 7-185-16,-2-3-26 0</inkml:trace>
        </inkml:traceGroup>
        <inkml:traceGroup>
          <inkml:annotationXML>
            <emma:emma xmlns:emma="http://www.w3.org/2003/04/emma" version="1.0">
              <emma:interpretation id="{C744F1AC-4E48-4D23-8B0D-533D90438A79}" emma:medium="tactile" emma:mode="ink">
                <msink:context xmlns:msink="http://schemas.microsoft.com/ink/2010/main" type="inkWord" rotatedBoundingBox="15085,7255 15554,7262 15541,8181 15072,8174"/>
              </emma:interpretation>
              <emma:one-of disjunction-type="recognition" id="oneOf7">
                <emma:interpretation id="interp7" emma:lang="" emma:confidence="0">
                  <emma:literal>5</emma:literal>
                </emma:interpretation>
                <emma:interpretation id="interp8" emma:lang="" emma:confidence="0">
                  <emma:literal>4</emma:literal>
                </emma:interpretation>
                <emma:interpretation id="interp9" emma:lang="" emma:confidence="0">
                  <emma:literal>"</emma:literal>
                </emma:interpretation>
                <emma:interpretation id="interp10" emma:lang="" emma:confidence="0">
                  <emma:literal>D</emma:literal>
                </emma:interpretation>
                <emma:interpretation id="interp11" emma:lang="" emma:confidence="0">
                  <emma:literal>q</emma:literal>
                </emma:interpretation>
              </emma:one-of>
            </emma:emma>
          </inkml:annotationXML>
          <inkml:trace contextRef="#ctx0" brushRef="#br0" timeOffset="13887.8605">13925 38 434 0,'0'0'54'16,"0"0"-6"-16,0 0-14 15,0 0-8-15,0 0-2 0,0 0-3 0,0 0-2 16,0 0-3-16,0 0-2 0,0 0 5 15,10-11 0-15,-10 10 2 0,0 1 1 16,3 0-4-16,-3 0-5 0,0 0-3 0,2-2-4 16,-2 2-1-16,0 0-2 0,0 0-4 15,0 0 1-15,-9 3 0 0,-6 11 0 16,-5 6 0-16,0 2 0 16,2 3 4-16,-1 1-3 0,-1 3 4 0,-2-1-2 15,-1-1 0-15,-2 1 0 0,-2 0-1 16,0 4 0-16,-2-4-2 0,3 4 2 15,-1-6 0-15,9-7 2 0,3-3 0 16,6-5 0-16,5-6 0 0,-1 1-1 16,5-6 2-16,-1 0-1 0,1 0-1 0,0 3 0 15,-3-3-2-15,3 1 0 0,-2-1-1 16,2 3 0-16,0-3-1 16,0 3 1-16,0-2 0 0,0 3-1 0,6 3 3 15,12 3-1-15,6-2 1 0,5-5-2 16,-10 4 0-16,9-3 0 0,-1-2 0 15,-11 1-3-15,11 0 0 0,-12 0-4 16,-6-3-6-16,0 2-7 0,-4 0-9 16,4 0-13-16,-3 0-10 0,1 1-24 15,-7-3-95-15,0 0-115 0</inkml:trace>
          <inkml:trace contextRef="#ctx0" brushRef="#br0" timeOffset="14303.7008">13830 73 580 0,'0'0'56'16,"0"0"-6"-16,0 0-15 0,0 0-12 16,0 0-5-16,0 0-2 0,0 0 1 0,0 0 0 15,0 0-2-15,30 30-1 0,-9 3 3 16,-4 6-9-16,-1 9 4 0,1 0-6 15,-1 7-2-15,-2 2 1 0,-2 1-1 16,-3 1 1-16,0 3-1 0,-5-3 1 16,2-1-2-16,-1-5 0 0,-1-6-2 0,1-6 1 15,-2-14-2-15,-3-1 0 0,1-8-2 16,-1-1-3-16,0-3-14 0,0-7-24 16,0 0-103-16,-4-3-177 0,-7 0-12 15</inkml:trace>
        </inkml:traceGroup>
      </inkml:traceGroup>
    </inkml:traceGroup>
    <inkml:traceGroup>
      <inkml:annotationXML>
        <emma:emma xmlns:emma="http://www.w3.org/2003/04/emma" version="1.0">
          <emma:interpretation id="{1C7FDCE4-7A9E-4BB1-9220-51EC4F520709}" emma:medium="tactile" emma:mode="ink">
            <msink:context xmlns:msink="http://schemas.microsoft.com/ink/2010/main" type="paragraph" rotatedBoundingBox="1397,9827 7391,10111 7329,11412 1335,111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28D3FD3-3596-4C50-983D-17AED007CE04}" emma:medium="tactile" emma:mode="ink">
              <msink:context xmlns:msink="http://schemas.microsoft.com/ink/2010/main" type="line" rotatedBoundingBox="1397,9827 7391,10111 7329,11412 1335,11128"/>
            </emma:interpretation>
          </emma:emma>
        </inkml:annotationXML>
        <inkml:traceGroup>
          <inkml:annotationXML>
            <emma:emma xmlns:emma="http://www.w3.org/2003/04/emma" version="1.0">
              <emma:interpretation id="{B5F9A172-8F90-47B5-8E74-52AD85614D99}" emma:medium="tactile" emma:mode="ink">
                <msink:context xmlns:msink="http://schemas.microsoft.com/ink/2010/main" type="inkWord" rotatedBoundingBox="1383,10116 2163,10153 2131,10817 1352,10780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73808.1143">3 3239 375 0,'0'0'73'15,"0"0"-16"-15,0 0-14 0,0 0-5 16,0 0-5-16,0 0-2 0,0 0-4 16,0 0-4-16,0 0-2 0,0 0-1 15,-13-1-2-15,13 1-1 0,0 0-3 16,0 0-4-16,-3 0-1 0,3 0-1 0,0 0-3 16,0 0 1-16,0 0-1 0,0 0 0 15,0 0 2-15,0 0 2 0,0 0 1 16,7-2-1-16,8-3-1 0,8-4-1 15,3-2-3-15,-8 5 0 0,1-3-1 16,-1 0-2-16,0 4 1 0,2-6 0 0,-7 6-2 16,-2-1 2-16,2 0 0 15,-7 4 1-15,2-1 0 0,-8 3 0 16,4-4-1-16,1 0-1 0,-4 0 0 16,13-3 0-16,-10 3 1 0,1-1-2 0,-1 3 1 15,-2-5-5-15,2 0 5 0,-4 1-5 16,5-10 4-16,0 10 0 0,-5-3 0 15,4 2 1-15,-4 7 0 0,0-8 3 16,0 1-3-16,0-2 0 0,2 1 0 16,-2 8 0-16,0-1-1 0,0-6 3 0,0-2-3 15,0 1 1-15,0 1 0 0,0-1-2 16,0 2 1-16,0-2-1 0,0 1 1 16,0 7 0-16,-6-6 0 15,6 1 3-15,-5-1-3 0,0 1 1 0,4 1-1 16,-4-1 0-16,1 1 1 0,-1 0-2 15,-4-1 1-15,5 3 0 0,-1-1 0 16,-5-5-1-16,2 7 1 0,2-1 0 16,-7-4-1-16,4 4 2 0,-11-3-2 15,2 2 1-15,-1 2 1 0,-1 1-1 0,1 0 0 16,1 0 2-16,0 0-2 0,-2 0 0 16,6 1 0-16,-1 6-1 0,2-4 1 15,-1 3 1-15,8-4-1 16,-7 1 0-16,7 0 0 0,-2 0-1 0,4-2 1 15,-2 1 0-15,1 3 0 0,-4 3 1 0,0 1 0 16,3 2 0-16,-1 1 0 16,1-1-1-16,0 0 0 0,1 0-1 15,1 1 2-15,1 4 4 0,1 1-4 16,2-1 4-16,0 8-5 0,0-8 0 0,6 4 2 16,3-3-2-16,2-8 1 0,5 4 0 15,-5-7 0-15,4-1 1 0,-2 0-1 16,7-5 0-16,8 0 0 0,-1 0 0 15,-2 0-1-15,-1 0 0 0,-2-5 1 16,-4 0-2-16,2-1 1 0,-7 1 1 0,-7 4-1 16,3-8 0-16,-4 5 1 0,1 0-2 15,3-10 2-15,-6 8-6 16,1-12 5-16,-2 2-3 0,-2-1 3 16,3-1 2-16,-3-1-2 0,0 2 0 0,0 9 0 15,0-10 0-15,0 10 0 0,0-2 0 16,0 3 0-16,0 7-2 0,0-4 4 15,0 4-2-15,0-2 0 16,0 0 0-16,0 0 0 0,0-1 1 0,0 1-2 16,0 0 1-16,0 0 0 0,0 0-2 0,0-1 1 15,0 3 1-15,0-2 0 0,0 2 0 16,0-2 0-16,0 2 1 0,1-2-1 16,-1 2 0-16,0-2 0 15,0 2-1-15,0 0 1 0,0 0 0 0,0 0 0 16,5 0 0-16,-5 0 1 0,0 0 1 15,9 0-2-15,-5 2 0 0,5 7 0 16,-3-1 0-16,3 1 1 0,2-2 0 16,-4 2 0-16,-1 1-1 0,4 0 1 15,-1 1-2-15,-3 0 2 0,6 6 4 0,-11-3-4 16,10 4 5-16,-7-5-7 0,1-2 1 16,-1 2 1-16,4-1-1 0,-7 3 1 15,4-2-1-15,4 0 0 0,-5-1-1 16,1 4 1-16,1-5 2 0,-2 3-2 15,1-1 0-15,-1-2 0 0,5 4-1 16,-4-3 1-16,1 1-2 0,3 8 2 16,0-1 0-16,0 8 0 0,0-3 1 15,-3 2 0-15,3-2-2 0,-5-5 1 16,2 2 0-16,2 0-1 0,-4-7 1 0,2 7 0 16,-1-8 0-16,-5-8 0 0,4 1 1 15,-2-3-1-15,1 3 0 0,-2-1 0 16,3 1-1-16,-4-7 1 0,0 0 3 15,0 0-3-15,1 2 1 0,-1-2 1 16,3 0-4-16,-3 3 4 0,2-3 0 0,-2 0-1 16,4 0 1-16,1-18-1 0,-1-6-2 15,5-9 2-15,-3 0 0 16,-1-5-1-16,2 1 1 0,-1-3-1 16,3 0 1-16,0 0-2 0,2 0 2 0,-2 2-1 15,4 3 3-15,-2 3-5 0,-7 8-2 16,7 3 3-16,-7 8-6 0,1-2 7 15,2 1 0-15,-5 7 0 0,1 3 0 16,-3 4-1-16,0-9 1 0,0 2-1 16,0-1-1-16,1-7 1 0,-1 6 0 15,0 1 0-15,0 0-1 0,0 8 1 0,0-2-3 16,0 2-5-16,0-1-7 16,5 1-11-16,-5 0-29 0,0 0-53 0,0 0-200 15,6 1-28-15</inkml:trace>
        </inkml:traceGroup>
        <inkml:traceGroup>
          <inkml:annotationXML>
            <emma:emma xmlns:emma="http://www.w3.org/2003/04/emma" version="1.0">
              <emma:interpretation id="{0D99CD34-5F8A-4D6A-9F62-8E83F11E43D9}" emma:medium="tactile" emma:mode="ink">
                <msink:context xmlns:msink="http://schemas.microsoft.com/ink/2010/main" type="inkWord" rotatedBoundingBox="2997,10218 3715,10252 3697,10624 2980,10590"/>
              </emma:interpretation>
              <emma:one-of disjunction-type="recognition" id="oneOf9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74412.0876">1651 3362 730 0,'0'0'43'0,"0"0"4"16,0 0-8-16,0 0-9 0,0 0-11 16,0 0-9-16,161 8-4 0,-96-21-6 15,1 0-6-15,0-1-24 0,0 3-125 0,-9 0-165 16,-10-6-31-16</inkml:trace>
          <inkml:trace contextRef="#ctx0" brushRef="#br0" timeOffset="74242.615">1472 3037 602 0,'0'0'71'0,"0"0"-9"0,0 0-13 16,0 0-12-16,0 0-6 0,0 0-13 0,0 0-1 15,113 2-6-15,-66-9-4 0,4 1-4 16,-5-1-2-16,-7 3-3 0,3-1-3 15,-2 3-5-15,-13 0-17 0,1 0-24 16,1 2-41-16,-10 0-126 0,8 2-98 16</inkml:trace>
        </inkml:traceGroup>
        <inkml:traceGroup>
          <inkml:annotationXML>
            <emma:emma xmlns:emma="http://www.w3.org/2003/04/emma" version="1.0">
              <emma:interpretation id="{28A3C09C-2A0B-43FA-9028-0FCBC7BCEC28}" emma:medium="tactile" emma:mode="ink">
                <msink:context xmlns:msink="http://schemas.microsoft.com/ink/2010/main" type="inkWord" rotatedBoundingBox="4896,9993 7391,10111 7329,11412 4834,11294"/>
              </emma:interpretation>
              <emma:one-of disjunction-type="recognition" id="oneOf10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75779.8374">3372 3138 493 0,'0'0'65'0,"0"0"-11"0,0 0-14 15,0 0-10-15,0 0-4 0,0 0-1 0,0 0-1 16,0 0-3-16,0 0-3 16,0 0-3-16,-15 5-1 0,15-5-3 15,0 0 1-15,0 0-4 0,0 0 0 16,0 0-1-16,0 0-4 0,0 0 2 0,0-6-2 16,0-1 0-16,0 0 0 0,0-6-5 15,0 5 5-15,5 4-5 0,-5-4 6 16,0 8-2-16,4-7 0 0,-2 1 1 15,1-1 1-15,1 1 0 0,-4 6 1 16,0-3-1-16,0 3 0 0,2-2-1 0,6-4-3 16,-4-1 2-16,7-2 0 0,7-7-1 15,1 5 1-15,5-6-1 16,5 4-2-16,-1 1 2 0,1 1 0 16,-1 2 1-16,-5 5 0 0,1 0-2 0,-10 1 1 15,5 1-1-15,-1 2-1 0,-4 0 1 16,1 0 1-16,-2 2-1 0,7 7 0 15,-10-2 0-15,11 4 0 16,-6 0 0-16,-4-3 0 0,2 4 0 0,1-3 0 16,-5 2 0-16,2 0 0 0,-7 2 4 0,7 1-4 15,-7-1 4-15,1 0-4 0,-5 2 0 16,0 1 0-16,0 0-1 16,0 3 2-16,-6 1-2 0,-8 5 0 15,0-4 0-15,1-1 1 0,-4-2 0 0,5-3 1 16,-3-1-1-16,0-1 0 0,3-4-1 15,-3 3 1-15,5-2 0 0,5-5-1 16,1-2 2-16,4-3-2 0,0 0 1 16,0 0 1-16,0 3-1 0,-5-3 0 15,5 2 0-15,-4-2 0 0,4 2 1 0,-2-2-1 16,-1 3 0-16,2-3 1 0,-2 0 0 16,1 1 0-16,2-1 0 0,-3 0 0 15,3 3-1-15,-1-3 0 0,1 0 1 16,0 0-1-16,0 0 1 0,0 0-1 15,0 0 1-15,0-9-3 0,9-7 1 16,6-3 0-16,3 1 1 0,1 0 0 16,4 3-1-16,1-3 2 0,1-2-1 15,-2 2-1-15,6 1 1 0,-7-4-3 16,-2 4 2-16,-1-2 1 0,-1-1-5 0,-7 4 4 16,1-1-4-16,-6 4 2 0,3-1 2 15,0 1 1-15,-8 6-1 0,4 3 3 16,-5 4-2-16,0-3 0 0,0 3 0 15,3-2-1-15,-3 0 0 0,1 0 2 16,-1 0-1-16,0-1-1 0,3 2 0 0,-3-2-1 16,0 1 0-16,2 2 0 15,-2-2-1-15,0 2 2 0,0-2-1 16,0 2 0-16,0 0 2 0,-6 0 0 16,-6 0 0-16,-3 9 1 0,1 3-1 0,1 8 1 15,2 5 4-15,-2 6-3 0,7 0 3 16,1-1-5-16,5 3 1 0,0-4 0 15,0-1 0-15,6 0 1 0,6-6-2 16,3-3 0-16,0-3-1 0,8 0 0 16,1-5 1-16,4-5 0 0,6-1-5 0,-1-5-11 15,-6 0-29-15,1 0-65 0,-4-10-204 16,8-5-20-16</inkml:trace>
          <inkml:trace contextRef="#ctx0" brushRef="#br0" timeOffset="76308.7769">4488 3207 467 0,'0'0'59'0,"0"0"-8"16,0 0-9-16,0 0-8 0,0 0-6 0,0 0-6 15,0 0 1-15,0 0-5 0,0 0-1 16,0 0-4-16,-17 9-2 16,17-9 3-16,0 2 0 0,0 0 2 0,17 3 2 15,9-2-2-15,14 2-3 0,4-5-2 16,8 0-2-16,4 0-3 0,6-2 0 15,-2-2-2-15,-8-1-1 0,-5 1-2 16,-17 2-1-16,-12 0 1 0,-3-1-2 16,-7 3 0-16,-2-2 1 0,3 2-2 0,-9 0 1 15,0-2-4-15,0 2-3 0,0 0-2 16,0 0-2-16,0 0-7 0,0-2-7 16,0 2-21-16,-5 0-27 15,-4 0-69-15,-10 0-148 0</inkml:trace>
          <inkml:trace contextRef="#ctx0" brushRef="#br0" timeOffset="76610.4347">4706 2962 666 0,'0'0'66'0,"0"0"-15"16,0 0-12-16,0 0-17 0,0 0-10 16,0 0-6-16,0 0-1 0,0 0-3 15,0 0 2-15,0-1 2 0,6 23 1 16,6 10 7-16,-3 9-5 0,-3 1 1 0,8-2-4 16,-5 4-4-16,0-4 0 0,-3 1-2 15,4-4 0-15,-2-4-1 0,-4-9-1 16,-2-11-3-16,-2 3-5 0,0-7-15 15,0 8-18-15,-11 5-43 0,4-8-121 16,-4-1-110-16</inkml:trace>
          <inkml:trace contextRef="#ctx0" brushRef="#br0" timeOffset="77638.9454">5289 2874 642 0,'0'0'40'0,"0"0"-14"16,0 0-11-16,0 0-1 0,0 0 0 15,0 0 1-15,0 0-1 0,0 0-1 16,0 0-3-16,0 0-1 0,95 88-2 15,-69-66-1-15,2-2-3 0,-1-1 0 16,0 3 2-16,-3-6-4 0,-4 2 4 0,-5-5-5 16,-3-4 0-16,-6-1 1 0,3-7 1 15,-5 1 0-15,2 3 1 16,2-5 2-16,2-7-2 0,4-11-2 16,1-6-5-16,0-5 4 0,-3 0-4 0,-6 2 3 15,3 5 1-15,-3-2 0 0,-1 11 0 16,-2-1 1-16,1-1 2 0,-2 9-1 15,1-1 0-15,-3 7 2 0,0-2 1 16,0 2-1-16,0-2 0 0,1-1-3 16,-1 2-1-16,0 1-1 0,3-3 0 0,-3 3 0 15,0-2 1-15,0 2-2 0,0-2 1 16,0 2-1-16,0 0 2 16,0 0 1-16,0 0 0 0,0 0 1 15,0 2-1-15,0 7 1 0,0 5 1 0,0 2 0 16,0-2 0-16,-3 1 0 0,2 5 1 15,1 9-1-15,0 2 5 0,0 8-4 16,0-3 5-16,0 0-4 0,4-4 1 16,2 4-1-16,0-4-3 0,2 3 2 15,1-1-1-15,-3 4-1 0,4 2-1 0,-1 2 0 16,0 7-3-16,0-2 2 0,2 9 1 16,1 0-1-16,-6-1 0 0,-2 0 1 15,1-1-3-15,-1-3 4 16,-4-2-2-16,0-1 2 0,-4-5 4 0,-2-3-5 15,-3-7 3-15,1-9-4 0,-1-2 0 16,-1-4 0-16,4-6 0 0,-8 5 0 16,5-8 0-16,-4-3 1 0,-2-2 0 15,-3-1-1-15,-11-3 1 0,5 0-1 16,-8-3 0-16,2-7 0 0,3-4 0 0,2-2-1 16,-2-3 0-16,4-1 0 0,4-3-5 15,-1-3 5-15,7 9-6 0,4-1 6 16,3 4 0-16,3-3-1 0,1-11 0 15,2-2-1-15,5-7 0 0,10-3 0 16,12-4-1-16,7-4-4 0,8-5-8 16,14-12-12-16,-3-7-22 0,4-5-53 15,-5-8-202-15,-1 1-16 0</inkml:trace>
        </inkml:traceGroup>
      </inkml:traceGroup>
    </inkml:traceGroup>
    <inkml:traceGroup>
      <inkml:annotationXML>
        <emma:emma xmlns:emma="http://www.w3.org/2003/04/emma" version="1.0">
          <emma:interpretation id="{FB7B88B0-89F8-42E1-ACB8-300526760898}" emma:medium="tactile" emma:mode="ink">
            <msink:context xmlns:msink="http://schemas.microsoft.com/ink/2010/main" type="paragraph" rotatedBoundingBox="1648,12507 3652,12371 3722,13412 1719,135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59415E-10FD-4CA1-BCA0-6159A64A73AF}" emma:medium="tactile" emma:mode="ink">
              <msink:context xmlns:msink="http://schemas.microsoft.com/ink/2010/main" type="line" rotatedBoundingBox="1648,12507 3652,12371 3722,13412 1719,13548"/>
            </emma:interpretation>
          </emma:emma>
        </inkml:annotationXML>
        <inkml:traceGroup>
          <inkml:annotationXML>
            <emma:emma xmlns:emma="http://www.w3.org/2003/04/emma" version="1.0">
              <emma:interpretation id="{D97DA626-9887-4C03-A4B0-70F734E4BD0B}" emma:medium="tactile" emma:mode="ink">
                <msink:context xmlns:msink="http://schemas.microsoft.com/ink/2010/main" type="inkWord" rotatedBoundingBox="1648,12507 3652,12371 3722,13412 1719,13548"/>
              </emma:interpretation>
              <emma:one-of disjunction-type="recognition" id="oneOf11">
                <emma:interpretation id="interp15" emma:lang="" emma:confidence="0">
                  <emma:literal>9</emma:literal>
                </emma:interpretation>
                <emma:interpretation id="interp16" emma:lang="" emma:confidence="0">
                  <emma:literal>a</emma:literal>
                </emma:interpretation>
                <emma:interpretation id="interp17" emma:lang="" emma:confidence="0">
                  <emma:literal>q</emma:literal>
                </emma:interpretation>
                <emma:interpretation id="interp18" emma:lang="" emma:confidence="0">
                  <emma:literal>8</emma:literal>
                </emma:interpretation>
                <emma:interpretation id="interp19" emma:lang="" emma:confidence="0">
                  <emma:literal>Q</emma:literal>
                </emma:interpretation>
              </emma:one-of>
            </emma:emma>
          </inkml:annotationXML>
          <inkml:trace contextRef="#ctx0" brushRef="#br0" timeOffset="92627.7997">722 5969 586 0,'0'0'36'0,"0"0"8"0,0 0-7 0,0 0-9 15,0 0-3-15,0 0-3 0,0 0-1 16,0 0-5-16,14-113-3 0,-19 100-4 16,4 9-1-16,-11-5 0 15,3 7 0-15,-2 0-1 0,-4-1-2 0,-3 3-1 16,-6 0-1-16,-8 0-1 0,4 5-1 15,-1 4-1-15,-1 2 1 0,-1 1 0 16,-3 5 0-16,1-2 1 0,0 5 1 16,0 0 2-16,0 2-3 0,5 1 4 15,-1 1-5-15,0 0 0 0,7-5 1 0,7-2-1 16,1 2 0-16,10-6 0 0,4 4 1 16,0 7 1-16,6 1 2 15,16 3 0-15,5-4 0 0,8-10 0 0,6-3 0 16,-2-4 0-16,7-7 2 0,1 0-2 15,1-9-1-15,0-8 0 0,3-8-4 16,-3-4 4-16,-1-6-2 0,0-5 2 16,-10-7-1-16,-4-3-5 0,-6-4 3 15,-15-11-3-15,-7-3 3 0,-5-7 0 16,-17 0 0-16,-10-2 0 0,-10 9-1 0,-1 3 2 16,-6 12-2-16,-5 8 0 0,-1 10 0 15,-4 8 0-15,0 12-1 0,-2 4 1 16,4 10-2-16,1 1-1 0,9 3 1 15,7 8-4-15,3 4 1 0,14-2-3 16,8 1-5-16,4 6-8 0,6 9-21 0,0 9-41 16,10-1-187-16,5-4-62 15</inkml:trace>
          <inkml:trace contextRef="#ctx0" brushRef="#br0" timeOffset="93760.2989">1720 5757 561 0,'0'0'80'15,"0"0"-17"-15,0 0-15 0,0 0-10 16,0 0-9-16,0 0-8 0,0 0-6 15,0 0-4-15,0 0-3 0,0 0-3 16,0-30-1-16,0 9-1 0,-7-5-1 0,-8 4-2 16,1-5 1-16,-7 3 1 0,-6 4-2 15,3-1 5-15,-9 7-4 0,0 1 0 16,-5 4 0-16,1 7-2 16,-5 2 2-16,4 2-2 0,5 11 2 0,0 2-2 15,9 4 3-15,1 5-1 0,10-7 0 16,2 3 0-16,7-8 0 0,4 7 1 15,0 5 0-15,0-3 3 0,15 6-2 16,3-6 1-16,-5-8 0 0,7-4-4 16,-7-6 2-16,2 1 0 0,13-4 1 0,-9 0 1 15,10-5-2-15,-2-5-2 0,-6 0 1 16,1-5 1-16,-2-3-1 0,-2-4 3 16,1-4-3-16,-5-2 1 15,5-4-2-15,0 1 0 0,-4 0 1 0,-3 9 0 16,-2 1-1-16,-4 6 0 0,-3 9 0 15,2-1-1-15,-5 7 2 0,0-2 0 16,0 2 0-16,1-2 0 0,-1-1-1 16,0 1 0-16,3 0-1 0,-3 2 0 15,0-2 1-15,2 2-1 0,-2-2 1 16,0 2 0-16,3-2 1 0,-3 2-2 0,0-3 2 16,1 3-2-16,-1 0 1 0,0 0 1 15,0 0 1-15,0 0 2 0,3 0-3 16,-3 0 0-16,0 0 0 0,2 0-2 15,-2 0 2-15,0 0 1 0,0 0-1 16,0 0-1-16,0 3 0 0,4 12-2 16,2 7 2-16,-1 7-1 0,2-4 2 15,2 3-1-15,2 0 0 0,2 4-1 16,2 0 1-16,3 6 0 0,2 0 1 0,2 4-1 16,-2-3 1-16,-2 3-2 0,-1 1 1 15,1-2 3-15,-5 2-3 0,2-7 4 16,-6 1-3-16,6-5-2 0,-7-10 1 15,1 1-2-15,-8-11 2 0,4-5 0 16,-1 1 0-16,-4-8 1 0,0 0 0 0,0 0 2 16,0 0 2-16,5 3-1 15,-1-3 0-15,5-16-2 0,0-12-1 16,3-14 2-16,-3-6-2 0,3-9-2 16,-6-10 1-16,9-7-5 0,-1 0 4 0,1-1 2 15,3 2-2-15,2 11 3 0,-2 12-2 16,-5 14 1-16,-2 12-1 0,-2 9 0 15,-9 11-1-15,4-3 0 0,-4 7-3 16,0-1-5-16,0 1-5 0,0 0-9 16,0 8-18-16,0 20-45 0,0 9-216 0,0 0-37 15</inkml:trace>
        </inkml:traceGroup>
      </inkml:traceGroup>
    </inkml:traceGroup>
    <inkml:traceGroup>
      <inkml:annotationXML>
        <emma:emma xmlns:emma="http://www.w3.org/2003/04/emma" version="1.0">
          <emma:interpretation id="{CB15954C-4975-4A2C-94AE-904E48DEA6B2}" emma:medium="tactile" emma:mode="ink">
            <msink:context xmlns:msink="http://schemas.microsoft.com/ink/2010/main" type="paragraph" rotatedBoundingBox="1418,13969 12081,11697 12533,13819 1870,160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5790791-EBE7-44EB-8AE1-9FDE5642EEB6}" emma:medium="tactile" emma:mode="ink">
              <msink:context xmlns:msink="http://schemas.microsoft.com/ink/2010/main" type="line" rotatedBoundingBox="1418,13969 12081,11697 12533,13819 1870,16091"/>
            </emma:interpretation>
          </emma:emma>
        </inkml:annotationXML>
        <inkml:traceGroup>
          <inkml:annotationXML>
            <emma:emma xmlns:emma="http://www.w3.org/2003/04/emma" version="1.0">
              <emma:interpretation id="{8B7A4FB5-30BA-4A05-8614-C9D4973F9744}" emma:medium="tactile" emma:mode="ink">
                <msink:context xmlns:msink="http://schemas.microsoft.com/ink/2010/main" type="inkWord" rotatedBoundingBox="1418,13969 3969,13425 4337,15155 1786,15699"/>
              </emma:interpretation>
              <emma:one-of disjunction-type="recognition" id="oneOf12">
                <emma:interpretation id="interp20" emma:lang="" emma:confidence="1">
                  <emma:literal/>
                </emma:interpretation>
              </emma:one-of>
            </emma:emma>
          </inkml:annotationXML>
          <inkml:trace contextRef="#ctx0" brushRef="#br0" timeOffset="96107.3713">773 7641 406 0,'0'0'74'0,"0"0"-2"15,0 0-16-15,0 0-12 0,0 0-12 16,0 0-8-16,0 0-8 0,0 0-5 16,0 0-3-16,-31-11-1 0,16 11-2 15,-9 0 2-15,-5 7 0 0,2 8 0 0,1 4 1 16,-1 7 3-16,-1 8-2 0,1 2 2 16,3 8 2-16,0 0-5 0,9 2 2 15,1-4-4-15,5-11 0 0,4 0 0 16,5-5 3-16,3-7 1 0,3 5 2 15,13-13 1-15,5-7-2 0,4-4 0 16,10-3-2-16,-1-12-4 0,-2-7 0 16,-4-7-3-16,3-4 1 0,-10-5-3 15,-6-7-3-15,-8-1 2 0,-5-8-3 16,-5-1 4-16,-6-5 1 0,-12 2-2 0,-2 3 1 16,-3 5-1-16,-5 6 1 0,4 9-2 15,-3 3 1-15,-3 12-1 0,7 8-1 16,-4 7-1-16,-1 5-2 0,-2 5-7 15,-7 12-10-15,7 5-21 0,2 3-40 16,5 3-104-16,10-8-128 0</inkml:trace>
          <inkml:trace contextRef="#ctx0" brushRef="#br0" timeOffset="94361.2941">-13 6713 487 0,'0'0'49'0,"0"0"1"0,0 0-9 16,0 0-14-16,0 0-10 0,0 0-6 0,0 0 2 15,0 0 7-15,0 0 4 0,-87 43 3 16,102-29 0-16,13 2-4 0,5-5-3 15,15-6-2-15,8-4-3 0,15-1-3 16,17 0-2-16,16-11-1 0,21-1-2 16,21-9 0-16,18-3-1 0,16-2-2 15,13-4 0-15,0 5-1 0,-5-1 1 16,-7 1-2-16,-17 5 0 0,-17 3-2 0,-16 3 0 16,-23 1 1-16,-18 5 0 15,-15 2-1-15,-27 4 1 0,-20 0-1 0,-15 2-1 16,-13 0-1-16,0 0-3 0,0 0-2 15,0 0-9-15,0 0-22 0,-12 7-57 16,-9 6-218-16,-12-7-26 0</inkml:trace>
          <inkml:trace contextRef="#ctx0" brushRef="#br0" timeOffset="97035.8343">1230 7609 541 0,'0'0'78'16,"0"0"-16"-16,0 0-15 0,0 0-12 15,0 0-1-15,0 0-6 0,0 0-8 16,0 0-4-16,0 0-3 0,0 0-4 15,-31 0-1-15,29 0-2 0,-1 0-2 16,2 0 1-16,1 0-2 0,-5 0 0 0,5 0-1 16,0-6-1-16,5-2 2 15,10-3-2-15,4-4 2 0,4 5 0 16,4 0 0-16,-2 2 1 0,-7 2-2 16,9 3 0-16,-1 3-2 0,1 0 0 0,8 3 0 15,-4 8 0-15,-7 2-1 0,5 7 2 16,-5-1-1-16,-2 3-1 0,-4 2 1 15,-7 3-1-15,-6-1 0 0,-1 4 2 16,-4 2-2-16,-11 3 0 0,-11-1 0 16,-2 4 1-16,-5-3 5 0,1 1-3 0,1-2 2 15,0-2-4-15,3-6 0 0,9-9 0 16,4-6 0-16,2 0 2 16,5-8 0-16,-1 2-1 0,0-2 1 15,5-3-1-15,0 0 1 0,0 0 0 0,6-3 1 16,11-13-3-16,7-6 1 0,2-4-1 15,1-6-5-15,1 1 6 0,1-3-5 16,2-2 3-16,-2-4 1 0,0 1 0 16,-1-5 0-16,1-1 0 0,-2-3 0 15,-2 1-2-15,2-1 2 0,-3 0-1 0,-1 3 1 16,-2 4 0-16,-3 13 0 0,-4 9 0 16,-5 9-1-16,-5 3 0 0,1 4 0 15,-5 3 0-15,0 0 0 0,-3 22-1 16,-12 16 2-16,-3 17-1 0,-2 9 2 15,0 4 3-15,2 3-2 0,12-3 3 16,2-4 0-16,4-6-3 0,6-7 3 16,13-6-3-16,10-7 0 0,7-6 1 15,8-5-5-15,2-13-5 0,1-10-12 16,-1-4-49-16,-2-10-251 0,3-9-33 0</inkml:trace>
        </inkml:traceGroup>
        <inkml:traceGroup>
          <inkml:annotationXML>
            <emma:emma xmlns:emma="http://www.w3.org/2003/04/emma" version="1.0">
              <emma:interpretation id="{4E161B3B-BC8C-4310-8E0B-2CFFE0B5D774}" emma:medium="tactile" emma:mode="ink">
                <msink:context xmlns:msink="http://schemas.microsoft.com/ink/2010/main" type="inkWord" rotatedBoundingBox="4780,13509 6739,13092 6989,14264 5030,14682"/>
              </emma:interpretation>
              <emma:one-of disjunction-type="recognition" id="oneOf13">
                <emma:interpretation id="interp21" emma:lang="" emma:confidence="1">
                  <emma:literal/>
                </emma:interpretation>
              </emma:one-of>
            </emma:emma>
          </inkml:annotationXML>
          <inkml:trace contextRef="#ctx0" brushRef="#br0" timeOffset="97763.7777">3351 6711 706 0,'0'0'49'0,"0"0"5"15,0 0-5-15,0 0-21 0,0 0-16 16,110 37-8-16,-66-37-4 0,2 0-4 16,1-2-17-16,10-4-47 0,5-2-239 0,4-3-30 15</inkml:trace>
          <inkml:trace contextRef="#ctx0" brushRef="#br0" timeOffset="97620.969">3318 6525 569 0,'0'0'68'0,"0"0"-2"16,0 0-15-16,0 0-12 0,0 0-7 0,0 0-10 16,0 0-5-16,0 0-6 0,0 0-5 15,0 0-2-15,88-62-1 0,-51 51-2 16,5 3-2-16,0-3-3 0,5 2-4 15,-3 0-9-15,-4 3-12 0,-2-2-25 16,-4 0-47-16,-10 1-177 0,-1 5-31 16</inkml:trace>
          <inkml:trace contextRef="#ctx0" brushRef="#br0" timeOffset="99206.5154">4532 7053 743 0,'0'0'31'0,"0"0"3"0,0 0-6 16,0 0-12-16,0 0-8 0,156-9-3 0,-94-1-4 15,7 4-5-15,3-10-18 0,3 6-66 16,5-3-217-16,-1 2-23 0</inkml:trace>
          <inkml:trace contextRef="#ctx0" brushRef="#br0" timeOffset="100600.0024">4719 7082 403 0,'0'0'29'0,"0"0"1"0,0 0-6 16,0 0-4-16,0 0-1 0,0 0-2 0,0 0-1 15,0 0 1-15,0 0 2 0,0 0 4 16,-33-16 5-16,24 16 2 0,0 0-2 15,-6 0-7-15,8 0-4 0,1 0-2 16,0 0-2-16,6 0 2 0,-3 0-2 16,3 0-3-16,-2 2-3 0,-1-2 0 15,2 3 0-15,1-3 1 0,-3 2 2 0,3-2 2 16,0 2 1-16,0 0-1 0,0 3-2 16,13 1 1-16,11 1-1 0,5 1-2 15,7-7 2-15,2-1-3 16,5 0-1-16,8 0 1 0,2-6-2 0,4-4 0 15,0 1-1-15,-3 1-1 0,-6 1-1 16,-4 1 0-16,-3 1 1 0,-4 1-2 16,-11 2 0-16,-4-1 0 0,-2 1-1 15,-2 2 1-15,0-2 1 0,-3 0-1 16,3 2 0-16,-3-4 1 0,5 3-2 0,-7-1 1 16,5 1 0-16,-12-1 1 0,3 2-2 15,-9 0 0-15,0-5 0 0,0 5 0 16,0 0-6-16,0 0-8 0,0 0-18 15,-9 0-80-15,-4 5-211 0,-11-5-35 16</inkml:trace>
          <inkml:trace contextRef="#ctx0" brushRef="#br0" timeOffset="98943.478">4744 6326 601 0,'0'0'56'0,"0"0"0"0,0 0-14 16,0 0-12-16,0 0-3 0,0 0-6 15,0 0-1-15,0 0-4 0,0 0-3 0,0 0-3 16,-20 0-1-16,20 0-1 0,-3 0 2 16,3 0-1-16,-2 0-2 15,2 0-2-15,0 0-1 0,0 0-2 0,0 0 1 16,0-13-1-16,11-4 0 0,3-4-2 15,4-5 1-15,-3 5-2 0,3-5 1 16,-3-3 2-16,4-3-2 0,-1-3 2 16,-3 3-2-16,3-5-3 0,-3 7 2 15,-3 5-2-15,-6 6 3 0,3 5 0 16,-7 8 0-16,2 2 1 0,-4 4-1 0,0-2 0 16,0 2 0-16,0-3-1 0,3 1 1 15,-3 2 0-15,0-3 1 0,2 3 0 16,-2-1 0-16,0 1 0 0,3-4-1 15,-3 4 1-15,0-1 2 0,0 1-1 16,0-2 0-16,1 2 0 0,-1-3-1 0,0 3 0 16,0-3-1-16,0 3 0 15,0 0 2-15,0 0-2 0,0 0-1 16,0 0 1-16,0 0-2 0,0 0 2 16,0 0 0-16,0 0-1 0,0 0 1 0,0 0-1 15,3 0 1-15,-3 0 0 0,0 0-1 16,0 0 0-16,2 6 0 0,2 12 6 15,-4-3-4-15,10 7 3 0,-4-1-3 16,3 2-1-16,0 5 0 0,1-1 0 16,-1 0-1-16,3 1 1 0,-6 4 1 0,3-5-1 15,-3 5-1-15,-3-10 1 0,-1 3 1 16,1 5-1-16,-3 1 1 16,1 9-2-16,-1 0 2 0,3-1-3 15,2 1 3-15,-4 2-1 0,5 2 0 0,-1-3 1 16,2-1-1-16,-2-1-1 0,-1-4 1 15,-2-12-1-15,-2 5 2 0,0-3-1 16,0-6 1-16,0 7-2 0,0-9 1 16,0 1 4-16,0 0-4 0,0-3 5 15,0 1-4-15,0-10-2 0,0 4 1 0,0-10-2 16,0 0 0-16,0 0-2 0,0 1-3 16,0-1-7-16,0 0-20 0,0 0-40 15,-2 0-79-15,-5-15-171 0,1 0-7 16</inkml:trace>
        </inkml:traceGroup>
        <inkml:traceGroup>
          <inkml:annotationXML>
            <emma:emma xmlns:emma="http://www.w3.org/2003/04/emma" version="1.0">
              <emma:interpretation id="{54C68E14-6814-43C6-AC86-4DD12F312945}" emma:medium="tactile" emma:mode="ink">
                <msink:context xmlns:msink="http://schemas.microsoft.com/ink/2010/main" type="inkWord" rotatedBoundingBox="7932,14408 8083,14376 8162,14750 8012,14783"/>
              </emma:interpretation>
              <emma:one-of disjunction-type="recognition" id="oneOf14">
                <emma:interpretation id="interp22" emma:lang="" emma:confidence="1">
                  <emma:literal/>
                </emma:interpretation>
              </emma:one-of>
            </emma:emma>
          </inkml:annotationXML>
          <inkml:trace contextRef="#ctx0" brushRef="#br0" timeOffset="103504.5971">6560 7139 735 0,'0'0'1'0,"0"0"2"0,0 0-1 15,0 0 0-15,13 146-2 0,-22-104-1 0,-1 1-4 16,-2 4-9-16,-3 0-105 16,-1-4-165-16,-6-4-17 0</inkml:trace>
        </inkml:traceGroup>
        <inkml:traceGroup>
          <inkml:annotationXML>
            <emma:emma xmlns:emma="http://www.w3.org/2003/04/emma" version="1.0">
              <emma:interpretation id="{D7B376E2-A009-4A26-903B-3640E9F2867C}" emma:medium="tactile" emma:mode="ink">
                <msink:context xmlns:msink="http://schemas.microsoft.com/ink/2010/main" type="inkWord" rotatedBoundingBox="10225,12447 12153,12036 12408,13232 10480,13642"/>
              </emma:interpretation>
              <emma:one-of disjunction-type="recognition" id="oneOf15">
                <emma:interpretation id="interp23" emma:lang="" emma:confidence="1">
                  <emma:literal/>
                </emma:interpretation>
              </emma:one-of>
            </emma:emma>
          </inkml:annotationXML>
          <inkml:trace contextRef="#ctx0" brushRef="#br0" timeOffset="104723.7568">9356 5991 462 0,'0'0'73'16,"0"0"-17"-16,0 0-14 0,0 0-4 15,0 0-10-15,0 0 1 0,0 0-5 16,0 0-4-16,0 0-7 0,0 0-3 16,4-91-3-16,-5 79-3 0,-7 1-1 15,-5 1-1-15,-7 3-1 0,1 3 0 0,-5-1 0 16,-5 5 1-16,1 0 1 0,-1 0 1 16,2 0 1-16,0 4 0 0,12 0 0 15,-14 1-1-15,7 1 0 0,1 1 0 16,-8 1-2-16,2 3 1 0,0 3 1 15,3 0-2-15,0 5 4 0,10-6-4 16,1 2 4-16,7-4-3 0,1-5 1 16,4 10 0-16,1 0 1 0,1 3 1 15,14 7 0-15,8-9 2 0,4-4-1 16,3-5-1-16,3-1-1 0,0-5 0 0,3-2-1 16,-3 0-3-16,-3 0 2 0,2-9 1 15,-8-3 0-15,8-4 3 0,-7-5-3 16,2-4 1-16,-3-7-4 0,3-2 1 15,-6-6-3-15,-3-5 4 0,2-1-3 16,-7-2 1-16,-7-6 0 0,-3-2-2 16,-3-2 1-16,-4-4 0 0,-16-2 0 0,-4 4-1 15,-9 3 2-15,-4 5-2 16,-5 6 2-16,-3 9-1 0,1 8-2 16,2 6 2-16,3 6 0 0,10 8-1 0,-2 6 2 15,7 3-3-15,9 0-2 0,-13 0-1 16,13 8-7-16,2 8-6 0,-1 0-18 15,10 3-32-15,4 6-141 0,0-1-116 16</inkml:trace>
          <inkml:trace contextRef="#ctx0" brushRef="#br0" timeOffset="105919.8701">10246 5735 515 0,'0'0'64'0,"0"0"-12"15,0 0-12-15,0 0-8 0,0 0-4 16,0 0-4-16,0 0-1 0,0 0-5 16,0 0-2-16,0 0-3 0,24-113-6 0,-24 105 1 15,0-10-2-15,0-7-2 16,-5 10 1-16,1-9-2 0,-7 4 1 16,-2 0 0-16,-5-2 0 0,-2 2-1 0,2 2 1 15,3 5-1-15,-4 5 0 0,-5 1-1 16,-2 3-1-16,-9 1 0 0,2 3 0 15,0 0-1-15,0 0 0 16,0 5 0-16,2 5-1 0,2 4 1 0,3 4 1 16,4 2 2-16,4 4-2 0,7-7 1 0,2 1-1 15,5-2 1-15,4-1-1 0,0 8 1 16,0 1 1-16,4 2 0 0,10-4-1 16,1-2 1-16,3-3 0 15,1-1-1-15,6-4-1 0,-7-2 2 0,4-1-1 16,-10-4 0-16,5-3 3 0,-1 2-4 15,-8-4 0-15,7 0-1 0,-6 0-1 16,6 0 2-16,1 0 1 0,-5-11-2 16,4-3 0-16,-6-5 1 0,6-6-3 15,-3-1 3-15,-6-5 0 0,0-2-1 0,-1 2 2 16,-1 5-3-16,-1 1 1 0,-1 10-1 16,-2 6 1-16,3 0 1 0,-3 0 1 15,1 3-2-15,-1-1 0 16,3-1 0-16,-3 8-2 0,0-1 2 0,0 1 0 15,0 0 0-15,2-2 1 0,-2 2-2 16,0-1 0-16,0 1 1 0,0-4 0 16,0 4 1-16,0-2-1 0,0 2 0 15,0-2 2-15,0 2-1 0,0-2-1 16,3-1 0-16,-3 3-2 0,0-2 2 0,0 2 0 16,0-2 1-16,0 2-1 0,0 0 1 15,0-2-3-15,0 2 2 0,0 0 0 16,0 0 1-16,0 0 1 0,0 0-3 15,0 0 2-15,0 0-2 0,0 0-1 16,1 0 3-16,-1 0 0 0,5 0-1 0,-1 4 1 16,5 7-1-16,-3 4-2 15,3-3 2-15,2 6 0 0,-4-5 1 16,4 6-1-16,-2-5 0 0,4 4 0 16,2 1 0-16,0 3 0 0,2 3 2 0,-1-1 0 15,2 5-1-15,0 2-1 0,2 2 0 16,3 5-2-16,-4 0 3 0,4 1-2 15,-4 0 1-15,1 4 4 0,-2-4-3 16,0-3 5-16,-3-6-6 0,-5-9 0 16,-5-10 0-16,-1-3 0 0,-4-8 1 0,0 0 3 15,0 0-2-15,3 3 1 0,-1-3 2 16,-2 5-2-16,0-5 4 0,9 0-2 16,-3-8-1-16,6-11 0 15,3-14-4-15,-1-10-3 0,-1-7 2 16,2-7-3-16,3-3 4 0,2-3 2 0,-1 4-3 15,1 4 2-15,2 4-1 0,-2 7 0 16,-5 4 0-16,-2 12 1 0,-4 3-1 16,-3 12-1-16,-3 6-1 0,2 0-3 15,-5 7-2-15,0-1-6 0,0 1-9 0,0 0-11 16,1 0-23-16,-1 0-79 0,-1 15-180 16,-13 6-18-16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0-26T03:17:02.58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5E0B1D9B-7ECE-4754-9885-D04AA191D99B}" emma:medium="tactile" emma:mode="ink">
          <msink:context xmlns:msink="http://schemas.microsoft.com/ink/2010/main" type="inkDrawing" rotatedBoundingBox="20012,12631 34084,15977 33008,20503 18935,17156" semanticType="callout" shapeName="Other"/>
        </emma:interpretation>
      </emma:emma>
    </inkml:annotationXML>
    <inkml:trace contextRef="#ctx0" brushRef="#br0">59 154 529 0,'0'0'14'0,"0"0"-2"0,0 0-5 16,0 0 0-16,0 0-3 0,0 0-3 15,-6-129 6-15,6 121 9 0,0-1 5 16,0 9 3-16,0-2-3 0,0 2-9 15,0-3-5-15,0 1-4 0,0 1-3 16,0 1 1-16,0 0-2 0,0 0 1 16,0 0 0-16,0 1-1 0,4 15-1 15,5 5 1-15,-4 4 0 0,4 10 3 16,-2 3 1-16,1 1 0 0,-2 4-1 0,1-5 1 16,2 5-2-16,-1-3 4 0,1 2 0 15,3 0 4-15,0 1-1 0,2 1-3 16,-2 1 0-16,-2-1-4 0,-1 0 0 15,0 1 3-15,-3 1 0 0,-1 0 2 16,-1 1-1-16,1 0 2 0,-4 3-4 16,-1-1 2-16,3-1-3 0,-3 3 0 0,0 0-1 15,2-1-1-15,-2-3 0 16,0-1 1-16,3-2-2 0,-3-2 4 16,0 0-2-16,0 2 2 0,0 0 5 0,0 5-5 15,-8-2 5-15,2 1-6 16,-4 0-1-16,-2-1 1 0,1-3-1 0,-2 0 0 15,2-4-1-15,2 0 1 0,0 0-2 16,0-4 1-16,3 3 0 0,-2-3 1 16,4 2 0-16,-1 1-1 0,2-1 1 15,0 0-1-15,-1 2 1 0,-1-2 0 16,4-1 0-16,-7 1 2 0,4 0-3 0,-2-3 2 16,-3 0 4-16,3 0-6 15,-3 2 6-15,0-3-6 0,0-3 0 0,3 0 1 16,1-3-1-16,1 4 1 0,-1 0 0 15,1 2 2-15,-1 1 0 0,4 1 0 16,1-1 0-16,-3 0-2 0,3 0 0 16,0 0 0-16,-2 4 0 0,-1-5 0 15,2 5-2-15,-2-7 1 0,1 1-1 0,-1 3 1 16,2-4 0-16,-2 4 1 0,1 0 0 16,-1-2 0-16,2-1-1 0,1 1 2 15,0-1 5-15,0 0-4 0,0 2 3 16,0-3-3-16,4-4-1 0,1 1-2 15,-1-9 1-15,1 4-1 0,-1 4 0 16,1-3 0-16,-2 11 0 0,4-1 0 16,-5-2-2-16,2 2 2 0,-1-1-1 15,-1 0 1-15,1 5-1 0,-2 2 1 16,2 1-1-16,-3 1 2 0,2 0-1 0,1-2 0 16,-2-3-1-16,1 2 1 0,-2-5-2 15,3 1 3-15,-3-2-1 0,1 1 0 16,-1-1 7-16,3-4-7 0,-1 2 5 15,1 0-5-15,-2-8-1 0,2 3 0 16,-3 1 0-16,0-9 2 0,2 10-3 16,2-4 2-16,-1-10 0 0,2 10 0 15,1-6-1-15,-2-6 2 0,2 8-1 16,2-3 0-16,-2-6 0 0,3 6 0 16,-3-7 0-16,3 0 0 0,4 3 0 0,-2-7 1 15,7 2-1-15,2-4 1 0,-4-2-1 16,10-1 1-16,1 0-1 0,0-2 0 15,7 0 1-15,-1 2 0 0,4 0-1 16,-3 1 0-16,4-3 1 0,1 0-1 16,6 0 0-16,-2 0-1 0,4-3 2 0,6-3-1 15,-1-1-1-15,8 1 1 16,1 0 2-16,0-1-2 0,2 4 0 16,2-2 0-16,0 2-4 0,-4 3 4 15,1 0-1-15,-3 0 2 0,2 0 0 0,-1 0-2 16,2 0 0-16,0 8 0 0,-1 0 1 15,2-5-1-15,-1-1 2 0,1 1-2 16,-1 0 1-16,2-2 0 0,0 1 0 16,2-2 0-16,1 2 0 0,0-2-1 15,-4 5 0-15,3-1 1 0,-2 1-1 0,0 1 0 16,-3 1 0-16,4-1 0 16,-3 1 0-16,2 2 0 0,2-2-2 0,-3-1 0 15,7 1 1-15,-4-3 1 16,1 3 1-16,3-3 0 0,-3 0-2 0,2 2 1 15,2-3 0-15,-3 2 1 0,1 1-2 16,-2 1 0-16,3 1 0 0,-3 1 0 16,-2-1 1-16,1-2-1 0,-1 3-2 15,-2-3 2-15,3 1 1 0,-1 0 0 16,1-4 2-16,0 5-1 0,0-1 0 0,2-1 0 16,2 1-2-16,1 0 1 0,0-3 1 15,-1 2-1-15,0 1 1 0,0-3 0 16,-4 1 0-16,2 1 0 0,-2-1 0 15,3-2-1-15,2 5 1 0,-3-6 0 16,1 4-1-16,1-6 1 0,3 3-1 0,0-3 0 16,4 2-1-16,1-2 1 15,-1 0-2-15,2 0 1 0,1 0 0 16,0 0 1-16,-2-2 1 0,0 2 1 16,2 0 0-16,-5 0-1 0,2 0 0 0,-5 0 0 15,3 0 0-15,-4 0-1 0,-2 0 0 16,-2 0 1-16,-2 0 0 0,-2 0 0 15,2 0 0-15,0 0-1 0,1 0 0 16,0 0 0-16,0 0 2 0,-3-3-1 16,3 3 2-16,-1 0-2 0,-2 0 0 0,0 0 0 15,0 0-1-15,2-3 1 0,-2 3 0 16,2-3 1-16,-2 1-2 0,3-1-1 16,3 3 0-16,-1-5-1 0,3 5 0 15,2-1 1-15,-1-4 1 0,4 3 0 16,-3-2 1-16,-1 2 0 0,2-1 0 15,-3 3 1-15,1 0-1 0,-3 0 0 16,0 0 0-16,2 0 0 0,-1-2-1 16,6 2 1-16,-1-2 0 0,0 0-1 15,3 0 2-15,0-1-1 0,2 1-1 0,3 0 1 16,-5 0-1-16,2 0 1 0,-2-1 0 16,-3 3 0-16,-1 0 1 0,1 0-1 15,0 0 0-15,-1-1-1 16,1-2 0-16,1 1 0 0,4 0-2 0,4 0 1 15,3-3-1-15,5 3-1 0,3-2 2 16,4-1 1-16,0 2 1 0,5-1 0 16,1 0 1-16,4 2-1 0,3 1 0 15,3-5 0-15,2 4-1 0,6 0 1 16,2-1 0-16,4 1 1 0,3 0 0 0,1 0 0 16,2 0 3-16,-3 2 1 0,-1 0 3 15,-3 0 2-15,-5 4 2 0,-4 3-4 16,-3-1-3-16,-8 1 0 0,-4 1-3 15,-8-4-2-15,-3 4-1 0,-7-1-5 16,-7-5-7-16,-8 0-27 0,-14-2-171 16,-15 0-112-16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0-26T03:15:57.25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6E0B565D-6DA7-4B65-8D0D-C55AEA23AE20}" emma:medium="tactile" emma:mode="ink">
          <msink:context xmlns:msink="http://schemas.microsoft.com/ink/2010/main" type="writingRegion" rotatedBoundingBox="20015,14291 29029,12674 29766,16788 20753,18405"/>
        </emma:interpretation>
      </emma:emma>
    </inkml:annotationXML>
    <inkml:traceGroup>
      <inkml:annotationXML>
        <emma:emma xmlns:emma="http://www.w3.org/2003/04/emma" version="1.0">
          <emma:interpretation id="{A6EC1083-8FDC-4625-8058-CC3233C30E2E}" emma:medium="tactile" emma:mode="ink">
            <msink:context xmlns:msink="http://schemas.microsoft.com/ink/2010/main" type="paragraph" rotatedBoundingBox="20613,14171 22140,13961 22310,15196 20783,154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195C5A-DB11-43F1-8E90-E12C306EA9C7}" emma:medium="tactile" emma:mode="ink">
              <msink:context xmlns:msink="http://schemas.microsoft.com/ink/2010/main" type="line" rotatedBoundingBox="20613,14171 22140,13961 22310,15196 20783,15406"/>
            </emma:interpretation>
          </emma:emma>
        </inkml:annotationXML>
        <inkml:traceGroup>
          <inkml:annotationXML>
            <emma:emma xmlns:emma="http://www.w3.org/2003/04/emma" version="1.0">
              <emma:interpretation id="{7473E2E3-A51F-48AA-A668-2DC7FBA832F8}" emma:medium="tactile" emma:mode="ink">
                <msink:context xmlns:msink="http://schemas.microsoft.com/ink/2010/main" type="inkWord" rotatedBoundingBox="20613,14171 22140,13961 22310,15196 20783,15406"/>
              </emma:interpretation>
              <emma:one-of disjunction-type="recognition" id="oneOf0">
                <emma:interpretation id="interp0" emma:lang="" emma:confidence="0">
                  <emma:literal>of</emma:literal>
                </emma:interpretation>
                <emma:interpretation id="interp1" emma:lang="" emma:confidence="0">
                  <emma:literal>d f</emma:literal>
                </emma:interpretation>
                <emma:interpretation id="interp2" emma:lang="" emma:confidence="0">
                  <emma:literal>df</emma:literal>
                </emma:interpretation>
                <emma:interpretation id="interp3" emma:lang="" emma:confidence="0">
                  <emma:literal>d F</emma:literal>
                </emma:interpretation>
                <emma:interpretation id="interp4" emma:lang="" emma:confidence="0">
                  <emma:literal>d €</emma:literal>
                </emma:interpretation>
              </emma:one-of>
            </emma:emma>
          </inkml:annotationXML>
          <inkml:trace contextRef="#ctx0" brushRef="#br0">521 809 516 0,'0'0'51'0,"0"0"-4"16,0 0-17-16,0 0-8 0,0 0-4 16,0 0-1-16,0 0 3 15,0 0 0-15,0 0 0 0,0 0-3 0,-46-70 0 16,34 65-4-16,-3 2-2 0,2 0-2 15,-5 3-1-15,1 0-2 0,-4 0-1 16,-4 0 0-16,-2 0-2 0,-3 6 2 16,-2 3 0-16,5 1-1 0,1 3 3 15,-1-2-3-15,2 2 0 0,-1 0 0 0,2 1-1 16,9-6 0-16,-3 3 1 0,2 3-1 16,4-6 0-16,-4 5 1 0,7-5-3 15,0 3 2-15,3 0 0 0,2-5-1 16,-1 7 1-16,5-4-1 0,0 6 2 15,0 8 3-15,0-10-3 0,9 7 4 16,0-4-3-16,0-8-1 0,6 6 1 16,-5-6 0-16,5-3-2 0,9 1 2 15,-9-3-2-15,13-2 1 0,2-1-1 16,-1 0 0-16,5-4-1 0,-2-2 1 0,-12-2-2 16,-1 3-5-16,1-6 4 0,-2 0-3 15,1-3 6-15,-2 1-2 0,-2-3 1 16,0-2-2-16,3-6-3 0,0 2 4 15,-3 3-1-15,-2-3 2 0,-2 6-2 16,-1-2 0-16,0-2-2 0,-1-2 2 16,0 2 0-16,-3-2 0 0,1-2 3 15,-2-3-3-15,-1-11 1 0,-2 1-1 0,1 0-1 16,-3-6 2-16,0 0 1 16,0-4-1-16,0-1-1 0,-9 0 1 0,-3-3-4 15,-3 2 3-15,-5 3 0 0,-4 1 0 16,-3 9 1-16,-2 2-5 0,-2 5 1 15,-4 7-2-15,2 4 4 0,0 5-2 16,6 6 3-16,3 4-3 0,9 3 1 16,0 0-4-16,-2 0-4 0,7 3-1 0,1 6-11 15,9 4-6-15,0 3-18 16,0 1-31-16,13 8-75 0,2-3-162 16,9 3 7-16</inkml:trace>
          <inkml:trace contextRef="#ctx0" brushRef="#br0" timeOffset="435.2738">1271 364 394 0,'0'0'46'15,"0"0"2"-15,0 0-6 0,0 0-1 16,0 0 2-16,0 0-5 0,0 0-5 0,0 0-8 16,0 0-7-16,0-106-6 0,-3 101-5 15,-2 1-4-15,2-1-2 0,-10 1 0 16,1 4-1-16,-11 4 0 0,-4 12 3 15,3 6 2-15,1 7 3 0,2 5 3 16,2 11 2-16,-2 4 0 0,6 7 1 0,4 3 2 16,2 3-1-16,6-1 1 15,3-1-7-15,0-3-3 0,3-5-3 16,3-3-2-16,-1-6 5 0,-2-3-3 16,-3-2 3-16,0-5-6 0,-5-3 0 0,-11-5-2 15,1-5 1-15,0-7-3 16,0-5-5-16,1-1-8 0,7-6-12 0,-10 2-14 15,-4-3-34-15,4-3-62 0,-10-7-162 16</inkml:trace>
          <inkml:trace contextRef="#ctx0" brushRef="#br0" timeOffset="604.6878">1072 772 731 0,'0'0'48'0,"127"-19"-12"0,-63 9-21 16,-1 1-13-16,-6 1-16 0,-2 2-29 15,-12-1-165-15,-5 4-112 0</inkml:trace>
        </inkml:traceGroup>
      </inkml:traceGroup>
    </inkml:traceGroup>
    <inkml:traceGroup>
      <inkml:annotationXML>
        <emma:emma xmlns:emma="http://www.w3.org/2003/04/emma" version="1.0">
          <emma:interpretation id="{118EF042-F42C-4042-ADCD-9D7BA92DFF0D}" emma:medium="tactile" emma:mode="ink">
            <msink:context xmlns:msink="http://schemas.microsoft.com/ink/2010/main" type="paragraph" rotatedBoundingBox="20136,14962 29149,13345 29766,16788 20753,184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5D3818-DC86-4DFD-B1AD-7E9BE97B2323}" emma:medium="tactile" emma:mode="ink">
              <msink:context xmlns:msink="http://schemas.microsoft.com/ink/2010/main" type="line" rotatedBoundingBox="20136,14962 29149,13345 29547,15566 20534,17183"/>
            </emma:interpretation>
          </emma:emma>
        </inkml:annotationXML>
        <inkml:traceGroup>
          <inkml:annotationXML>
            <emma:emma xmlns:emma="http://www.w3.org/2003/04/emma" version="1.0">
              <emma:interpretation id="{A32D7C30-4B04-4523-B2E9-7E9BB658E3E3}" emma:medium="tactile" emma:mode="ink">
                <msink:context xmlns:msink="http://schemas.microsoft.com/ink/2010/main" type="inkWord" rotatedBoundingBox="20258,15641 23194,15114 23407,16300 20470,16827"/>
              </emma:interpretation>
              <emma:one-of disjunction-type="recognition" id="oneOf1">
                <emma:interpretation id="interp5" emma:lang="" emma:confidence="0">
                  <emma:literal>Ton,</emma:literal>
                </emma:interpretation>
                <emma:interpretation id="interp6" emma:lang="" emma:confidence="0">
                  <emma:literal>-on,</emma:literal>
                </emma:interpretation>
                <emma:interpretation id="interp7" emma:lang="" emma:confidence="0">
                  <emma:literal>-on'</emma:literal>
                </emma:interpretation>
                <emma:interpretation id="interp8" emma:lang="" emma:confidence="0">
                  <emma:literal>Ton'</emma:literal>
                </emma:interpretation>
                <emma:interpretation id="interp9" emma:lang="" emma:confidence="0">
                  <emma:literal>Ton.</emma:literal>
                </emma:interpretation>
              </emma:one-of>
            </emma:emma>
          </inkml:annotationXML>
          <inkml:trace contextRef="#ctx0" brushRef="#br0" timeOffset="1090.692">-484 1516 632 0,'0'0'57'16,"0"0"-1"-16,0 0-20 0,0 0-5 16,0 0-9-16,164 11-2 0,-75-14-2 0,19-8-3 15,17-5 0-15,16 0-3 0,5 3-1 16,3 2-1-16,-8 0-6 0,-12 1-1 16,-14 4-2-16,-18 2-2 15,-17 2 1-15,-17 2-2 0,-22 0 1 0,-11 0-1 16,-12 0-1-16,-11 0 0 0,1 0-1 15,-8 0-1-15,0 0-3 0,-17 6-4 16,-10 5-11-16,-7 1-15 0,-7-1-24 16,4 4-40-16,-2-2-113 0,-2 4-91 15</inkml:trace>
          <inkml:trace contextRef="#ctx0" brushRef="#br0" timeOffset="1519.8332">200 2093 628 0,'0'0'62'0,"0"0"-15"0,-139 92-13 15,98-54-7-15,8 2-5 0,10 1-5 16,13-2-1-16,10-7-1 0,4-2-2 16,20-13 0-16,12-4-1 0,10-11-3 0,8-2-2 15,4-11-3-15,2-10-2 0,-2-9-2 16,-6-1-1-16,-7-6 1 0,-12-2 2 15,-13-6-2-15,-16-6-1 0,-4-4 1 16,-22-1-4-16,-13-5 0 0,-11 6 3 16,-7 6-2-16,-4 8 3 0,-8 13 0 15,-1 11 0-15,-3 8 0 0,3 9-1 16,4 5-1-16,5 10-2 0,9 7-6 16,7 3-12-16,8-4-24 0,14-3-49 15,5-8-144-15,14 1-83 0</inkml:trace>
          <inkml:trace contextRef="#ctx0" brushRef="#br0" timeOffset="2259.0039">657 1964 685 0,'0'0'52'0,"0"0"-19"0,0 0-6 15,0 0-7-15,0 0-3 0,0 0 3 16,0 0-4-16,0 0-3 0,0 0-1 15,88 0-5-15,-49 0 4 0,0 5 0 16,1 1-5-16,-2 8 2 0,-4 2-6 16,-2 1-2-16,-5 3 1 0,-6 3 0 0,-6 5-1 15,-7 2 1-15,-8 3 0 0,-5 7-1 16,-19 2 4-16,-12 2-4 16,-8 0 1-16,-4-1 1 0,-6-6 0 15,6-3 2-15,0-5-1 0,6-6 0 0,6-5 1 16,12-7 1-16,10-5-1 0,11-1 1 15,3-5-1-15,0 0-2 0,8-9 1 16,17-11-2-16,8-10 1 0,8-2-2 16,9-8 0-16,2-1 0 0,4-5-2 15,2-5 3-15,-2-2-2 0,-5-2 2 0,-7 1-2 16,-7 4-4-16,-5 7 4 0,-12 13-3 16,-10 5 3-16,-2 13-1 15,-7 6 1-15,2-2 0 0,-3 8 1 0,-13 1 4 16,-5 18-4-16,-10 5 4 0,7 10-2 15,-1 1 0-15,4 7 0 0,3-1 1 16,6 3-1-16,7 1 1 0,2-3 1 16,11-3-2-16,11 0 1 0,8-8-1 15,8-5-2-15,7-9 0 0,0-7-3 16,6-10-5-16,-3-3-10 0,2-13-25 0,-3-4-52 16,-2-4-232-16,1-3-30 0</inkml:trace>
          <inkml:trace contextRef="#ctx0" brushRef="#br0" timeOffset="2551.7331">2479 1419 879 0,'0'0'14'0,"0"0"2"0,0 0-7 16,0 0-5-16,0 0 0 0,73 126-4 15,-84-80-2-15,-14 3-4 0,-10 1-10 0,-7 8-17 16,-9 0-44-16,-3-2-209 0,-7-9-50 15</inkml:trace>
        </inkml:traceGroup>
        <inkml:traceGroup>
          <inkml:annotationXML>
            <emma:emma xmlns:emma="http://www.w3.org/2003/04/emma" version="1.0">
              <emma:interpretation id="{DAB67DFF-2112-4EC6-94CF-37216FDF2545}" emma:medium="tactile" emma:mode="ink">
                <msink:context xmlns:msink="http://schemas.microsoft.com/ink/2010/main" type="inkWord" rotatedBoundingBox="24207,14232 26313,13854 26691,15960 24585,16338"/>
              </emma:interpretation>
              <emma:one-of disjunction-type="recognition" id="oneOf2">
                <emma:interpretation id="interp10" emma:lang="" emma:confidence="0">
                  <emma:literal>of,</emma:literal>
                </emma:interpretation>
                <emma:interpretation id="interp11" emma:lang="" emma:confidence="0">
                  <emma:literal>off,</emma:literal>
                </emma:interpretation>
                <emma:interpretation id="interp12" emma:lang="" emma:confidence="0">
                  <emma:literal>of</emma:literal>
                </emma:interpretation>
                <emma:interpretation id="interp13" emma:lang="" emma:confidence="0">
                  <emma:literal>off</emma:literal>
                </emma:interpretation>
                <emma:interpretation id="interp14" emma:lang="" emma:confidence="0">
                  <emma:literal>if,</emma:literal>
                </emma:interpretation>
              </emma:one-of>
            </emma:emma>
          </inkml:annotationXML>
          <inkml:trace contextRef="#ctx0" brushRef="#br0" timeOffset="3218.8148">3872 643 682 0,'0'0'11'0,"0"0"2"16,0 0 0-16,0 0 1 0,0 0 2 15,-145 42 1-15,112-12 4 0,8 8-1 0,1 3-2 16,7 1-2-16,9 1 1 0,8 1 0 15,0 0-4-15,16-7 1 0,5-1-7 16,10-10-1-16,7-9 0 0,4-4-1 16,4-13 0-16,3 0-1 0,2-17-1 15,0-9-4-15,-3-8 2 0,-9-9-3 16,-7-8 3-16,-11-9 2 0,-12-7-2 0,-9-7 1 16,-2-7-2-16,-17-3 2 0,-10-1-2 15,-7 6 1-15,-6 8-1 16,-6 8 1-16,-3 12-1 0,-2 8 0 0,2 10 0 15,4 9-1-15,5 9 0 0,14 4-1 16,11 6-3-16,4 5-3 0,5 0-9 16,2 0-24-16,0 5-42 0,6-1-230 15,1 7-24-15</inkml:trace>
          <inkml:trace contextRef="#ctx0" brushRef="#br0" timeOffset="3666.893">4975 63 567 0,'0'0'53'0,"0"0"0"0,0 0-21 16,0 0-10-16,0 0-7 0,0 0-4 16,0 0-2-16,-132-86-1 15,100 86-1-15,7 13 5 0,-2 5 3 0,4 7-4 16,3 5 5-16,2 6-5 0,6 7-1 15,0 4 2-15,6 7-2 0,2 5-1 16,-1 8-1-16,2 5 0 0,3 3-3 16,0 4 2-16,0 1-3 0,0-5 0 15,8-3-2-15,-4-8 1 0,1-8 1 0,-1-5-3 16,-2-17 3-16,-2-1-4 0,0-10 0 16,-2-7 0-16,-7 4-4 0,0-11-6 15,5-5-16-15,-11-2-25 0,-5-2-51 16,-2-4-141-16,-10-16-85 0</inkml:trace>
          <inkml:trace contextRef="#ctx0" brushRef="#br0" timeOffset="3805.6904">4560 589 636 0,'0'0'41'0,"0"0"-16"0,150-9-18 0,-100 7-12 16,0 2-21-16,-2 0-71 0,-6 0-183 15,0 0-12-15</inkml:trace>
          <inkml:trace contextRef="#ctx0" brushRef="#br0" timeOffset="5882.8766">5886 1483 863 0,'0'0'14'0,"0"0"0"16,0 0-6-16,0 0-3 0,0 0-4 0,-4 130-1 15,-11-87 0-15,-8 0-6 16,-7 2-9-16,-11-2-35 0,2-3-85 16,-4-5-183-16,5-8-19 0</inkml:trace>
        </inkml:traceGroup>
        <inkml:traceGroup>
          <inkml:annotationXML>
            <emma:emma xmlns:emma="http://www.w3.org/2003/04/emma" version="1.0">
              <emma:interpretation id="{F4DF8843-6ACA-4313-BC34-4312A712FC5D}" emma:medium="tactile" emma:mode="ink">
                <msink:context xmlns:msink="http://schemas.microsoft.com/ink/2010/main" type="inkWord" rotatedBoundingBox="27440,14290 29260,13964 29547,15566 27728,15892"/>
              </emma:interpretation>
              <emma:one-of disjunction-type="recognition" id="oneOf3">
                <emma:interpretation id="interp15" emma:lang="" emma:confidence="0">
                  <emma:literal>of</emma:literal>
                </emma:interpretation>
                <emma:interpretation id="interp16" emma:lang="" emma:confidence="0">
                  <emma:literal>if</emma:literal>
                </emma:interpretation>
                <emma:interpretation id="interp17" emma:lang="" emma:confidence="0">
                  <emma:literal>it</emma:literal>
                </emma:interpretation>
                <emma:interpretation id="interp18" emma:lang="" emma:confidence="0">
                  <emma:literal>not</emma:literal>
                </emma:interpretation>
                <emma:interpretation id="interp19" emma:lang="" emma:confidence="0">
                  <emma:literal>sit</emma:literal>
                </emma:interpretation>
              </emma:one-of>
            </emma:emma>
          </inkml:annotationXML>
          <inkml:trace contextRef="#ctx0" brushRef="#br0" timeOffset="6535.9306">7424 638 544 0,'0'0'42'0,"0"0"0"0,0 0-5 0,0 0-9 16,0 0-1-16,-138 22 0 15,105 14-1-15,4 2 1 0,2 5-8 16,6-2-1-16,7-1-1 0,10-3-2 16,4-7 4-16,9-4-7 0,10-6 1 0,7-4-5 15,6-10-2-15,4-6-1 0,-2 0-6 16,4-17 4-16,-4-8-5 0,-1-8 2 15,-2-6 2-15,-10-6-3 0,-8-6 0 16,-7-8 1-16,-6-4 1 0,0-3-1 16,-7 0 2-16,-14 5-2 0,-5 1 1 15,-7 5-2-15,-8 6 2 0,-2 5-2 16,-8 2 2-16,-2 7-2 0,5 6 0 16,1 7-3-16,14 6-4 0,5 10-8 15,10 3-13-15,3 3-19 0,1 5-42 0,11 7-132 16,2 6-100-16</inkml:trace>
          <inkml:trace contextRef="#ctx0" brushRef="#br0" timeOffset="7671.9107">6938 1500 647 0,'0'0'54'0,"0"0"-5"0,0 0-16 0,0 0-6 16,0 0-6-16,0 0-2 0,0 0-3 15,175-8-5-15,-77 2 1 0,14-1 1 16,21-1 1-16,12-3 1 0,12-2-2 16,-1 2-6-16,-10 1-3 0,-18 3-2 15,-25 4-2-15,-18 3 0 0,-21 0 0 0,-25 0-2 16,-16 0-1-16,-13 0 1 0,-10 0-1 16,0 0-1-16,0 0-2 0,-19 5-3 15,-10 9-8-15,-14 4-17 16,-7 1-24-16,-3 6-61 0,-4-2-195 0,2 6-15 15</inkml:trace>
          <inkml:trace contextRef="#ctx0" brushRef="#br0" timeOffset="6974.7675">8407 35 486 0,'0'0'58'16,"0"0"-2"-16,0 0-13 0,0 0-17 0,0 0-12 16,0 0-2-16,0 0 1 0,0 0 1 15,-128-38 2-15,106 67 5 16,4 8-5-16,3 10 5 0,1 6-5 16,4 7-2-16,2 4 1 0,4 9-1 0,-1 2 1 15,5 0-6-15,-1-1-1 0,1 0-4 16,-2-11-1-16,-2-3-2 0,-1-8 1 15,-2-11-2-15,-2-6 0 0,3-10 3 16,-5-8-5-16,-2-1 0 0,1-7-14 16,-8-1-19-16,0-1-30 0,-2-7-62 0,2 0-143 15,-2-2-41-15</inkml:trace>
          <inkml:trace contextRef="#ctx0" brushRef="#br0" timeOffset="7116.713">8096 554 715 0,'0'0'36'0,"0"0"-2"0,162-29-11 16,-97 20-17-16,0 3-11 0,-7-1-6 15,-2 3-25-15,-8 4-93 0,-3-2-174 0,-4 0-16 16</inkml:trace>
        </inkml:traceGroup>
      </inkml:traceGroup>
      <inkml:traceGroup>
        <inkml:annotationXML>
          <emma:emma xmlns:emma="http://www.w3.org/2003/04/emma" version="1.0">
            <emma:interpretation id="{40291E41-2DFC-41D0-9F66-685FC1D2B9D7}" emma:medium="tactile" emma:mode="ink">
              <msink:context xmlns:msink="http://schemas.microsoft.com/ink/2010/main" type="line" rotatedBoundingBox="23935,15530 29458,15881 29365,17358 23841,17006"/>
            </emma:interpretation>
          </emma:emma>
        </inkml:annotationXML>
        <inkml:traceGroup>
          <inkml:annotationXML>
            <emma:emma xmlns:emma="http://www.w3.org/2003/04/emma" version="1.0">
              <emma:interpretation id="{5C73F450-7A34-48E7-89C7-5AED03E1CB2D}" emma:medium="tactile" emma:mode="ink">
                <msink:context xmlns:msink="http://schemas.microsoft.com/ink/2010/main" type="inkWord" rotatedBoundingBox="23935,15530 25830,15651 25736,17127 23841,17006"/>
              </emma:interpretation>
              <emma:one-of disjunction-type="recognition" id="oneOf4">
                <emma:interpretation id="interp20" emma:lang="" emma:confidence="0">
                  <emma:literal>07</emma:literal>
                </emma:interpretation>
                <emma:interpretation id="interp21" emma:lang="" emma:confidence="0">
                  <emma:literal>To</emma:literal>
                </emma:interpretation>
                <emma:interpretation id="interp22" emma:lang="" emma:confidence="0">
                  <emma:literal>075</emma:literal>
                </emma:interpretation>
                <emma:interpretation id="interp23" emma:lang="" emma:confidence="0">
                  <emma:literal>077</emma:literal>
                </emma:interpretation>
                <emma:interpretation id="interp24" emma:lang="" emma:confidence="0">
                  <emma:literal>074</emma:literal>
                </emma:interpretation>
              </emma:one-of>
            </emma:emma>
          </inkml:annotationXML>
          <inkml:trace contextRef="#ctx0" brushRef="#br0" timeOffset="5395.2636">4434 2080 785 0,'0'0'50'0,"0"0"-7"16,0 0-14-16,0 0-15 0,9 130-4 16,15-96-5-16,4-3 0 0,9-6-1 15,0-3-1-15,2-8-1 0,3-3 0 16,-1-6-2-16,-2-5 0 0,-1 0 1 0,-5-11 3 16,-5-8-4-16,-1-3 0 0,-3-3 1 15,-6-3-4-15,-3 2 5 0,-4 7-1 16,-7 7 2-16,2 1 2 0,-3 4 0 15,-1 1 2-15,2 1-1 0,-4 5 0 16,0-2-1-16,0 2-1 0,0 0-2 0,-1 15 0 16,-13 17 1-16,-5 11 0 0,-5 11 0 15,-5 12-2-15,-2 6-1 16,1 8 0-16,-2 1-2 0,-1-1-1 16,4-2-13-16,-2-8-19 0,1-8-144 0,1-10-166 15,-4-20-28-15</inkml:trace>
          <inkml:trace contextRef="#ctx0" brushRef="#br0" timeOffset="4894.7118">3819 2271 671 0,'0'0'45'0,"0"0"-7"0,-144 106-13 16,96-57-5-16,4 6-6 0,3-1 0 16,8 0-1-16,11-5 1 0,10-8-1 15,12-9-1-15,1-8 0 0,23-12-2 16,12-7-2-16,11-5-2 0,6-19-2 0,5-12-3 16,2-7 1-16,0-10-2 0,-7-9 2 15,-6-7-2-15,-14-7 0 0,-12-1 1 16,-14-1 0-16,-7 0 1 15,-19 6 0-15,-14 8-1 0,-14 12-4 0,-10 11 3 16,-8 10-4-16,-5 15 5 0,-3 11 3 0,-5 0-3 16,3 13 3-16,0 6-6 15,9 2 2-15,7-1 0 0,10-2-2 0,15-5-1 16,18-4-3-16,8-4-6 16,8 3-12-16,23 10-23 0,15 1-71 0,22 6-196 15,7-12-20-15</inkml:trace>
          <inkml:trace contextRef="#ctx0" brushRef="#br0" timeOffset="4358.1903">3338 1620 650 0,'0'0'41'0,"0"0"0"16,0 0-11-16,0 0-3 0,0 0-3 15,0 0-2-15,0 0-1 0,0 0-3 16,179 0-1-16,-85-11-3 0,21-1 1 0,16-2 0 16,16-2-3-16,9 2-1 0,8 4-3 15,-5 2-4-15,-14 0-1 0,-16 7-3 16,-24 1 0-16,-19 0 0 0,-21 0-1 15,-23 0-2-15,-21 0 1 0,-9 0 0 16,-12 0 1-16,0 0 2 0,0 0-3 0,-17 6-1 16,-8 0-7-16,-16 5-9 15,0-2-20-15,-5 0-31 0,-4 1-143 16,5 1-122-16</inkml:trace>
        </inkml:traceGroup>
        <inkml:traceGroup>
          <inkml:annotationXML>
            <emma:emma xmlns:emma="http://www.w3.org/2003/04/emma" version="1.0">
              <emma:interpretation id="{1EFD5ACD-E66C-4480-AE22-78A085460BCB}" emma:medium="tactile" emma:mode="ink">
                <msink:context xmlns:msink="http://schemas.microsoft.com/ink/2010/main" type="inkWord" rotatedBoundingBox="27572,15976 29445,16096 29386,17026 27513,16907"/>
              </emma:interpretation>
              <emma:one-of disjunction-type="recognition" id="oneOf5">
                <emma:interpretation id="interp25" emma:lang="" emma:confidence="0">
                  <emma:literal>07</emma:literal>
                </emma:interpretation>
                <emma:interpretation id="interp26" emma:lang="" emma:confidence="0">
                  <emma:literal>02</emma:literal>
                </emma:interpretation>
                <emma:interpretation id="interp27" emma:lang="" emma:confidence="0">
                  <emma:literal>077</emma:literal>
                </emma:interpretation>
                <emma:interpretation id="interp28" emma:lang="" emma:confidence="0">
                  <emma:literal>0Z</emma:literal>
                </emma:interpretation>
                <emma:interpretation id="interp29" emma:lang="" emma:confidence="0">
                  <emma:literal>OZ</emma:literal>
                </emma:interpretation>
              </emma:one-of>
            </emma:emma>
          </inkml:annotationXML>
          <inkml:trace contextRef="#ctx0" brushRef="#br0" timeOffset="8058.5321">7416 2254 665 0,'0'0'40'0,"0"0"6"0,-120 101-11 0,81-50-9 15,2 5-9-15,3 5-2 0,10-1-1 16,8-3 1-16,13-6-4 0,3-7-1 15,7-8-2-15,16-12 1 0,5-10-3 16,9-11 1-16,2-3-4 0,4-17-2 16,2-15 1-16,-1-11-1 0,-6-11 0 0,-7-10-1 15,-11-9 1-15,-11-5-2 16,-9-7 1-16,-17 1 0 0,-16 1 1 16,-8 2-2-16,-13 7-2 0,-4 10 2 15,-8 12-3-15,-1 18 4 0,-2 14 0 0,3 11-3 16,4 9-6-16,7 9-8 0,11 6-16 15,13 7-40-15,14-6-193 0,14 9-68 16</inkml:trace>
          <inkml:trace contextRef="#ctx0" brushRef="#br0" timeOffset="8580.7274">8012 2040 783 0,'0'0'31'0,"0"0"0"16,0 0-6-16,113 0-9 0,-58 0-6 15,2 11 1-15,0 7-3 0,-4 3-5 16,-6 6-1-16,-13 4-1 0,-11 6 0 16,-13 5-1-16,-10 10 2 0,-16 2-2 0,-17 3 2 15,-9 4 0-15,-8-6 0 16,0-2 1-16,1-5 3 0,10-4-1 0,6-5 2 16,13-14-1-16,11-1 0 15,9-3-1-15,2-6-2 0,19 2 1 0,9-8-2 16,7-9-1-16,10 0-3 0,5-13-3 15,4-4-5-15,0-7-6 0,-2 3-10 16,-2-3-19-16,-2 2-28 0,-11-4-110 16,-6 4-147-16</inkml:trace>
          <inkml:trace contextRef="#ctx0" brushRef="#br0" timeOffset="8879.7114">8113 2390 836 0,'0'0'30'0,"0"0"1"16,0 0-12-16,0 0-11 0,0 0-7 15,141-24-2-15,-81 18-5 0,6 1-5 16,9-1-23-16,0 0-82 0,5-1-204 16,-9-7-31-16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0-26T03:15:38.79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C53E996D-D8B7-4491-9B9F-0983B2D76FF1}" emma:medium="tactile" emma:mode="ink">
          <msink:context xmlns:msink="http://schemas.microsoft.com/ink/2010/main" type="writingRegion" rotatedBoundingBox="10259,14324 12053,14324 12053,15807 10259,15807"/>
        </emma:interpretation>
      </emma:emma>
    </inkml:annotationXML>
    <inkml:traceGroup>
      <inkml:annotationXML>
        <emma:emma xmlns:emma="http://www.w3.org/2003/04/emma" version="1.0">
          <emma:interpretation id="{72CFA3C6-90D3-4887-A2F9-8561FCFEE3E5}" emma:medium="tactile" emma:mode="ink">
            <msink:context xmlns:msink="http://schemas.microsoft.com/ink/2010/main" type="paragraph" rotatedBoundingBox="10259,14324 12053,14324 12053,15807 10259,158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AB4B1AC-EEEB-4B6A-8B11-A89E7ABF8C73}" emma:medium="tactile" emma:mode="ink">
              <msink:context xmlns:msink="http://schemas.microsoft.com/ink/2010/main" type="line" rotatedBoundingBox="10259,14324 12053,14324 12053,15807 10259,15807"/>
            </emma:interpretation>
          </emma:emma>
        </inkml:annotationXML>
        <inkml:traceGroup>
          <inkml:annotationXML>
            <emma:emma xmlns:emma="http://www.w3.org/2003/04/emma" version="1.0">
              <emma:interpretation id="{D5DA47C8-76EB-4B71-9F6C-C71E7B9D5355}" emma:medium="tactile" emma:mode="ink">
                <msink:context xmlns:msink="http://schemas.microsoft.com/ink/2010/main" type="inkWord" rotatedBoundingBox="10259,14324 12053,14324 12053,15807 10259,1580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9454 7710 453 0,'0'0'69'15,"0"0"-13"-15,0 0-11 0,0 0-8 0,0 0-7 16,0 0-1-16,0 0-5 0,0 0-1 16,0 0-3-16,0 0-4 0,1-62-6 15,-7 52-4-15,-1-1-2 0,1 6-3 16,-3-1 1-16,2 4 0 0,0 0 0 15,-10-2 1-15,8 4-2 16,-13 0 0-16,-2 0 1 0,6 0-1 0,-8 0 1 16,1 6 2-16,1 5-2 0,-6 2 1 15,2 3 0-15,0 1-2 0,8 1 3 16,-2-1 0-16,7-1 0 0,1 0 1 0,1-1 0 16,7-1 0-16,-3 4-2 0,4-6 2 15,5 4-1-15,0 8-2 0,0-2 7 16,6 5-5-16,11-6 5 0,-1-2-3 15,10-4 0-15,-1-4 1 0,8-4 0 16,1-6-1-16,-1-1-2 0,0 0 0 16,-2-4-1-16,-2-7-2 0,-5 0-3 15,3-3 3-15,-6-5-2 0,-3-3 3 16,0 1-1-16,-4-5 1 0,1-2-1 16,-2-6-1-16,-2-1 2 0,-1-5-1 0,-2-1 2 15,-4-5-3-15,-2-3 3 0,-2-3-5 16,0 3 3-16,-9-3 0 0,-3 2 0 15,-6 4 1-15,-5 4-2 0,-1 3 0 16,-5 2 0-16,-2 5 0 0,-4 9-1 16,-7 3-1-16,-4 6 1 0,-7 3 0 0,-7 6 0 15,-3 5 1-15,-2 0-1 0,-1 8-1 16,9 6 0-16,1 1-2 0,13 0-1 16,14-5-4-16,9 8-8 0,11-8-10 15,9 3-16-15,6 5-27 0,22-4-102 16,11 4-143-16</inkml:trace>
          <inkml:trace contextRef="#ctx0" brushRef="#br0" timeOffset="893.5116">10064 7323 606 0,'0'0'62'0,"0"0"-8"16,0 0-15-16,0 0-8 0,0 0-13 16,0 0-3-16,0 0-7 0,0 0-1 0,0 0 1 15,0 0 2-15,0-11-1 16,16 26 0-16,6 7-1 0,0-1-1 0,2 3 0 16,3-5-1-16,-1 0-1 0,4-2-1 15,-2-6-1-15,-7-5 0 0,3-4-2 16,-1-2 1-16,-5 0 0 0,6-4-2 15,-6-10 1-15,-3 2-1 0,5-11 1 16,-7 2 0-16,-4 1-1 0,-4-3 1 16,-5-4-2-16,0 8-1 0,0-10 2 15,0 11 0-15,0 1 0 0,-3-2 2 0,1 11-2 16,-7-5 1-16,9 7 0 0,-1-1 1 16,-2 3-2-16,3 4 2 0,0-3-3 15,-2 3-1-15,2 0 1 0,0 0-2 16,-4 0 2-16,-4 14 1 0,-1 10-1 15,2 9 1-15,-2 4 0 0,4 5 0 0,2 7 1 16,3 3 0-16,0 9-1 16,0 3 1-16,0-1 0 0,8 3 1 15,-2-1-1-15,-2-5 2 0,1-1 2 16,-1-1-5-16,-2-1 5 0,1-4-5 0,-3-1 0 16,0 2 4-16,0-4-5 0,0-1 2 15,-3 0-2-15,-3-6-1 16,-5-1 2-16,-2-4 1 0,-1-3 0 0,-5-3 0 15,-1-6-1-15,-6-4 1 0,1-3-1 16,7-9 0-16,-6-1 0 0,1-7 1 0,-1-2 0 16,-4-4-1-16,4-13 0 15,1-10-1-15,-1-7 0 0,9-4-1 16,1-4 0-16,4 3 0 0,2-1 1 16,8 5 0-16,0 0 0 0,8 3 0 0,8-1 1 15,7-4-2-15,13-3 0 0,3-1-5 16,9-8-5-16,8-4-13 0,6-9-34 15,4-7-85-15,-2-7-174 0,4-6-14 16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0-26T03:15:03.774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D698D40-B917-46D4-9643-6921B1711AA3}" emma:medium="tactile" emma:mode="ink">
          <msink:context xmlns:msink="http://schemas.microsoft.com/ink/2010/main" type="writingRegion" rotatedBoundingBox="-48,10464 15229,7208 17414,17465 2136,20720"/>
        </emma:interpretation>
      </emma:emma>
    </inkml:annotationXML>
    <inkml:traceGroup>
      <inkml:annotationXML>
        <emma:emma xmlns:emma="http://www.w3.org/2003/04/emma" version="1.0">
          <emma:interpretation id="{1C51E9DC-0271-4913-9E9A-87054A504CF7}" emma:medium="tactile" emma:mode="ink">
            <msink:context xmlns:msink="http://schemas.microsoft.com/ink/2010/main" type="paragraph" rotatedBoundingBox="1399,9827 7395,10111 7333,11412 1337,111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AD9592B-D6E9-495A-B889-A281C20482C2}" emma:medium="tactile" emma:mode="ink">
              <msink:context xmlns:msink="http://schemas.microsoft.com/ink/2010/main" type="line" rotatedBoundingBox="1399,9827 7395,10111 7333,11412 1337,11128"/>
            </emma:interpretation>
          </emma:emma>
        </inkml:annotationXML>
        <inkml:traceGroup>
          <inkml:annotationXML>
            <emma:emma xmlns:emma="http://www.w3.org/2003/04/emma" version="1.0">
              <emma:interpretation id="{073116D3-2E18-4851-8B5B-D4A2C95229CB}" emma:medium="tactile" emma:mode="ink">
                <msink:context xmlns:msink="http://schemas.microsoft.com/ink/2010/main" type="inkWord" rotatedBoundingBox="1385,10116 2165,10153 2133,10817 1354,10780"/>
              </emma:interpretation>
              <emma:one-of disjunction-type="recognition" id="oneOf0">
                <emma:interpretation id="interp0" emma:lang="" emma:confidence="0">
                  <emma:literal>9</emma:literal>
                </emma:interpretation>
                <emma:interpretation id="interp1" emma:lang="" emma:confidence="0">
                  <emma:literal>n</emma:literal>
                </emma:interpretation>
                <emma:interpretation id="interp2" emma:lang="" emma:confidence="0">
                  <emma:literal>8</emma:literal>
                </emma:interpretation>
                <emma:interpretation id="interp3" emma:lang="" emma:confidence="0">
                  <emma:literal>N</emma:literal>
                </emma:interpretation>
                <emma:interpretation id="interp4" emma:lang="" emma:confidence="0">
                  <emma:literal>a</emma:literal>
                </emma:interpretation>
              </emma:one-of>
            </emma:emma>
          </inkml:annotationXML>
          <inkml:trace contextRef="#ctx0" brushRef="#br0">3 3239 375 0,'0'0'73'15,"0"0"-16"-15,0 0-14 0,0 0-5 16,0 0-5-16,0 0-2 0,0 0-4 16,0 0-4-16,0 0-2 0,0 0-1 15,-13-1-2-15,13 1-1 0,0 0-3 16,0 0-4-16,-3 0-1 0,3 0-1 0,0 0-3 16,0 0 1-16,0 0-1 0,0 0 0 15,0 0 2-15,0 0 2 0,0 0 1 16,7-2-1-16,8-3-1 0,8-4-1 15,3-2-3-15,-8 5 0 0,1-3-1 16,-1 0-2-16,0 4 1 0,2-6 0 0,-7 6-2 16,-2-1 2-16,2 0 0 15,-7 4 1-15,2-1 0 0,-8 3 0 16,4-4-1-16,1 0-1 0,-4 0 0 16,13-3 0-16,-9 3 1 0,-1-1-2 0,1 3 1 15,-4-5-5-15,4 0 5 0,-5 1-5 16,4-10 4-16,1 10 0 0,-5-3 0 15,4 2 1-15,-4 7 0 0,0-8 3 16,0 1-3-16,0-2 0 0,2 1 0 16,-2 8 0-16,0-1-1 0,0-6 3 0,0-2-3 15,0 1 1-15,0 1 0 0,0-1-2 16,0 2 1-16,0-2-1 0,0 1 1 16,0 7 0-16,-6-6 0 15,6 1 3-15,-5-1-3 0,1 1 1 0,2 1-1 16,-2-1 0-16,-1 1 1 0,1 0-2 15,-5-1 1-15,4 3 0 0,0-1 0 16,-5-5-1-16,2 7 1 0,2-1 0 16,-7-4-1-16,4 4 2 0,-11-3-2 15,2 2 1-15,-1 2 1 0,-1 1-1 0,1 0 0 16,1 0 2-16,0 0-2 0,-2 0 0 16,6 1 0-16,-1 6-1 0,2-4 1 15,-1 3 1-15,8-4-1 16,-7 1 0-16,7 0 0 0,-2 0-1 0,4-2 1 15,-2 1 0-15,1 3 0 0,-4 3 1 0,0 1 0 16,3 2 0-16,-1 1 0 16,1-1-1-16,0 0 0 0,1 0-1 15,1 1 2-15,1 4 4 0,1 1-4 16,2-1 4-16,0 8-5 0,0-8 0 0,6 4 2 16,3-3-2-16,2-8 1 0,5 4 0 15,-5-7 0-15,4-1 1 0,-2 0-1 16,7-5 0-16,8 0 0 0,-1 0 0 15,-2 0-1-15,-1 0 0 0,-2-5 1 16,-4 0-2-16,2-1 1 0,-7 1 1 0,-7 4-1 16,3-8 0-16,-4 5 1 0,1 0-2 15,3-10 2-15,-6 8-6 16,1-12 5-16,-2 2-3 0,-2-1 3 16,3-1 2-16,-3-1-2 0,0 2 0 0,0 9 0 15,0-10 0-15,0 10 0 0,0-2 0 16,0 3 0-16,0 7-2 0,0-4 4 15,0 4-2-15,0-2 0 16,0 0 0-16,0 0 0 0,0-1 1 0,0 1-2 16,0 0 1-16,0 0 0 0,0 0-2 0,0-1 1 15,0 3 1-15,0-2 0 0,0 2 0 16,0-2 0-16,0 2 1 0,1-2-1 16,-1 2 0-16,0-2 0 15,0 2-1-15,0 0 1 0,0 0 0 0,0 0 0 16,5 0 0-16,-5 0 1 0,0 0 1 15,9 0-2-15,-5 2 0 0,5 7 0 16,-3-1 0-16,4 1 1 0,0-2 0 16,-2 2 0-16,-2 1-1 0,3 0 1 15,0 1-2-15,-3 0 2 0,6 6 4 0,-11-3-4 16,10 4 5-16,-7-5-7 0,1-2 1 16,-1 2 1-16,4-1-1 0,-7 3 1 15,4-2-1-15,4 0 0 0,-5-1-1 16,1 4 1-16,1-5 2 0,-2 3-2 15,1-1 0-15,-1-2 0 0,5 4-1 16,-4-3 1-16,1 1-2 0,3 8 2 16,0-1 0-16,0 8 0 0,0-3 1 15,-3 2 0-15,3-2-2 0,-4-5 1 16,1 2 0-16,1 0-1 0,-2-7 1 0,1 7 0 16,-2-8 0-16,-4-8 0 0,5 1 1 15,-4-3-1-15,2 3 0 0,-1-1 0 16,1 1-1-16,-3-7 1 0,0 0 3 15,0 0-3-15,1 2 1 0,-1-2 1 16,3 0-4-16,-3 3 4 0,2-3 0 0,-2 0-1 16,4 0 1-16,1-18-1 0,-1-6-2 15,5-9 2-15,-3 0 0 16,-1-5-1-16,2 1 1 0,-1-3-1 16,3 0 1-16,0 0-2 0,2 0 2 0,-2 2-1 15,4 3 3-15,-2 3-5 0,-7 8-2 16,7 3 3-16,-7 8-6 0,1-2 7 15,3 1 0-15,-7 7 0 0,2 3 0 16,-3 4-1-16,0-9 1 0,0 2-1 16,0-1-1-16,2-7 1 0,-2 6 0 15,0 1 0-15,0 0-1 0,0 8 1 0,0-2-3 16,0 2-5-16,0-1-7 16,4 1-11-16,-4 0-29 0,0 0-53 0,0 0-200 15,6 1-28-15</inkml:trace>
        </inkml:traceGroup>
        <inkml:traceGroup>
          <inkml:annotationXML>
            <emma:emma xmlns:emma="http://www.w3.org/2003/04/emma" version="1.0">
              <emma:interpretation id="{6DA1ADDC-B1AB-49B2-9388-34C76045C7BD}" emma:medium="tactile" emma:mode="ink">
                <msink:context xmlns:msink="http://schemas.microsoft.com/ink/2010/main" type="inkWord" rotatedBoundingBox="3000,10218 3717,10252 3699,10624 2983,10590"/>
              </emma:interpretation>
              <emma:one-of disjunction-type="recognition" id="oneOf1">
                <emma:interpretation id="interp5" emma:lang="" emma:confidence="0">
                  <emma:literal>=</emma:literal>
                </emma:interpretation>
                <emma:interpretation id="interp6" emma:lang="" emma:confidence="0">
                  <emma:literal>#</emma:literal>
                </emma:interpretation>
                <emma:interpretation id="interp7" emma:lang="" emma:confidence="0">
                  <emma:literal>z</emma:literal>
                </emma:interpretation>
                <emma:interpretation id="interp8" emma:lang="" emma:confidence="0">
                  <emma:literal>c</emma:literal>
                </emma:interpretation>
                <emma:interpretation id="interp9" emma:lang="" emma:confidence="0">
                  <emma:literal>Z</emma:literal>
                </emma:interpretation>
              </emma:one-of>
            </emma:emma>
          </inkml:annotationXML>
          <inkml:trace contextRef="#ctx0" brushRef="#br0" timeOffset="434.5007">1473 3037 602 0,'0'0'71'0,"0"0"-9"0,0 0-13 16,0 0-12-16,0 0-6 0,0 0-13 0,0 0-1 15,112 2-6-15,-65-9-4 0,4 1-4 16,-4-1-2-16,-8 3-3 0,3-1-3 15,-3 3-5-15,-12 0-17 0,2 0-24 16,-1 2-41-16,-8 0-126 0,7 2-98 16</inkml:trace>
          <inkml:trace contextRef="#ctx0" brushRef="#br0" timeOffset="603.9733">1652 3362 730 0,'0'0'43'0,"0"0"4"16,0 0-8-16,0 0-9 0,0 0-11 16,0 0-9-16,160 8-4 0,-95-21-6 15,1 0-6-15,0-1-24 0,1 3-125 0,-10 0-165 16,-11-6-31-16</inkml:trace>
        </inkml:traceGroup>
        <inkml:traceGroup>
          <inkml:annotationXML>
            <emma:emma xmlns:emma="http://www.w3.org/2003/04/emma" version="1.0">
              <emma:interpretation id="{AC9299E9-31DF-46B9-8ED9-4EB23D754B11}" emma:medium="tactile" emma:mode="ink">
                <msink:context xmlns:msink="http://schemas.microsoft.com/ink/2010/main" type="inkWord" rotatedBoundingBox="4899,9993 7395,10111 7333,11412 4837,11294"/>
              </emma:interpretation>
              <emma:one-of disjunction-type="recognition" id="oneOf2">
                <emma:interpretation id="interp10" emma:lang="" emma:confidence="0">
                  <emma:literal>very</emma:literal>
                </emma:interpretation>
                <emma:interpretation id="interp11" emma:lang="" emma:confidence="0">
                  <emma:literal>sty</emma:literal>
                </emma:interpretation>
                <emma:interpretation id="interp12" emma:lang="" emma:confidence="0">
                  <emma:literal>sexy</emma:literal>
                </emma:interpretation>
                <emma:interpretation id="interp13" emma:lang="" emma:confidence="0">
                  <emma:literal>retry</emma:literal>
                </emma:interpretation>
                <emma:interpretation id="interp14" emma:lang="" emma:confidence="0">
                  <emma:literal>nty</emma:literal>
                </emma:interpretation>
              </emma:one-of>
            </emma:emma>
          </inkml:annotationXML>
          <inkml:trace contextRef="#ctx0" brushRef="#br0" timeOffset="1971.7231">3373 3138 493 0,'0'0'65'0,"0"0"-11"0,0 0-14 15,0 0-10-15,0 0-4 0,0 0-1 0,0 0-1 16,0 0-3-16,0 0-3 16,0 0-3-16,-15 5-1 0,15-5-3 15,0 0 1-15,0 0-4 0,0 0 0 16,0 0-1-16,0 0-4 0,0 0 2 0,0-6-2 16,0-1 0-16,0 0 0 0,0-6-5 15,0 5 5-15,5 4-5 0,-5-4 6 16,0 8-2-16,4-7 0 0,-2 1 1 15,1-1 1-15,1 1 0 0,-4 6 1 16,0-3-1-16,0 3 0 0,2-2-1 0,5-4-3 16,-2-1 2-16,5-2 0 0,8-7-1 15,2 5 1-15,4-6-1 16,5 4-2-16,-1 1 2 0,1 1 0 16,-1 2 1-16,-5 5 0 0,1 0-2 0,-11 1 1 15,7 1-1-15,-2 2-1 0,-4 0 1 16,1 0 1-16,-2 2-1 0,7 7 0 15,-10-2 0-15,11 4 0 16,-6 0 0-16,-4-3 0 0,2 4 0 0,1-3 0 16,-5 2 0-16,1 0 0 0,-5 2 4 0,6 1-4 15,-7-1 4-15,1 0-4 0,-5 2 0 16,0 1 0-16,0 0-1 16,0 3 2-16,-6 1-2 0,-8 5 0 15,0-4 0-15,1-1 1 0,-4-2 0 0,5-3 1 16,-3-1-1-16,0-1 0 0,3-4-1 15,-3 3 1-15,5-2 0 0,5-5-1 16,1-2 2-16,4-3-2 0,0 0 1 16,0 0 1-16,0 3-1 0,-5-3 0 15,5 2 0-15,-4-2 0 0,4 2 1 0,-2-2-1 16,-1 3 0-16,2-3 1 0,-2 0 0 16,1 1 0-16,2-1 0 0,-3 0 0 15,3 3-1-15,-1-3 0 0,1 0 1 16,0 0-1-16,0 0 1 0,0 0-1 15,0 0 1-15,0-9-3 0,9-7 1 16,6-3 0-16,3 1 1 0,1 0 0 16,4 3-1-16,1-3 2 0,1-2-1 15,-2 2-1-15,6 1 1 0,-7-4-3 16,-2 4 2-16,-1-2 1 0,-1-1-5 0,-7 4 4 16,1-1-4-16,-6 4 2 0,3-1 2 15,0 1 1-15,-8 6-1 0,4 3 3 16,-5 4-2-16,0-3 0 0,0 3 0 15,3-2-1-15,-3 0 0 0,1 0 2 16,-1 0-1-16,0-1-1 0,3 2 0 0,-3-2-1 16,0 1 0-16,2 2 0 15,-2-2-1-15,0 2 2 0,0-2-1 16,0 2 0-16,0 0 2 0,-6 0 0 16,-6 0 0-16,-3 9 1 0,1 3-1 0,1 8 1 15,2 5 4-15,-2 6-3 0,7 0 3 16,1-1-5-16,5 3 1 0,0-4 0 15,0-1 0-15,6 0 1 0,6-6-2 16,3-3 0-16,0-3-1 0,8 0 0 16,1-5 1-16,4-5 0 0,6-1-5 0,-1-5-11 15,-6 0-29-15,1 0-65 0,-4-10-204 16,8-5-20-16</inkml:trace>
          <inkml:trace contextRef="#ctx0" brushRef="#br0" timeOffset="2500.6625">4489 3207 467 0,'0'0'59'0,"0"0"-8"16,0 0-9-16,0 0-8 0,0 0-6 0,0 0-6 15,0 0 1-15,0 0-5 0,0 0-1 16,0 0-4-16,-16 9-2 16,16-9 3-16,0 2 0 0,0 0 2 0,16 3 2 15,10-2-2-15,14 2-3 0,4-5-2 16,8 0-2-16,4 0-3 0,6-2 0 15,-2-2-2-15,-7-1-1 0,-7 1-2 16,-16 2-1-16,-12 0 1 0,-3-1-2 16,-7 3 0-16,-2-2 1 0,3 2-2 0,-9 0 1 15,0-2-4-15,0 2-3 0,0 0-2 16,0 0-2-16,0 0-7 0,0-2-7 16,0 2-21-16,-5 0-27 15,-4 0-69-15,-10 0-148 0</inkml:trace>
          <inkml:trace contextRef="#ctx0" brushRef="#br0" timeOffset="2802.3204">4707 2962 666 0,'0'0'66'0,"0"0"-15"16,0 0-12-16,0 0-17 0,0 0-10 16,0 0-6-16,0 0-1 0,0 0-3 15,0 0 2-15,0-1 2 0,6 23 1 16,6 10 7-16,-3 9-5 0,-3 1 1 0,8-2-4 16,-5 4-4-16,0-4 0 0,-3 1-2 15,4-4 0-15,-2-4-1 0,-4-9-1 16,-2-11-3-16,-2 3-5 0,0-7-15 15,0 8-18-15,-11 5-43 0,4-8-121 16,-4-1-110-16</inkml:trace>
          <inkml:trace contextRef="#ctx0" brushRef="#br0" timeOffset="3830.8311">5291 2874 642 0,'0'0'40'0,"0"0"-14"16,0 0-11-16,0 0-1 0,0 0 0 15,0 0 1-15,0 0-1 0,0 0-1 16,0 0-3-16,0 0-1 0,94 88-2 15,-68-66-1-15,2-2-3 0,-1-1 0 16,1 3 2-16,-4-6-4 0,-5 2 4 0,-4-5-5 16,-3-4 0-16,-6-1 1 0,3-7 1 15,-4 1 0-15,1 3 1 16,1-5 2-16,4-7-2 0,2-11-2 16,2-6-5-16,0-5 4 0,-3 0-4 0,-6 2 3 15,4 5 1-15,-4-2 0 0,-2 11 0 16,-1-1 1-16,2-1 2 0,-4 9-1 15,2-1 0-15,-3 7 2 0,0-2 1 16,0 2-1-16,0-2 0 0,2-1-3 16,-2 2-1-16,0 1-1 0,3-3 0 0,-3 3 0 15,0-2 1-15,0 2-2 0,0-2 1 16,0 2-1-16,0 0 2 16,0 0 1-16,0 0 0 0,0 0 1 15,0 2-1-15,0 7 1 0,0 5 1 0,0 2 0 16,0-2 0-16,-3 1 0 0,1 5 1 15,2 9-1-15,0 2 5 0,0 8-4 16,0-3 5-16,0 0-4 0,5-4 1 16,1 4-1-16,0-4-3 0,1 3 2 15,2-1-1-15,-3 4-1 0,5 2-1 0,-2 2 0 16,0 7-3-16,0-2 2 0,1 9 1 16,2 0-1-16,-6-1 0 0,-1 0 1 15,-1-1-3-15,1-3 4 16,-5-2-2-16,0-1 2 0,-5-5 4 0,-1-3-5 15,-3-7 3-15,2-9-4 0,-2-2 0 16,-2-4 0-16,5-6 0 0,-7 5 0 16,4-8 0-16,-5-3 1 0,-1-2 0 15,-3-1-1-15,-11-3 1 0,5 0-1 16,-7-3 0-16,1-7 0 0,3-4 0 0,1-2-1 16,-1-3 0-16,5-1 0 0,2-3-5 15,0-3 5-15,7 9-6 0,4-1 6 16,3 4 0-16,3-3-1 0,1-11 0 15,2-2-1-15,5-7 0 0,10-3 0 16,12-4-1-16,8-4-4 0,7-5-8 16,13-12-12-16,-2-7-22 0,4-5-53 15,-4-8-202-15,-2 1-16 0</inkml:trace>
        </inkml:traceGroup>
      </inkml:traceGroup>
    </inkml:traceGroup>
    <inkml:traceGroup>
      <inkml:annotationXML>
        <emma:emma xmlns:emma="http://www.w3.org/2003/04/emma" version="1.0">
          <emma:interpretation id="{9C952A77-B3B3-4F2F-B0FB-D1BECB366FED}" emma:medium="tactile" emma:mode="ink">
            <msink:context xmlns:msink="http://schemas.microsoft.com/ink/2010/main" type="paragraph" rotatedBoundingBox="1650,12507 3655,12371 3725,13412 1721,135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F09D090-F17D-488A-902E-F67344C48D75}" emma:medium="tactile" emma:mode="ink">
              <msink:context xmlns:msink="http://schemas.microsoft.com/ink/2010/main" type="line" rotatedBoundingBox="1650,12507 3655,12371 3725,13412 1721,13548"/>
            </emma:interpretation>
          </emma:emma>
        </inkml:annotationXML>
        <inkml:traceGroup>
          <inkml:annotationXML>
            <emma:emma xmlns:emma="http://www.w3.org/2003/04/emma" version="1.0">
              <emma:interpretation id="{18010B5F-A913-49BF-A3AB-3EBF27836B1C}" emma:medium="tactile" emma:mode="ink">
                <msink:context xmlns:msink="http://schemas.microsoft.com/ink/2010/main" type="inkWord" rotatedBoundingBox="1650,12507 3655,12371 3725,13412 1721,13548"/>
              </emma:interpretation>
              <emma:one-of disjunction-type="recognition" id="oneOf3">
                <emma:interpretation id="interp15" emma:lang="" emma:confidence="0">
                  <emma:literal>or</emma:literal>
                </emma:interpretation>
                <emma:interpretation id="interp16" emma:lang="" emma:confidence="0">
                  <emma:literal>do</emma:literal>
                </emma:interpretation>
                <emma:interpretation id="interp17" emma:lang="" emma:confidence="0">
                  <emma:literal>day</emma:literal>
                </emma:interpretation>
                <emma:interpretation id="interp18" emma:lang="" emma:confidence="0">
                  <emma:literal>dare</emma:literal>
                </emma:interpretation>
                <emma:interpretation id="interp19" emma:lang="" emma:confidence="0">
                  <emma:literal>d</emma:literal>
                </emma:interpretation>
              </emma:one-of>
            </emma:emma>
          </inkml:annotationXML>
          <inkml:trace contextRef="#ctx0" brushRef="#br0" timeOffset="18819.6854">722 5969 586 0,'0'0'36'0,"0"0"8"0,0 0-7 0,0 0-9 15,0 0-3-15,0 0-3 0,0 0-1 16,0 0-5-16,14-113-3 0,-19 100-4 16,4 9-1-16,-11-5 0 15,3 7 0-15,-2 0-1 0,-4-1-2 0,-3 3-1 16,-6 0-1-16,-8 0-1 0,4 5-1 15,-1 4-1-15,-1 2 1 0,-1 1 0 16,-2 5 0-16,0-2 1 0,-1 5 1 16,1 0 2-16,0 2-3 0,5 1 4 15,-1 1-5-15,1 0 0 0,5-5 1 0,8-2-1 16,1 2 0-16,10-6 0 0,4 4 1 16,0 7 1-16,6 1 2 15,16 3 0-15,6-4 0 0,6-10 0 0,7-3 0 16,-2-4 0-16,7-7 2 0,1 0-2 15,1-9-1-15,0-8 0 0,3-8-4 16,-2-4 4-16,-3-6-2 0,1-5 2 16,-10-7-1-16,-4-3-5 0,-5-4 3 15,-16-11-3-15,-8-3 3 0,-4-7 0 16,-16 0 0-16,-12-2 0 0,-9 9-1 0,-1 3 2 16,-5 12-2-16,-7 8 0 0,0 10 0 15,-4 8 0-15,0 12-1 0,-1 4 1 16,2 10-2-16,2 1-1 0,9 3 1 15,7 8-4-15,3 4 1 0,14-2-3 16,8 1-5-16,4 6-8 0,6 9-21 0,0 9-41 16,10-1-187-16,5-4-62 15</inkml:trace>
          <inkml:trace contextRef="#ctx0" brushRef="#br0" timeOffset="19952.1846">1721 5757 561 0,'0'0'80'15,"0"0"-17"-15,0 0-15 0,0 0-10 16,0 0-9-16,0 0-8 0,0 0-6 15,0 0-4-15,0 0-3 0,0 0-3 16,0-30-1-16,0 9-1 0,-8-5-1 0,-7 4-2 16,2-5 1-16,-8 3 1 0,-6 4-2 15,2-1 5-15,-8 7-4 0,0 1 0 16,-4 4 0-16,-1 7-2 16,-4 2 2-16,4 2-2 0,5 11 2 0,0 2-2 15,9 4 3-15,2 5-1 0,8-7 0 16,4 3 0-16,5-8 0 0,5 7 1 15,0 5 0-15,0-3 3 0,15 6-2 16,3-6 1-16,-4-8 0 0,5-4-4 16,-5-6 2-16,1 1 0 0,12-4 1 0,-8 0 1 15,10-5-2-15,-2-5-2 0,-6 0 1 16,2-5 1-16,-4-3-1 0,-1-4 3 16,2-4-3-16,-7-2 1 15,7-4-2-15,-2 1 0 0,-3 0 1 0,-3 9 0 16,-1 1-1-16,-5 6 0 0,-3 9 0 15,1-1-1-15,-4 7 2 0,0-2 0 16,0 2 0-16,2-2 0 0,-2-1-1 16,0 1 0-16,3 0-1 0,-3 2 0 15,0-2 1-15,1 2-1 0,-1-2 1 16,0 2 0-16,3-2 1 0,-3 2-2 0,0-3 2 16,2 3-2-16,-2 0 1 0,0 0 1 15,0 0 1-15,0 0 2 0,3 0-3 16,-3 0 0-16,0 0 0 0,1 0-2 15,-1 0 2-15,0 0 1 0,0 0-1 16,0 0-1-16,0 3 0 0,5 12-2 16,1 7 2-16,-2 7-1 0,4-4 2 15,1 3-1-15,1 0 0 0,4 4-1 16,1 0 1-16,3 6 0 0,1 0 1 0,4 4-1 16,-4-3 1-16,0 3-2 0,-3 1 1 15,2-2 3-15,-4 2-3 0,1-7 4 16,-6 1-3-16,6-5-2 0,-8-10 1 15,2 1-2-15,-7-11 2 0,2-5 0 16,1 1 0-16,-5-8 1 0,0 0 0 0,0 0 2 16,0 0 2-16,4 3-1 15,1-3 0-15,4-16-2 0,0-12-1 16,3-14 2-16,-3-6-2 0,3-9-2 16,-6-10 1-16,9-7-5 0,-1 0 4 0,1-1 2 15,3 2-2-15,1 11 3 0,-1 12-2 16,-4 14 1-16,-4 12-1 0,-1 9 0 15,-9 11-1-15,5-3 0 0,-5 7-3 16,0-1-5-16,0 1-5 0,0 0-9 16,0 8-18-16,0 20-45 0,0 9-216 0,0 0-37 15</inkml:trace>
        </inkml:traceGroup>
      </inkml:traceGroup>
    </inkml:traceGroup>
    <inkml:traceGroup>
      <inkml:annotationXML>
        <emma:emma xmlns:emma="http://www.w3.org/2003/04/emma" version="1.0">
          <emma:interpretation id="{596FBF56-8744-47F3-BC8B-37C83331899D}" emma:medium="tactile" emma:mode="ink">
            <msink:context xmlns:msink="http://schemas.microsoft.com/ink/2010/main" type="paragraph" rotatedBoundingBox="1420,13969 12086,11696 12538,13819 1872,160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1E3DCB-69B0-4F9F-9C6F-36B32A3C4A78}" emma:medium="tactile" emma:mode="ink">
              <msink:context xmlns:msink="http://schemas.microsoft.com/ink/2010/main" type="line" rotatedBoundingBox="1420,13969 12086,11696 12538,13819 1872,16092"/>
            </emma:interpretation>
          </emma:emma>
        </inkml:annotationXML>
        <inkml:traceGroup>
          <inkml:annotationXML>
            <emma:emma xmlns:emma="http://www.w3.org/2003/04/emma" version="1.0">
              <emma:interpretation id="{468F2E97-436D-45EB-A08D-44BB7F7A7AF6}" emma:medium="tactile" emma:mode="ink">
                <msink:context xmlns:msink="http://schemas.microsoft.com/ink/2010/main" type="inkWord" rotatedBoundingBox="1420,13969 3972,13425 4340,15155 1788,15699"/>
              </emma:interpretation>
              <emma:one-of disjunction-type="recognition" id="oneOf4">
                <emma:interpretation id="interp20" emma:lang="" emma:confidence="0">
                  <emma:literal>Ton</emma:literal>
                </emma:interpretation>
                <emma:interpretation id="interp21" emma:lang="" emma:confidence="0">
                  <emma:literal>Tone</emma:literal>
                </emma:interpretation>
                <emma:interpretation id="interp22" emma:lang="" emma:confidence="0">
                  <emma:literal>ton</emma:literal>
                </emma:interpretation>
                <emma:interpretation id="interp23" emma:lang="" emma:confidence="0">
                  <emma:literal>Tom</emma:literal>
                </emma:interpretation>
                <emma:interpretation id="interp24" emma:lang="" emma:confidence="0">
                  <emma:literal>ore</emma:literal>
                </emma:interpretation>
              </emma:one-of>
            </emma:emma>
          </inkml:annotationXML>
          <inkml:trace contextRef="#ctx0" brushRef="#br0" timeOffset="22299.257">773 7641 406 0,'0'0'74'0,"0"0"-2"15,0 0-16-15,0 0-12 0,0 0-12 16,0 0-8-16,0 0-8 0,0 0-5 16,0 0-3-16,-31-11-1 0,16 11-2 15,-9 0 2-15,-5 7 0 0,2 8 0 0,2 4 1 16,-3 7 3-16,0 8-2 0,1 2 2 16,3 8 2-16,0 0-5 0,9 2 2 15,1-4-4-15,5-11 0 0,5 0 0 16,4-5 3-16,3-7 1 0,3 5 2 15,12-13 1-15,6-7-2 0,4-4 0 16,10-3-2-16,-1-12-4 0,-2-7 0 16,-3-7-3-16,1-4 1 0,-9-5-3 15,-6-7-3-15,-8-1 2 0,-5-8-3 16,-5-1 4-16,-6-5 1 0,-12 2-2 0,-2 3 1 16,-2 5-1-16,-7 6 1 0,5 9-2 15,-3 3 1-15,-3 12-1 0,7 8-1 16,-4 7-1-16,-1 5-2 0,-2 5-7 15,-6 12-10-15,5 5-21 0,3 3-40 16,5 3-104-16,10-8-128 0</inkml:trace>
          <inkml:trace contextRef="#ctx0" brushRef="#br0" timeOffset="20553.1797">-13 6713 487 0,'0'0'49'0,"0"0"1"0,0 0-9 16,0 0-14-16,0 0-10 0,0 0-6 0,0 0 2 15,0 0 7-15,0 0 4 0,-87 43 3 16,102-29 0-16,13 2-4 0,5-5-3 15,16-6-2-15,6-4-3 0,16-1-3 16,18 0-2-16,14-11-1 0,22-1-2 16,21-9 0-16,18-3-1 0,16-2-2 15,13-4 0-15,1 5-1 0,-6-1 1 16,-8 1-2-16,-16 5 0 0,-17 3-2 0,-16 3 0 16,-22 1 1-16,-19 5 0 15,-15 2-1-15,-27 4 1 0,-21 0-1 0,-13 2-1 16,-14 0-1-16,0 0-3 0,0 0-2 15,0 0-9-15,0 0-22 0,-12 7-57 16,-9 6-218-16,-12-7-26 0</inkml:trace>
          <inkml:trace contextRef="#ctx0" brushRef="#br0" timeOffset="23227.72">1231 7609 541 0,'0'0'78'16,"0"0"-16"-16,0 0-15 0,0 0-12 15,0 0-1-15,0 0-6 0,0 0-8 16,0 0-4-16,0 0-3 0,0 0-4 15,-32 0-1-15,30 0-2 0,-1 0-2 16,2 0 1-16,1 0-2 0,-5 0 0 0,5 0-1 16,0-6-1-16,5-2 2 15,10-3-2-15,5-4 2 0,2 5 0 16,5 0 0-16,-1 2 1 0,-8 2-2 16,9 3 0-16,-2 3-2 0,2 0 0 0,8 3 0 15,-3 8 0-15,-8 2-1 0,4 7 2 16,-4-1-1-16,-1 3-1 0,-5 2 1 15,-8 3-1-15,-5-1 0 0,-1 4 2 16,-4 2-2-16,-10 3 0 0,-13-1 0 16,-1 4 1-16,-4-3 5 0,-1 1-3 0,2-2 2 15,0-2-4-15,3-6 0 0,9-9 0 16,4-6 0-16,2 0 2 16,5-8 0-16,-1 2-1 0,1-2 1 15,4-3-1-15,0 0 1 0,0 0 0 0,6-3 1 16,10-13-3-16,8-6 1 0,2-4-1 15,1-6-5-15,2 1 6 0,-1-3-5 16,4-2 3-16,-4-4 1 0,1 1 0 16,0-5 0-16,-1-1 0 0,-1-3 0 15,-1 1-2-15,1-1 2 0,-3 0-1 0,-2 3 1 16,-1 4 0-16,-2 13 0 0,-6 9 0 16,-4 9-1-16,-4 3 0 0,-1 4 0 15,-4 3 0-15,0 0 0 0,-3 22-1 16,-12 16 2-16,-3 17-1 0,-2 9 2 15,1 4 3-15,1 3-2 0,12-3 3 16,1-4 0-16,5-6-3 0,6-7 3 16,14-6-3-16,8-7 0 0,9-6 1 15,6-5-5-15,4-13-5 0,-1-10-12 16,1-4-49-16,-3-10-251 0,2-9-33 0</inkml:trace>
        </inkml:traceGroup>
        <inkml:traceGroup>
          <inkml:annotationXML>
            <emma:emma xmlns:emma="http://www.w3.org/2003/04/emma" version="1.0">
              <emma:interpretation id="{6BC900C2-8CCF-4B98-AEE3-FCA775FC5184}" emma:medium="tactile" emma:mode="ink">
                <msink:context xmlns:msink="http://schemas.microsoft.com/ink/2010/main" type="inkWord" rotatedBoundingBox="4783,13510 7766,12874 8165,14751 5183,15386"/>
              </emma:interpretation>
              <emma:one-of disjunction-type="recognition" id="oneOf5">
                <emma:interpretation id="interp25" emma:lang="" emma:confidence="0">
                  <emma:literal>I,</emma:literal>
                </emma:interpretation>
                <emma:interpretation id="interp26" emma:lang="" emma:confidence="0">
                  <emma:literal>1,</emma:literal>
                </emma:interpretation>
                <emma:interpretation id="interp27" emma:lang="" emma:confidence="0">
                  <emma:literal>I</emma:literal>
                </emma:interpretation>
                <emma:interpretation id="interp28" emma:lang="" emma:confidence="0">
                  <emma:literal>IT,</emma:literal>
                </emma:interpretation>
                <emma:interpretation id="interp29" emma:lang="" emma:confidence="0">
                  <emma:literal>IN,</emma:literal>
                </emma:interpretation>
              </emma:one-of>
            </emma:emma>
          </inkml:annotationXML>
          <inkml:trace contextRef="#ctx0" brushRef="#br0" timeOffset="25135.3637">4745 6326 601 0,'0'0'56'0,"0"0"0"0,0 0-14 16,0 0-12-16,0 0-3 0,0 0-6 15,0 0-1-15,0 0-4 0,0 0-3 0,0 0-3 16,-20 0-1-16,20 0-1 0,-3 0 2 16,3 0-1-16,-1 0-2 15,1 0-2-15,0 0-1 0,0 0-2 0,0 0 1 16,0-13-1-16,10-4 0 0,4-4-2 15,4-5 1-15,-3 5-2 0,3-5 1 16,-3-3 2-16,4-3-2 0,-1-3 2 16,-3 3-2-16,4-5-3 0,-4 7 2 15,-3 5-2-15,-6 6 3 0,3 5 0 16,-8 8 0-16,4 2 1 0,-5 4-1 0,0-2 0 16,0 2 0-16,0-3-1 0,3 1 1 15,-3 2 0-15,0-3 1 0,1 3 0 16,-1-1 0-16,0 1 0 0,3-4-1 15,-3 4 1-15,0-1 2 0,0 1-1 16,0-2 0-16,2 2 0 0,-2-3-1 0,0 3 0 16,0-3-1-16,0 3 0 15,0 0 2-15,0 0-2 0,0 0-1 16,0 0 1-16,0 0-2 0,0 0 2 16,0 0 0-16,0 0-1 0,0 0 1 0,0 0-1 15,3 0 1-15,-3 0 0 0,0 0-1 16,0 0 0-16,1 6 0 0,4 12 6 15,-5-3-4-15,9 7 3 0,-3-1-3 16,3 2-1-16,0 5 0 0,1-1 0 16,-1 0-1-16,3 1 1 0,-6 4 1 0,3-5-1 15,-3 5-1-15,-3-10 1 0,-1 3 1 16,1 5-1-16,-3 1 1 16,1 9-2-16,-1 0 2 0,3-1-3 15,2 1 3-15,-4 2-1 0,5 2 0 0,-1-3 1 16,3-1-1-16,-4-1-1 0,1-4 1 15,-4-12-1-15,-1 5 2 0,0-3-1 16,0-6 1-16,0 7-2 0,0-9 1 16,0 1 4-16,0 0-4 0,0-3 5 15,0 1-4-15,0-10-2 0,0 4 1 0,0-10-2 16,0 0 0-16,0 0-2 0,0 1-3 16,0-1-7-16,0 0-20 0,0 0-40 15,-1 0-79-15,-7-15-171 0,2 0-7 16</inkml:trace>
          <inkml:trace contextRef="#ctx0" brushRef="#br0" timeOffset="26791.8881">4721 7082 403 0,'0'0'29'0,"0"0"1"0,0 0-6 16,0 0-4-16,0 0-1 0,0 0-2 0,0 0-1 15,0 0 1-15,0 0 2 0,0 0 4 16,-33-16 5-16,24 16 2 0,0 0-2 15,-7 0-7-15,9 0-4 0,1 0-2 16,0 0-2-16,6 0 2 0,-3 0-2 16,3 0-3-16,-2 2-3 0,-1-2 0 15,2 3 0-15,1-3 1 0,-3 2 2 0,3-2 2 16,0 2 1-16,0 0-1 0,0 3-2 16,13 1 1-16,11 1-1 0,5 1-2 15,7-7 2-15,2-1-3 16,5 0-1-16,8 0 1 0,2-6-2 0,4-4 0 15,0 1-1-15,-2 1-1 0,-7 1-1 16,-5 1 0-16,-2 1 1 0,-4 1-2 16,-11 2 0-16,-3-1 0 0,-4 1-1 15,-1 2 1-15,0-2 1 0,-3 0-1 16,3 2 0-16,-3-4 1 0,5 3-2 0,-7-1 1 16,5 1 0-16,-12-1 1 0,3 2-2 15,-9 0 0-15,0-5 0 0,0 5 0 16,0 0-6-16,0 0-8 0,0 0-18 15,-9 0-80-15,-4 5-211 0,-11-5-35 16</inkml:trace>
          <inkml:trace contextRef="#ctx0" brushRef="#br0" timeOffset="29696.4828">6561 7139 735 0,'0'0'1'0,"0"0"2"0,0 0-1 15,0 0 0-15,14 146-2 0,-23-104-1 0,-2 1-4 16,-1 4-9-16,-3 0-105 16,0-4-165-16,-7-4-17 0</inkml:trace>
          <inkml:trace contextRef="#ctx0" brushRef="#br0" timeOffset="23955.6634">3352 6711 706 0,'0'0'49'0,"0"0"5"15,0 0-5-15,0 0-21 0,0 0-16 16,110 37-8-16,-66-37-4 0,2 0-4 16,1-2-17-16,10-4-47 0,5-2-239 0,4-3-30 15</inkml:trace>
          <inkml:trace contextRef="#ctx0" brushRef="#br0" timeOffset="23812.8547">3319 6525 569 0,'0'0'68'0,"0"0"-2"16,0 0-15-16,0 0-12 0,0 0-7 0,0 0-10 16,0 0-5-16,0 0-6 0,0 0-5 15,0 0-2-15,87-62-1 0,-49 51-2 16,4 3-2-16,0-3-3 0,5 2-4 15,-4 0-9-15,-2 3-12 0,-3-2-25 16,-4 0-47-16,-10 1-177 0,-1 5-31 16</inkml:trace>
        </inkml:traceGroup>
        <inkml:traceGroup>
          <inkml:annotationXML>
            <emma:emma xmlns:emma="http://www.w3.org/2003/04/emma" version="1.0">
              <emma:interpretation id="{D88D630D-0E88-4C2B-8086-A53352933279}" emma:medium="tactile" emma:mode="ink">
                <msink:context xmlns:msink="http://schemas.microsoft.com/ink/2010/main" type="inkWord" rotatedBoundingBox="6058,14290 6641,14165 6652,14215 6068,14339"/>
              </emma:interpretation>
            </emma:emma>
          </inkml:annotationXML>
          <inkml:trace contextRef="#ctx0" brushRef="#br0" timeOffset="25398.4011">4533 7053 743 0,'0'0'31'0,"0"0"3"0,0 0-6 16,0 0-12-16,0 0-8 0,156-9-3 0,-94-1-4 15,7 4-5-15,3-10-18 0,3 6-66 16,5-3-217-16,0 2-23 0</inkml:trace>
        </inkml:traceGroup>
        <inkml:traceGroup>
          <inkml:annotationXML>
            <emma:emma xmlns:emma="http://www.w3.org/2003/04/emma" version="1.0">
              <emma:interpretation id="{27D6DF22-5085-44BF-9455-0E60A2988A5E}" emma:medium="tactile" emma:mode="ink">
                <msink:context xmlns:msink="http://schemas.microsoft.com/ink/2010/main" type="inkWord" rotatedBoundingBox="10229,12447 12158,12036 12413,13231 10484,13642"/>
              </emma:interpretation>
              <emma:one-of disjunction-type="recognition" id="oneOf6">
                <emma:interpretation id="interp30" emma:lang="" emma:confidence="0">
                  <emma:literal>do</emma:literal>
                </emma:interpretation>
                <emma:interpretation id="interp31" emma:lang="" emma:confidence="0">
                  <emma:literal>down</emma:literal>
                </emma:interpretation>
                <emma:interpretation id="interp32" emma:lang="" emma:confidence="0">
                  <emma:literal>day</emma:literal>
                </emma:interpretation>
                <emma:interpretation id="interp33" emma:lang="" emma:confidence="0">
                  <emma:literal>da</emma:literal>
                </emma:interpretation>
                <emma:interpretation id="interp34" emma:lang="" emma:confidence="0">
                  <emma:literal>dare</emma:literal>
                </emma:interpretation>
              </emma:one-of>
            </emma:emma>
          </inkml:annotationXML>
          <inkml:trace contextRef="#ctx0" brushRef="#br0" timeOffset="30915.6426">9358 5991 462 0,'0'0'73'16,"0"0"-17"-16,0 0-14 0,0 0-4 15,0 0-10-15,0 0 1 0,0 0-5 16,0 0-4-16,0 0-7 0,0 0-3 16,5-91-3-16,-7 79-3 0,-5 1-1 15,-7 1-1-15,-5 3-1 0,-1 3 0 0,-4-1 0 16,-5 5 1-16,1 0 1 0,-1 0 1 16,2 0 1-16,0 4 0 0,12 0 0 15,-14 1-1-15,7 1 0 0,1 1 0 16,-8 1-2-16,2 3 1 0,0 3 1 15,3 0-2-15,0 5 4 0,10-6-4 16,1 2 4-16,7-4-3 0,1-5 1 16,4 10 0-16,1 0 1 0,1 3 1 15,14 7 0-15,8-9 2 0,4-4-1 16,3-5-1-16,3-1-1 0,0-5 0 0,3-2-1 16,-2 0-3-16,-4 0 2 0,1-9 1 15,-7-3 0-15,8-4 3 0,-7-5-3 16,2-4 1-16,-3-7-4 0,4-2 1 15,-7-6-3-15,-3-5 4 0,1-1-3 16,-5-2 1-16,-8-6 0 0,-3-2-2 16,-3-2 1-16,-5-4 0 0,-14-2 0 0,-5 4-1 15,-9 3 2-15,-5 5-2 16,-4 6 2-16,-3 9-1 0,1 8-2 16,2 6 2-16,3 6 0 0,10 8-1 0,-2 6 2 15,7 3-3-15,9 0-2 0,-12 0-1 16,12 8-7-16,1 8-6 0,1 0-18 15,8 3-32-15,5 6-141 0,0-1-116 16</inkml:trace>
          <inkml:trace contextRef="#ctx0" brushRef="#br0" timeOffset="32111.7558">10248 5735 515 0,'0'0'64'0,"0"0"-12"15,0 0-12-15,0 0-8 0,0 0-4 16,0 0-4-16,0 0-1 0,0 0-5 16,0 0-2-16,0 0-3 0,24-113-6 0,-24 105 1 15,0-10-2-15,0-7-2 16,-4 10 1-16,-1-9-2 0,-5 4 1 16,-4 0 0-16,-4-2 0 0,-1 2-1 0,1 2 1 15,3 5-1-15,-5 5 0 0,-4 1-1 16,-2 3-1-16,-8 1 0 0,1 3 0 15,0 0-1-15,0 0 0 16,0 5 0-16,1 5-1 0,3 4 1 0,4 4 1 16,2 2 2-16,5 4-2 0,8-7 1 0,1 1-1 15,4-2 1-15,5-1-1 0,0 8 1 16,0 1 1-16,5 2 0 0,8-4-1 16,2-2 1-16,3-3 0 15,2-1-1-15,4-4-1 0,-6-2 2 0,4-1-1 16,-9-4 0-16,3-3 3 0,1 2-4 15,-10-4 0-15,8 0-1 0,-6 0-1 16,6 0 2-16,2 0 1 0,-7-11-2 16,5-3 0-16,-6-5 1 0,6-6-3 15,-3-1 3-15,-6-5 0 0,0-2-1 0,-1 2 2 16,-1 5-3-16,-1 1 1 0,-1 10-1 16,-2 6 1-16,3 0 1 0,-3 0 1 15,1 3-2-15,-1-1 0 16,3-1 0-16,-3 8-2 0,0-1 2 0,0 1 0 15,0 0 0-15,2-2 1 0,-2 2-2 16,0-1 0-16,0 1 1 0,0-4 0 16,0 4 1-16,0-2-1 0,0 2 0 15,0-2 2-15,0 2-1 0,0-2-1 16,3-1 0-16,-3 3-2 0,0-2 2 0,0 2 0 16,0-2 1-16,0 2-1 0,0 0 1 15,0-2-3-15,0 2 2 0,0 0 0 16,0 0 1-16,0 0 1 0,0 0-3 15,0 0 2-15,0 0-2 0,0 0-1 16,2 0 3-16,-2 0 0 0,4 0-1 0,1 4 1 16,4 7-1-16,-3 4-2 15,3-3 2-15,1 6 0 0,-2-5 1 16,2 6-1-16,-1-5 0 0,5 4 0 16,1 1 0-16,0 3 0 0,1 3 2 0,1-1 0 15,1 5-1-15,0 2-1 0,2 2 0 16,2 5-2-16,-2 0 3 0,2 1-2 15,-2 0 1-15,-1 4 4 0,-1-4-3 16,0-3 5-16,-3-6-6 0,-4-9 0 16,-7-10 0-16,1-3 0 0,-5-8 1 0,0 0 3 15,0 0-2-15,3 3 1 0,-2-3 2 16,-1 5-2-16,0-5 4 0,9 0-2 16,-3-8-1-16,7-11 0 15,2-14-4-15,-2-10-3 0,1-7 2 16,1-7-3-16,3-3 4 0,1-3 2 0,1 4-3 15,-1 4 2-15,4 4-1 0,-4 7 0 16,-4 4 0-16,-1 12 1 0,-5 3-1 16,-3 12-1-16,-3 6-1 0,2 0-3 15,-5 7-2-15,0-1-6 0,0 1-9 0,0 0-11 16,1 0-23-16,-1 0-79 0,-1 15-180 16,-13 6-18-16</inkml:trace>
        </inkml:traceGroup>
      </inkml:traceGroup>
    </inkml:traceGroup>
    <inkml:traceGroup>
      <inkml:annotationXML>
        <emma:emma xmlns:emma="http://www.w3.org/2003/04/emma" version="1.0">
          <emma:interpretation id="{46A810D0-BF42-4FAD-A964-E11A1077F69D}" emma:medium="tactile" emma:mode="ink">
            <msink:context xmlns:msink="http://schemas.microsoft.com/ink/2010/main" type="paragraph" rotatedBoundingBox="10089,13963 15523,11983 16311,14146 10877,1612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370BEA3-8C6A-46B3-A63D-27C062407C32}" emma:medium="tactile" emma:mode="ink">
              <msink:context xmlns:msink="http://schemas.microsoft.com/ink/2010/main" type="line" rotatedBoundingBox="10089,13963 15523,11983 16311,14146 10877,16126"/>
            </emma:interpretation>
          </emma:emma>
        </inkml:annotationXML>
        <inkml:traceGroup>
          <inkml:annotationXML>
            <emma:emma xmlns:emma="http://www.w3.org/2003/04/emma" version="1.0">
              <emma:interpretation id="{B64A6AB6-C710-4164-9C3C-CAFCC4297963}" emma:medium="tactile" emma:mode="ink">
                <msink:context xmlns:msink="http://schemas.microsoft.com/ink/2010/main" type="inkWord" rotatedBoundingBox="10089,13963 12366,13133 13154,15296 10877,16126"/>
              </emma:interpretation>
              <emma:one-of disjunction-type="recognition" id="oneOf7">
                <emma:interpretation id="interp35" emma:lang="" emma:confidence="0">
                  <emma:literal>Toy</emma:literal>
                </emma:interpretation>
                <emma:interpretation id="interp36" emma:lang="" emma:confidence="0">
                  <emma:literal>Oy</emma:literal>
                </emma:interpretation>
                <emma:interpretation id="interp37" emma:lang="" emma:confidence="0">
                  <emma:literal>boy</emma:literal>
                </emma:interpretation>
                <emma:interpretation id="interp38" emma:lang="" emma:confidence="0">
                  <emma:literal>Boy</emma:literal>
                </emma:interpretation>
                <emma:interpretation id="interp39" emma:lang="" emma:confidence="0">
                  <emma:literal>toy</emma:literal>
                </emma:interpretation>
              </emma:one-of>
            </emma:emma>
          </inkml:annotationXML>
          <inkml:trace contextRef="#ctx0" brushRef="#br0" timeOffset="35022.3022">9452 7710 453 0,'0'0'69'15,"0"0"-13"-15,0 0-11 0,0 0-8 0,0 0-7 16,0 0-1-16,0 0-5 0,0 0-1 16,0 0-3-16,0 0-4 0,1-62-6 15,-7 52-4-15,-1-1-2 0,1 6-3 16,-3-1 1-16,2 4 0 0,0 0 0 15,-10-2 1-15,8 4-2 16,-13 0 0-16,-2 0 1 0,6 0-1 0,-8 0 1 16,1 6 2-16,1 5-2 0,-6 2 1 15,2 3 0-15,0 1-2 0,8 1 3 16,-2-1 0-16,7-1 0 0,1 0 1 0,1-1 0 16,7-1 0-16,-3 4-2 0,4-6 2 15,5 4-1-15,0 8-2 0,0-2 7 16,6 5-5-16,11-6 5 0,-1-2-3 15,10-4 0-15,-1-4 1 0,8-4 0 16,1-6-1-16,-1-1-2 0,0 0 0 16,-2-4-1-16,-2-7-2 0,-5 0-3 15,3-3 3-15,-6-5-2 0,-3-3 3 16,0 1-1-16,-4-5 1 0,1-2-1 16,-2-6-1-16,-2-1 2 0,-1-5-1 0,-2-1 2 15,-4-5-3-15,-2-3 3 0,-2-3-5 16,0 3 3-16,-9-3 0 0,-3 2 0 15,-6 4 1-15,-5 4-2 0,-1 3 0 16,-5 2 0-16,-2 5 0 0,-4 9-1 16,-7 3-1-16,-4 6 1 0,-7 3 0 0,-7 6 0 15,-3 5 1-15,-2 0-1 0,-1 8-1 16,9 6 0-16,1 1-2 0,13 0-1 16,14-5-4-16,9 8-8 0,11-8-10 15,9 3-16-15,6 5-27 0,22-4-102 16,11 4-143-16</inkml:trace>
          <inkml:trace contextRef="#ctx0" brushRef="#br0" timeOffset="32907.335">8670 6704 440 0,'0'0'39'15,"0"0"6"-15,0 0-8 0,0 0-3 16,0 0-4-16,0 0-1 0,0 0-4 16,0 0-2-16,0 0 1 0,0 0 1 15,-99 20 2-15,99-18 0 0,0 3-6 16,15-1-6-16,7 1-5 0,16-2-1 0,-1-3-2 16,5 0 0-16,10 0 0 0,5 0 1 15,13 0-1-15,10-3 0 0,12-8 0 16,14-3-2-16,13-1 4 0,14-6-5 15,12 2 3-15,10-5-1 0,8 2-1 16,2 2 0-16,-6 0-2 0,-7 5 0 0,-12 3-3 16,-17 4 1-16,-15-1 0 0,-17 4-1 15,-13 1 0-15,-17 0 0 16,-21 1-1-16,-16 3 1 0,-12 0 0 16,-12 0 1-16,0 0-1 0,0-1 0 0,1 1-1 15,2 0-4-15,-1-3-6 0,-2-5-10 16,0-9-26-16,-11-2-67 0,-7-7-201 15,5 6-26-15</inkml:trace>
          <inkml:trace contextRef="#ctx0" brushRef="#br0" timeOffset="35915.8138">10062 7323 606 0,'0'0'62'0,"0"0"-8"16,0 0-15-16,0 0-8 0,0 0-13 16,0 0-3-16,0 0-7 0,0 0-1 0,0 0 1 15,0 0 2-15,0-11-1 16,16 26 0-16,6 7-1 0,0-1-1 0,2 3 0 16,3-5-1-16,-1 0-1 0,4-2-1 15,-2-6-1-15,-7-5 0 0,3-4-2 16,-1-2 1-16,-5 0 0 0,6-4-2 15,-6-10 1-15,-3 2-1 0,5-11 1 16,-7 2 0-16,-4 1-1 0,-4-3 1 16,-5-4-2-16,0 8-1 0,0-10 2 15,0 11 0-15,0 1 0 0,-3-2 2 0,1 11-2 16,-7-5 1-16,9 7 0 0,-1-1 1 16,-2 3-2-16,3 4 2 0,0-3-3 15,-2 3-1-15,2 0 1 0,0 0-2 16,-4 0 2-16,-4 14 1 0,-1 10-1 15,2 9 1-15,-2 4 0 0,4 5 0 0,2 7 1 16,3 3 0-16,0 9-1 16,0 3 1-16,0-1 0 0,8 3 1 15,-2-1-1-15,-2-5 2 0,1-1 2 16,-1-1-5-16,-2-1 5 0,1-4-5 0,-3-1 0 16,0 2 4-16,0-4-5 0,0-1 2 15,-3 0-2-15,-3-6-1 16,-5-1 2-16,-2-4 1 0,-1-3 0 0,-5-3 0 15,-1-6-1-15,-6-4 1 0,1-3-1 16,7-9 0-16,-6-1 0 0,1-7 1 0,-1-2 0 16,-4-4-1-16,4-13 0 15,1-10-1-15,-1-7 0 0,9-4-1 16,1-4 0-16,4 3 0 0,2-1 1 16,8 5 0-16,0 0 0 0,8 3 0 0,8-1 1 15,7-4-2-15,13-3 0 0,3-1-5 16,9-8-5-16,8-4-13 0,6-9-34 15,4-7-85-15,-2-7-174 0,4-6-14 16</inkml:trace>
        </inkml:traceGroup>
        <inkml:traceGroup>
          <inkml:annotationXML>
            <emma:emma xmlns:emma="http://www.w3.org/2003/04/emma" version="1.0">
              <emma:interpretation id="{2EF40B6D-897D-4767-8FAB-573BA7B3893C}" emma:medium="tactile" emma:mode="ink">
                <msink:context xmlns:msink="http://schemas.microsoft.com/ink/2010/main" type="inkWord" rotatedBoundingBox="13441,13420 15742,12582 16130,13648 13829,14486"/>
              </emma:interpretation>
              <emma:one-of disjunction-type="recognition" id="oneOf8">
                <emma:interpretation id="interp40" emma:lang="" emma:confidence="1">
                  <emma:literal/>
                </emma:interpretation>
              </emma:one-of>
            </emma:emma>
          </inkml:annotationXML>
          <inkml:trace contextRef="#ctx0" brushRef="#br0" timeOffset="37937.7092">13254 6660 606 0,'0'0'63'0,"0"0"-8"16,0 0-14-16,0 0-5 0,0 0-7 0,0 0-7 15,0 0-6-15,0 0-7 0,153-11-4 16,-91 2-2-16,4 1-3 0,4-2 0 15,1 2-4-15,-3-2-5 0,-7 1-10 16,-4 1-21-16,-5 2-30 0,-7-1-110 16,-5 3-134-16</inkml:trace>
          <inkml:trace contextRef="#ctx0" brushRef="#br0" timeOffset="37567.5255">13419 6048 597 0,'0'0'54'0,"0"0"0"16,0 0-9-16,0 0-16 0,0 0-5 16,0 0-7-16,0 0 0 0,0 0-2 15,0 0-2-15,0 0-2 0,-24 0-2 16,24 0-1-16,-2 0-3 0,2 0-1 15,0 0-2-15,0-7-1 0,0-8-3 16,9-8-3-16,3-6 6 0,5 0-5 16,-2-1 6-16,3 0-1 0,-1-4-2 15,1 4 2-15,-3 0-1 0,3 1 1 16,-5 0-1-16,-2 2 0 0,-2 7 1 0,-2 1-1 16,-2 2 1-16,-4 3 0 0,5-2-1 15,-3 10 1-15,-1-7 0 0,1 6 0 16,-2 0 2-16,2 1-2 0,-3 6 0 15,0-4 0-15,0 4-1 0,0-1 1 16,2 1 1-16,-2-2-1 0,0 2-1 16,0-3 1-16,0 3-2 0,0 0 1 15,3 0 0-15,-3 0 1 0,0 0 0 16,0 0-1-16,0 0 1 0,0 5 0 16,1 15 0-16,-1 0 0 0,0 10-1 0,0-5 1 15,0 1-1-15,3 10 2 0,2-3-2 16,-4 1 0-16,-1-2 2 0,6 6-2 15,-1-1 1-15,-1 4 4 0,1-1-5 16,2 1 4-16,-2-1-2 0,-1-1-1 16,-1-3 1-16,0-2 0 0,2 2 1 0,-1-1-2 15,-2 1 1-15,1-3-1 0,-2-6 1 16,3 1 0-16,-4 0-1 16,1-9-1-16,2 9 2 0,-1-10-2 15,1-2 0-15,-2-2 0 0,-1-7 1 0,0 3-1 16,0-10 0-16,0 0-1 0,0 0-1 15,0 1-3-15,5 2-3 0,-5-1-7 16,0-2-14-16,0 0-21 0,0 2-42 16,-5-2-129-16,4-2-105 0</inkml:trace>
          <inkml:trace contextRef="#ctx0" brushRef="#br0" timeOffset="38237.3453">14602 6402 937 0,'0'0'20'0,"0"0"-4"0,0 0-8 16,0 0-9-16,0 0 1 0,0 0-1 15,0 0-3-15,0 0-5 0,0 0-11 16,0 0-24-16,-39 20-88 0,27-13-196 0,6-3-25 16</inkml:trace>
          <inkml:trace contextRef="#ctx0" brushRef="#br0" timeOffset="36723.0896">12022 6474 744 0,'0'0'48'0,"0"0"2"0,0 0-10 16,0 0-17-16,131 29-12 0,-83-29-6 16,5-4-4-16,2-4-2 0,3-3-3 15,-1 0-12-15,3 8-21 0,-3-5-68 16,-1 7-211-16,-10-4-23 0</inkml:trace>
          <inkml:trace contextRef="#ctx0" brushRef="#br0" timeOffset="36553.3742">12040 6146 596 0,'0'0'59'0,"0"0"3"0,0 0-13 16,0 0-14-16,0 0-9 0,0 0-7 16,0 0-5-16,0 0-5 0,0 0-5 15,133-32 0-15,-90 24-4 0,2 4-1 16,-6-1-3-16,-5 3-8 0,-6 2-10 15,-14 0-21-15,1 0-50 0,-6 0-202 16,4 8-20-16</inkml:trace>
        </inkml:traceGroup>
      </inkml:traceGroup>
    </inkml:traceGroup>
    <inkml:traceGroup>
      <inkml:annotationXML>
        <emma:emma xmlns:emma="http://www.w3.org/2003/04/emma" version="1.0">
          <emma:interpretation id="{405DAA00-3FC0-45C3-9D8A-7DBF8D787D3B}" emma:medium="tactile" emma:mode="ink">
            <msink:context xmlns:msink="http://schemas.microsoft.com/ink/2010/main" type="paragraph" rotatedBoundingBox="1365,16401 11780,16173 11820,18009 1405,182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E994E25-181D-4ECA-A38C-B41F737D4CBF}" emma:medium="tactile" emma:mode="ink">
              <msink:context xmlns:msink="http://schemas.microsoft.com/ink/2010/main" type="inkBullet" rotatedBoundingBox="1365,16401 2088,16385 2116,17699 1394,17714"/>
            </emma:interpretation>
            <emma:one-of disjunction-type="recognition" id="oneOf9">
              <emma:interpretation id="interp41" emma:lang="" emma:confidence="0">
                <emma:literal>f</emma:literal>
              </emma:interpretation>
              <emma:interpretation id="interp42" emma:lang="" emma:confidence="0">
                <emma:literal>F</emma:literal>
              </emma:interpretation>
              <emma:interpretation id="interp43" emma:lang="" emma:confidence="0">
                <emma:literal>5</emma:literal>
              </emma:interpretation>
              <emma:interpretation id="interp44" emma:lang="" emma:confidence="0">
                <emma:literal>G</emma:literal>
              </emma:interpretation>
              <emma:interpretation id="interp45" emma:lang="" emma:confidence="0">
                <emma:literal>£</emma:literal>
              </emma:interpretation>
            </emma:one-of>
          </emma:emma>
        </inkml:annotationXML>
        <inkml:trace contextRef="#ctx0" brushRef="#br0" timeOffset="106637.6764">561 9317 520 0,'0'0'74'0,"0"0"-20"0,0 0-11 16,0 0-12-16,0 0-6 0,0 0-2 16,0 0-1-16,0 0-7 0,0 0-2 15,5-12-1-15,-5 3 0 0,0 1 2 0,0 0-1 16,-5-4-1-16,1 5-3 0,2 0-1 16,-5-4-4-16,2 5 0 0,-4-7-1 15,3 5-1-15,-4 0 0 0,1-1 0 16,0 1 0-16,-2-2-1 0,7 7 0 15,-1-2 0-15,-2 1 1 0,2 2-1 16,-1-3 0-16,2 2 0 0,4 3 2 16,-5 0-1-16,5 0 0 0,0 0 1 15,-1-3 0-15,-2 3-2 0,1 0 1 16,-1 0-2-16,2-4 0 0,-2 4 1 0,1 0-1 16,-7 0 0-16,-1 0 1 0,-7 0-2 15,-3 4 1-15,7 2 0 0,-7 2 0 16,5 3 0-16,2-1 0 0,-2 2 2 15,6-1-3-15,-5-1 1 0,5 1 0 16,-1 0-1-16,1 0 1 0,0 1 1 0,3 8 0 16,1-5 0-16,-4 9-2 0,0-2 0 15,4 2 0-15,-1 8 2 16,-1 0-1-16,2-10 1 0,1 2-2 16,-2 3 2-16,6-12-1 0,0 11 0 0,0-8-1 15,0 0 0-15,0 8 0 0,0-8 1 16,0 9 0-16,0-3-1 0,4 0 1 15,1 1 0-15,1 1-1 0,1-3 1 16,-1 1 5-16,4 5-6 0,-1-2 6 16,-3-6-4-16,1-2-2 0,-1 2 2 0,3-6-1 15,0 5-1-15,-4-8 1 0,-1 5 1 16,2-2-2-16,-1 0 0 0,-1 7 0 16,1-6 0-16,-1 10 2 15,1-1 0-15,-4-6-1 0,-1 8 0 0,3-10-2 16,-3 4 2-16,0-2 0 0,0 1 2 15,0 0-2-15,0 1 0 0,0-3 0 16,0 0-3-16,-4 10 4 0,-1-14-1 16,-2 8-2-16,-4-4 3 0,5-6-2 15,-6 5 1-15,2-6-1 0,1-5-1 0,-2 3-1 16,4-5 0-16,-4 2-2 0,5-1-4 16,-8 1-8-16,1 2-15 0,-1-8-23 15,-1 0-42-15,-3-3-129 0,3-5-90 16</inkml:trace>
        <inkml:trace contextRef="#ctx0" brushRef="#br0" timeOffset="107021.3006">-142 9947 578 0,'0'0'57'0,"0"0"-12"0,0 0-15 16,0 0-8-16,0 0 0 0,0 0-2 15,0 0 3-15,0 0-5 0,0 0-2 0,147 5-2 16,-87-10-4-16,-3 0-5 0,5-4-3 16,0 0-4-16,2 2-11 15,-1-3-30-15,-1-1-125 0,3 1-145 0,-4-5-10 16</inkml:trace>
      </inkml:traceGroup>
      <inkml:traceGroup>
        <inkml:annotationXML>
          <emma:emma xmlns:emma="http://www.w3.org/2003/04/emma" version="1.0">
            <emma:interpretation id="{2BE04550-0FF4-4589-ABB8-89935ED1E12B}" emma:medium="tactile" emma:mode="ink">
              <msink:context xmlns:msink="http://schemas.microsoft.com/ink/2010/main" type="line" rotatedBoundingBox="3033,16413 11781,16222 11820,18009 3072,18200"/>
            </emma:interpretation>
          </emma:emma>
        </inkml:annotationXML>
        <inkml:traceGroup>
          <inkml:annotationXML>
            <emma:emma xmlns:emma="http://www.w3.org/2003/04/emma" version="1.0">
              <emma:interpretation id="{2ACB89D7-552E-4D3A-92F7-AEE3DFA92C0B}" emma:medium="tactile" emma:mode="ink">
                <msink:context xmlns:msink="http://schemas.microsoft.com/ink/2010/main" type="inkWord" rotatedBoundingBox="7145,16542 7796,16528 7816,17435 7165,17449"/>
              </emma:interpretation>
              <emma:one-of disjunction-type="recognition" id="oneOf10">
                <emma:interpretation id="interp46" emma:lang="" emma:confidence="0">
                  <emma:literal>£ 917,</emma:literal>
                </emma:interpretation>
                <emma:interpretation id="interp47" emma:lang="" emma:confidence="0">
                  <emma:literal>= 9 *7,</emma:literal>
                </emma:interpretation>
                <emma:interpretation id="interp48" emma:lang="" emma:confidence="0">
                  <emma:literal>£ 9117,</emma:literal>
                </emma:interpretation>
                <emma:interpretation id="interp49" emma:lang="" emma:confidence="0">
                  <emma:literal>= 9 It,</emma:literal>
                </emma:interpretation>
                <emma:interpretation id="interp50" emma:lang="" emma:confidence="0">
                  <emma:literal>€917,</emma:literal>
                </emma:interpretation>
              </emma:one-of>
            </emma:emma>
          </inkml:annotationXML>
          <inkml:trace contextRef="#ctx0" brushRef="#br0" timeOffset="114455.5298">5731 9394 434 0,'0'0'49'0,"0"0"-2"16,0 0-14-16,0 0-11 15,0 0-7-15,0 0-1 0,0 0-1 0,0 0 5 16,0 0 3-16,0 0-2 0,-48-60 2 15,39 55 2-15,4 4 0 0,1-4 0 16,-2 3-2-16,-2-1-3 0,2 2-4 16,6 1-2-16,-4-3-1 0,4 3-3 15,0 0 0-15,-5 0-2 0,5 0-1 0,-1 0 1 16,-2 0-1-16,1 0-1 0,-1 0 1 16,2 0-2-16,-2 0 0 0,3 0 0 15,-2 0-2-15,2 0 1 16,0 0 0-16,0 0-1 0,0 0 2 0,0 0 0 15,0 0 0-15,0 0-1 0,0 0-1 16,0 0 1-16,5 0-1 0,4 0 1 16,6 4 0-16,9 3 0 0,0-3 0 15,8 1-1-15,-11-3 0 0,6-2 0 16,1 3 1-16,-5-3 1 0,7 0 0 0,-12 0-1 16,-7 0-1-16,7 0 0 0,-9 0 1 15,-5 0-2-15,7 0 2 0,-11 0-2 16,0 0 2-16,0 0-2 0,3 0 0 15,-2 0 0-15,2 0 0 0,-1 0 0 16,1 0 1-16,-2 0 0 0,2 0-1 0,-3 0 0 16,2 0 0-16,-2 0 0 15,0 0 1-15,0 0-1 0,0 0 0 16,4 0 0-16,-4 0 0 0,0 0 0 16,0 0 1-16,0 0-1 0,0 0-1 0,5 0 2 15,-5 0-2-15,0 0 1 0,0 0-1 16,1 0 1-16,-1 0 1 0,0 0-1 15,0 0 1-15,0 0-1 0,0 0-1 16,0 0 0-16,0 0 1 0,0 0 0 16,0 0 0-16,0 0 0 0,0 0-1 0,0 0 2 15,0 0-2-15,0 0 1 0,0 0 0 16,0 0-1-16,0 0 1 16,0 0 0-16,0 0 0 0,3 0-2 15,-3 0 1-15,0 0 1 0,2 0 1 0,10 0 1 16,4-3-2-16,1 1 2 0,7-4-2 15,-9 3 0-15,-2-1 1 0,2 0-2 16,-7 1 1-16,-2 3 1 0,-6 0-3 16,0-2 2-16,0 2 0 0,9 0 0 15,0-2 0-15,0 2 1 0,6-3 0 0,-6 1-1 16,6 1 1-16,0-4-2 0,-7 2-1 16,7 1 3-16,-5 2-1 0,-1-1 2 15,5 1-1-15,-4 0-2 16,-1 0 1-16,0 0-1 0,-9 0 1 0,0 0 0 15,0 0 0-15,3 0-1 0,-1 0 1 16,-2 0-1-16,4 0 0 0,-4 0 1 16,5 0 0-16,-4 0 0 0,2 0 0 15,-3 0-2-15,0 11 0 0,0 6 2 16,0 9-1-16,-9 5 1 0,5-11 0 0,-2 2-1 16,-3 0 1-16,-3-2 0 0,-3 5 0 15,1 2 0-15,-2-4 1 0,-2 3-2 16,-5 1 2-16,-1 2-1 0,-4 3 1 15,-4 0-1-15,2-1 1 0,1 0-2 16,2-4 1-16,3 1 4 0,2 0-4 16,2-1 3-16,1 2-3 0,-1-1 0 0,2 3 0 15,-2-3 0-15,2 2-1 16,-1-4 1-16,-4 4 0 0,8-4-1 16,-3-3 1-16,8-5 0 0,2-8-1 0,7-4 2 15,1-6-1-15,-3 0 0 0,3 0 0 16,0 2 0-16,0 5 0 0,4 4 1 15,14-1 0-15,6 5 0 0,8-11 0 16,1 4-3-16,1-6-1 0,3 4-5 16,-4-6-8-16,0 0-24 0,1 0-40 0,-1-16-151 15,5 2-102-15</inkml:trace>
          <inkml:trace contextRef="#ctx0" brushRef="#br0" timeOffset="114964.4821">5663 9753 666 0,'0'0'46'0,"0"0"-6"16,0 0-12-16,0 0-3 0,0 0-4 15,0 0 5-15,0 0-2 0,0 0-6 16,137 43-4-16,-80-43-7 0,5 0-3 16,4 0-3-16,-1-5-6 0,-6-1-19 0,-4-7-110 15,-2 2-187-15,-11-10-28 0</inkml:trace>
        </inkml:traceGroup>
        <inkml:traceGroup>
          <inkml:annotationXML>
            <emma:emma xmlns:emma="http://www.w3.org/2003/04/emma" version="1.0">
              <emma:interpretation id="{11F10616-3BE6-42F8-AEB2-35C81F059AD7}" emma:medium="tactile" emma:mode="ink">
                <msink:context xmlns:msink="http://schemas.microsoft.com/ink/2010/main" type="inkWord" rotatedBoundingBox="3038,16651 6541,16575 6558,17387 3055,17463"/>
              </emma:interpretation>
            </emma:emma>
          </inkml:annotationXML>
          <inkml:trace contextRef="#ctx0" brushRef="#br0" timeOffset="107463.1491">1522 9817 676 0,'0'0'45'0,"0"0"-7"0,0 0-13 15,0 0-6-15,0 0-6 0,0 0 6 16,0 0-5-16,0 0 3 0,0 0-8 15,121-6-3-15,-85 1-4 0,-2-1-2 16,7 2 0-16,-4-1-2 0,3 1-5 16,-4 2-9-16,1 2-21 0,2 0-43 0,-1 0-94 15,5 0-141-15</inkml:trace>
          <inkml:trace contextRef="#ctx0" brushRef="#br0" timeOffset="107677.286">1608 10080 711 0,'0'0'43'16,"0"0"5"-16,0 0-6 0,0 0-14 16,0 0-12-16,113 22-6 0,-65-22-5 15,7 0-3-15,7-7-3 16,0-1-9-16,8-6-36 0,3 1-156 0,-4-9-129 15</inkml:trace>
          <inkml:trace contextRef="#ctx0" brushRef="#br0" timeOffset="109028.1211">3442 9676 554 0,'0'0'58'0,"0"0"-6"0,0 0-12 16,0 0-9-16,0 0-4 0,0 0 0 15,0 0-3-15,0 0-4 0,0 0-1 16,-7 9-5-16,7-7-2 0,0-2-1 15,9 0-4-15,0 0-1 0,-1 0-1 16,-2 0-1-16,0 0-1 0,-2-4 1 0,5-5-3 16,5-8 1-16,-4 0-1 0,-1-2-1 15,0-3 2-15,-4 1 0 16,1 3 0-16,-2-7 1 0,-1 10 0 16,-3-7-1-16,0-3 1 0,0 10-2 0,-9-7-1 15,-1 3 1-15,-4 4-2 0,-4 2-1 16,0 2 0-16,3 7 0 0,-5 4 1 15,-11 0 0-15,1 0 1 0,-8 4-1 16,5 5 1-16,9-2-1 0,3-1-1 16,1 3 2-16,10-5-2 0,-8 9 1 0,4 5 1 15,4 2 1-15,-4 6-1 0,5-5 0 16,3 0 0-16,3 4 0 0,3-11 0 16,0 14 1-16,0-6-1 15,9-3 0-15,0 0 1 0,5-4 0 0,1-2 0 16,3-3 1-16,0 1-1 0,2-1 1 15,-5-5-1-15,3-3 1 0,0 0-1 16,1-2 0-16,-1 0 2 0,-1 0-2 16,-1 0 0-16,-5-6 0 0,2-1 0 15,-7-2-1-15,3-7 1 0,0 3-1 0,2-6 1 16,-3-3 0-16,-4 8-1 0,2-8-1 16,-1 9 1-16,-5 6 1 0,4-1-1 15,-4 8 1-15,0-1 0 16,0 1-1-16,0-2 0 0,2 1 0 0,-2-3 1 15,0 1 0-15,0 2-1 0,3-1 0 16,-3-1 1-16,0 1-1 0,0 0 2 16,0 0-2-16,1 2 2 0,-1-2 0 15,0 2 0-15,0-3 1 0,0 3-2 16,3-1 0-16,-3 1 0 0,0 0-1 0,0 0 0 16,2 0 0-16,-2 0 0 0,0 0 0 15,0 0 0-15,3 0-1 0,-3 0 1 16,4 0 1-16,1 10-2 0,1 8 3 15,7 4-2-15,-2 0 0 0,-2 4 0 16,6-1-1-16,-2 6 0 0,1 5 1 16,-1 1 3-16,2 5-2 0,3 0 4 15,-3 0-5-15,1-2-1 0,0 1 0 16,-1-3 0-16,3 0 0 0,-6-6 1 16,5-3 0-16,-11-7-1 0,4-4 1 0,-5-7 0 15,-2-7 1-15,1 3 0 0,-4-7-1 16,0 0 1-16,0 0 1 0,2 0 1 15,-2 3 0-15,4-6 1 0,5-21-1 16,2-16-2-16,2-12-1 0,1-10-1 16,5-4 1-16,1-4-5 0,1 5 4 0,-1 3-3 15,-1 6 2-15,4 10 2 16,-8 11 0-16,0 9-1 0,-8 14-1 16,-2 7 1-16,-5 5-3 0,0-2-3 15,0 2-3-15,1-2-11 0,-1 2-14 0,0-2-26 16,3 0-49-16,-3-1-202 0,0 2-14 15</inkml:trace>
          <inkml:trace contextRef="#ctx0" brushRef="#br0" timeOffset="110068.8834">4542 9821 762 0,'0'0'50'0,"0"0"-2"0,0 0-15 15,0 0-16-15,0 0-9 0,0 0-5 16,0 0-5-16,143 13-14 0,-92-27-49 16,4-10-245-16,7-2-39 0</inkml:trace>
          <inkml:trace contextRef="#ctx0" brushRef="#br0" timeOffset="109916.4947">4943 9482 663 0,'0'0'49'0,"0"0"-8"0,0 0-17 16,0 0-14-16,0 0-8 0,0 0-2 0,0 0-3 16,0 0 4-16,0 0-1 15,-55 88 2-15,43-42-1 0,-2 6 3 16,0 5 3-16,-4-1-4 0,3 2 4 16,-3-4-8-16,-1-4 0 0,5-3 1 0,-1-7 0 15,2-7 0-15,4-12 1 0,3-8-2 16,3-5-3-16,-3-7-4 0,-3-1-21 15,-2 0-52-15,-2-6-193 0,4-21-35 16</inkml:trace>
          <inkml:trace contextRef="#ctx0" brushRef="#br0" timeOffset="109553.2459">4749 9646 687 0,'0'0'66'0,"0"0"-9"0,0 0-12 15,0 0-15-15,0 0-10 0,0 0-7 16,0 0-5-16,0 0-2 0,0 0-3 16,0 0 1-16,0 2 1 0,15 15-1 0,8 7 0 15,1 3 2-15,0 2-4 0,3-2 1 16,2 1 3-16,-1-2-7 0,1 1 6 16,-2-5-5-16,-3-2 1 15,-9-4-1-15,-5-9 0 0,-5-1-3 0,-5-6-2 16,0 0-4-16,0 0-10 0,0 2-7 15,0-2-24-15,0 2-38 0,0-2-110 16,-6 0-121-16</inkml:trace>
        </inkml:traceGroup>
        <inkml:traceGroup>
          <inkml:annotationXML>
            <emma:emma xmlns:emma="http://www.w3.org/2003/04/emma" version="1.0">
              <emma:interpretation id="{062F7077-D10D-4866-BE12-78EFC2EDE3B4}" emma:medium="tactile" emma:mode="ink">
                <msink:context xmlns:msink="http://schemas.microsoft.com/ink/2010/main" type="inkWord" rotatedBoundingBox="8846,17681 8966,17678 8974,18071 8855,18074"/>
              </emma:interpretation>
            </emma:emma>
          </inkml:annotationXML>
          <inkml:trace contextRef="#ctx0" brushRef="#br0" timeOffset="121201.4331">7438 10442 765 0,'0'0'24'0,"0"0"-3"15,0 0-4-15,0 0-7 0,0 0 0 16,0 0-3-16,0 0-2 0,6 118-4 15,-12-81-2-15,-3 0-2 0,0 1-1 0,-2-1 2 16,-4-4-9-16,-1 0-20 16,-1-4-64-16,4-10-211 0,-5-5-17 15</inkml:trace>
        </inkml:traceGroup>
        <inkml:traceGroup>
          <inkml:annotationXML>
            <emma:emma xmlns:emma="http://www.w3.org/2003/04/emma" version="1.0">
              <emma:interpretation id="{4F4DC405-6276-4156-AB4F-F7400E262DBC}" emma:medium="tactile" emma:mode="ink">
                <msink:context xmlns:msink="http://schemas.microsoft.com/ink/2010/main" type="inkWord" rotatedBoundingBox="10464,16251 11781,16222 11801,17124 10483,17153"/>
              </emma:interpretation>
              <emma:one-of disjunction-type="recognition" id="oneOf11">
                <emma:interpretation id="interp51" emma:lang="" emma:confidence="0">
                  <emma:literal>of</emma:literal>
                </emma:interpretation>
                <emma:interpretation id="interp52" emma:lang="" emma:confidence="0">
                  <emma:literal>d f</emma:literal>
                </emma:interpretation>
                <emma:interpretation id="interp53" emma:lang="" emma:confidence="0">
                  <emma:literal>d F</emma:literal>
                </emma:interpretation>
                <emma:interpretation id="interp54" emma:lang="" emma:confidence="0">
                  <emma:literal>d G</emma:literal>
                </emma:interpretation>
                <emma:interpretation id="interp55" emma:lang="" emma:confidence="0">
                  <emma:literal>off</emma:literal>
                </emma:interpretation>
              </emma:one-of>
            </emma:emma>
          </inkml:annotationXML>
          <inkml:trace contextRef="#ctx0" brushRef="#br0" timeOffset="122319.3518">9376 9659 502 0,'0'0'61'0,"0"0"-6"16,0 0-12-16,0 0-15 0,0 0-8 0,0 0-3 16,0 0 0-16,0 0-1 15,0 0-2-15,0 0-3 0,-66-71 0 16,57 69-1-16,-2-3-1 0,4 3-1 16,1 1-2-16,-9-6 0 0,7 6-2 0,2-1 0 15,-1 2-1-15,-4 0 0 0,2 0-1 16,-10 0 0-16,1 0-2 0,-2 0 1 15,-2 10 1-15,1-2-2 0,-2 1 1 16,3 1-1-16,2 1 2 0,5-3-2 16,-2 8 1-16,4-5-1 0,2-1 2 0,-4 7 0 15,4-6 0-15,0 8 1 0,0 0-3 16,3-6 1-16,-3 8 2 16,9-4 3-16,0-1-3 0,0-1 4 15,0-4-4-15,0 1 0 0,9 1 1 0,6 3 1 16,0-2 0-16,1-3 2 0,4-2-1 15,-1-3 2-15,-4-1 0 16,12 0-2-16,-12-4 0 0,4-1-2 0,8 0 0 16,-3-5-1-16,1-4 3 0,1-2-4 15,-5-4-1-15,-3 1-4 0,0-5 3 0,-8 3-2 16,1 2 4-16,1-4 1 0,-6 7-3 16,2-9 2-16,-7 7-2 0,4-2 1 15,-4-1-1-15,2-3-1 0,-1-6 2 16,1 7-1-16,-3-12 1 0,0 3 1 15,0-3-2-15,0-11 1 0,0 2 0 16,-3 3 1-16,-2-2-1 0,-2 3 1 16,-2-3-1-16,-4 3 0 0,1-1-1 15,-1 2 0-15,-5 1-1 0,3 1 2 16,-8 2-2-16,8 4 1 0,-4 1 1 0,-2 5-1 16,6 5 0-16,0 2-1 15,3 5 1-15,6 5-3 0,-9-5 0 0,7 8 0 16,2-5-2-16,0 3 1 15,6 2-1-15,-3-1-2 0,3 1-3 0,-2 0-6 16,-1 0-14-16,2 0-16 0,1 0-21 0,0 0-92 16,4 0-146-16,13-3-5 0</inkml:trace>
          <inkml:trace contextRef="#ctx0" brushRef="#br0" timeOffset="122976.9533">10202 9131 574 0,'0'0'53'15,"0"0"-14"-15,0 0-12 0,0 0-10 16,0 0-5-16,0 0-3 0,0 0-1 0,0 0-3 16,0 0-1-16,-42-101 0 0,31 93-1 15,-7 8 1-15,4-5-1 0,5 5 1 16,-7 0 0-16,7 0 0 0,-9 0-1 15,0 0 0-15,4 0 1 0,4 5-1 16,-1 3 2-16,2 0-4 0,0 1 2 16,3 2-1-16,-1 2 1 0,-2 10 1 15,4-2 0-15,-1 10 2 0,2 1-2 16,4-2 0-16,0 3 1 0,0 3-2 16,6 4 4-16,3 1 0 0,0 3 0 0,0 5 0 15,-3-2-1-15,1 3-4 0,-2-3 1 16,-4-2-2-16,2-7 1 0,-3 0 0 15,0-5-2-15,-3-2 6 0,-1-11-6 16,-2 1 4-16,1-4-5 0,-1-5-2 16,-1 2 0-16,2-7-2 0,-4 4-3 15,5-7-7-15,-7 0-10 0,-8 1-25 16,3-5-53-16,-5 0-197 0,9-8-9 0</inkml:trace>
          <inkml:trace contextRef="#ctx0" brushRef="#br0" timeOffset="123218.2733">9787 9610 693 0,'0'0'22'0,"0"0"-2"16,0 0-7-16,0 0-7 0,0 0-3 16,161-31-4-16,-100 15-5 0,4 1-13 15,3-1-66-15,-2 1-198 0,-6-4-16 16</inkml:trace>
        </inkml:traceGroup>
      </inkml:traceGroup>
    </inkml:traceGroup>
    <inkml:traceGroup>
      <inkml:annotationXML>
        <emma:emma xmlns:emma="http://www.w3.org/2003/04/emma" version="1.0">
          <emma:interpretation id="{331182FB-B58F-439A-A816-E5F43A7EC6A7}" emma:medium="tactile" emma:mode="ink">
            <msink:context xmlns:msink="http://schemas.microsoft.com/ink/2010/main" type="paragraph" rotatedBoundingBox="10131,17585 16930,15555 17423,17205 10623,1923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E561801-B4E7-4F8C-9522-AA17E61E3E3F}" emma:medium="tactile" emma:mode="ink">
              <msink:context xmlns:msink="http://schemas.microsoft.com/ink/2010/main" type="line" rotatedBoundingBox="10131,17585 16930,15555 17423,17205 10623,19235"/>
            </emma:interpretation>
          </emma:emma>
        </inkml:annotationXML>
        <inkml:traceGroup>
          <inkml:annotationXML>
            <emma:emma xmlns:emma="http://www.w3.org/2003/04/emma" version="1.0">
              <emma:interpretation id="{813F710E-C2FB-4E29-835B-11190148E68A}" emma:medium="tactile" emma:mode="ink">
                <msink:context xmlns:msink="http://schemas.microsoft.com/ink/2010/main" type="inkWord" rotatedBoundingBox="10131,17585 14278,16347 14770,17997 10623,19235"/>
              </emma:interpretation>
              <emma:one-of disjunction-type="recognition" id="oneOf12">
                <emma:interpretation id="interp56" emma:lang="" emma:confidence="0">
                  <emma:literal>data,</emma:literal>
                </emma:interpretation>
                <emma:interpretation id="interp57" emma:lang="" emma:confidence="0">
                  <emma:literal>date,</emma:literal>
                </emma:interpretation>
                <emma:interpretation id="interp58" emma:lang="" emma:confidence="0">
                  <emma:literal>deft,</emma:literal>
                </emma:interpretation>
                <emma:interpretation id="interp59" emma:lang="" emma:confidence="0">
                  <emma:literal>of-a,</emma:literal>
                </emma:interpretation>
                <emma:interpretation id="interp60" emma:lang="" emma:confidence="0">
                  <emma:literal>of-is</emma:literal>
                </emma:interpretation>
              </emma:one-of>
            </emma:emma>
          </inkml:annotationXML>
          <inkml:trace contextRef="#ctx0" brushRef="#br0" timeOffset="126026.6703">9296 10961 298 0,'0'0'92'16,"0"0"-13"-16,0 0-10 0,0 0-11 15,0 0-10-15,0 0-7 0,0 0-9 16,0 0-9-16,0 0-4 0,0 0-4 15,-81-39-5-15,62 39 0 0,-8 1-2 16,-9 12 1-16,5 6 1 0,0 5 1 16,1 6 0-16,-2-1 1 0,4 6-1 15,-1 3-3-15,10 1-1 0,4 2-1 16,2-1-2-16,9-5 1 0,4 3-2 16,0-6 1-16,9-4-2 0,6-3 2 0,8-3 0 15,1-8 1-15,-6-3 1 0,6-6-3 16,-2-5 0-16,-2 0 1 0,11-16-2 15,-6-9 0-15,-6-7 1 0,1-11-3 16,-7-8 2-16,-2-5-1 0,-7-4 1 16,-4-4-1-16,0 2 0 0,-9 2-1 0,-6 7-1 15,-7 0 2-15,-3 10-4 16,-3 2 4-16,-2 9-5 0,-6 5 1 16,3 5 1-16,-2 7-1 0,8 2-4 15,0 10-3-15,1 3-6 0,8 0-11 0,3 0-17 16,6 2-35-16,5 4-127 0,-1-1-112 15</inkml:trace>
          <inkml:trace contextRef="#ctx0" brushRef="#br0" timeOffset="126959.9447">10071 10915 535 0,'0'0'59'16,"0"0"-11"-16,0 0-13 0,0 0-11 15,0 0 1-15,0 0-5 0,0 0 0 16,-90-112-3-16,66 102-4 0,1 5-4 16,-6 2-1-16,1 3-4 0,-10 0-1 0,4 0-2 15,-2 6-3-15,6 7 3 0,1 6 0 16,3 0 1-16,5 2 0 16,3 5-1-16,9-7 1 0,5 3-1 15,4 8 2-15,0-9-1 0,12 12 1 0,3-9 3 16,4-2 1-16,-1-9 1 0,0 0-2 15,-2-7 0-15,-1-4 0 0,0 1-3 16,1-3 1-16,5-3-2 0,-3-9-1 16,5-5 0-16,-8 1-3 0,-2-8 1 15,-2-1-2-15,-2 2-2 0,1-2-4 0,-1 6-3 16,0 1-2-16,-1 7 3 0,-6 4 4 16,4 3 3-16,-6 4 3 0,0-9 1 15,3 2-1-15,-2 1 2 0,2-2 3 16,-3 8 0-16,0-2 4 0,0 2-2 15,0-1 2-15,0-2 2 0,0 1-1 16,0-1 2-16,0 2 0 0,0-1-1 16,0-1-1-16,0 1-1 0,0 0 0 15,0 0-2-15,0-1-2 0,0 1-1 16,0 2-3-16,0-2-1 0,0 2 3 0,0 0-3 16,2 0 2-16,7 9-1 0,4 12-1 15,5 9 1-15,-1 5 1 0,4 0 0 16,-2 7 2-16,5 2-3 0,0 4-2 15,3-2 2-15,-2 2 0 0,-3-2 0 16,-2-3 6-16,-2-2-7 0,-8-18 1 16,-4-6-1-16,2-4-1 0,-7-6 3 0,2 0 1 15,-1 1-1-15,-2-8-1 16,0 0 2-16,0 0 0 0,0 0 2 16,0 0 0-16,0-2-1 0,0-20 0 0,-5-18-1 15,1-15-3-15,2-4 3 0,2-8-2 16,0 5 0-16,0 3 1 0,2 8 0 15,5 6-1-15,-2 17 0 0,1 6 0 16,-2 9 0-16,2-1-3 0,2 3-1 16,-7 5-3-16,4 1-12 0,-5 5-9 0,3-6-37 15,1 0-139-15,2-8-127 0</inkml:trace>
          <inkml:trace contextRef="#ctx0" brushRef="#br0" timeOffset="127568.6995">11140 10277 763 0,'0'0'54'0,"0"0"-2"0,0 0-13 0,0 0-19 15,0 0-13-15,159 21-5 0,-109-36-6 0,4-4-25 16,-1-2-81-16,-5-5-213 0,-1 3-32 15</inkml:trace>
          <inkml:trace contextRef="#ctx0" brushRef="#br0" timeOffset="127399.8194">11187 10009 750 0,'0'0'42'0,"0"0"0"15,0 0-9-15,0 0-16 0,0 0-7 16,0 0-4-16,0 0-4 0,0 0 0 16,150-34-2-16,-105 24-2 0,0 2-1 0,-1 1-5 15,-11 4-19-15,-14 2-29 0,-7 1-77 16,-12 0-183-16,0 0-4 0</inkml:trace>
          <inkml:trace contextRef="#ctx0" brushRef="#br0" timeOffset="129827.0189">12206 9614 429 0,'0'0'66'0,"0"0"0"16,0 0-16-16,0 0-12 15,0 0-9-15,0 0-8 0,0 0 1 16,0 0-2-16,-114 9-1 0,106-8-3 16,8-1-8-16,-6 3 2 0,-1 0-4 0,1-1 0 15,1 1 0-15,1 3-2 0,-1-1 1 16,1 0-1-16,2-2 1 0,2-3 1 15,-3 0-1-15,3 0 3 0,0 3-1 16,0-1 0-16,0 7 2 0,0-3-3 16,0 3 1-16,17 2-1 0,-7-5 1 0,14-1 0 15,5-5 0-15,4 0-2 0,12 0 0 16,-4 0-3-16,1 0-2 16,3-5 1-16,2 1 0 0,-2-3 0 15,1 3 1-15,1-1-2 0,0 1 0 0,-8 0 1 16,-2 0-1-16,-13-1 1 0,-7 3 1 15,-2 0-1-15,-6 2-1 0,0-2 1 16,0 2-2-16,-9 0 1 0,0 0 2 16,0 0-1-16,1 0 0 0,-1 0 0 15,5 0-2-15,-4 0 1 0,2 0 0 0,-3 0 0 16,0 0-1-16,0 4 0 16,0 11 0-16,-10 6 1 0,-7 9 0 15,1-1 1-15,-2 0 6 0,-2 1-6 0,-2 4 4 16,2 1-5-16,-2-1-2 0,2 5 2 15,-4 1-2-15,1-4 2 0,-1 4 0 16,0-2 0-16,-3 0 2 0,5-2-2 16,2-4-1-16,2-1 2 0,6-9-3 15,3 2 2-15,5-9 2 0,1 2-2 16,1 2-1-16,2-4 3 0,0 9-3 0,11-10 2 16,1 2 1-16,7-6 1 0,5-5 1 15,5-5-2-15,8 0-2 0,1 0-1 16,-3-2 1-16,-4-7-1 0,-7 5 1 15,-4-4-4-15,-4 1-1 0,-4 4-7 16,5-5-9-16,-11 7-13 0,7-2-20 0,-7 3-24 16,8-6-70-16,-1 2-159 0,1-5 13 15</inkml:trace>
          <inkml:trace contextRef="#ctx0" brushRef="#br0" timeOffset="130211.6071">12241 10097 719 0,'0'0'33'0,"0"0"-2"0,0 0-9 15,0 0-16-15,0 0-3 0,0 0-2 0,155-18-2 16,-109 10 1-16,1 2-5 16,-4 1-7-16,3 4-18 0,-7 1-55 15,3 0-157-15,-8 0-69 0</inkml:trace>
          <inkml:trace contextRef="#ctx0" brushRef="#br0" timeOffset="130438.0215">13120 10339 726 0,'0'0'31'0,"0"0"1"0,0 0-5 15,24 145-14-15,-24-96-4 0,-9-1-5 16,-4-2-3-16,-5-1 5 0,-2-3-6 15,-4-4 1-15,-4-5-7 0,-5-6-21 16,-5-2-44-16,0-7-229 0,1-5-27 16</inkml:trace>
          <inkml:trace contextRef="#ctx0" brushRef="#br0" timeOffset="123968.8885">8716 10325 515 0,'0'0'72'0,"0"0"-16"0,0 0-16 16,0 0-14-16,0 0-7 0,0 0-3 0,0 0-1 16,0 0-3-16,0 0-4 0,0 0 0 15,-32 1-1-15,31-1 3 0,1 5 2 16,0 0 1-16,10 2 0 0,9 2 0 15,14 2-4-15,0-7 1 0,9 0-1 16,9-1 0-16,11-3 0 0,13 0-1 16,15-3 2-16,14-10-1 0,13-3 1 15,11-4-2-15,0-4-2 0,2 5-1 16,-5-1-3-16,-4 3 0 0,-12 1-2 16,-5 0 1-16,-6 5-2 0,-17 1 1 0,-9 2 0 15,-12 5 1-15,-18 0 1 0,-8 3-2 16,-16 0 0-16,-9 0 1 0,-2 0-2 15,-7 0 2-15,0 0-1 0,0 0 0 16,0 0 0-16,3 0-1 0,-3 0-2 16,0 0-1-16,0-3-6 0,-4 1-7 0,-7-7-17 15,-1 1-34-15,-7-5-185 0,-1-3-82 16</inkml:trace>
        </inkml:traceGroup>
        <inkml:traceGroup>
          <inkml:annotationXML>
            <emma:emma xmlns:emma="http://www.w3.org/2003/04/emma" version="1.0">
              <emma:interpretation id="{C880772D-187B-41A5-B79B-1A5C7AA31914}" emma:medium="tactile" emma:mode="ink">
                <msink:context xmlns:msink="http://schemas.microsoft.com/ink/2010/main" type="inkWord" rotatedBoundingBox="15788,16005 16960,15655 17312,16834 16140,17184"/>
              </emma:interpretation>
              <emma:one-of disjunction-type="recognition" id="oneOf13">
                <emma:interpretation id="interp61" emma:lang="" emma:confidence="0">
                  <emma:literal>of</emma:literal>
                </emma:interpretation>
                <emma:interpretation id="interp62" emma:lang="" emma:confidence="0">
                  <emma:literal>off</emma:literal>
                </emma:interpretation>
                <emma:interpretation id="interp63" emma:lang="" emma:confidence="0">
                  <emma:literal>Of</emma:literal>
                </emma:interpretation>
                <emma:interpretation id="interp64" emma:lang="" emma:confidence="0">
                  <emma:literal>If</emma:literal>
                </emma:interpretation>
                <emma:interpretation id="interp65" emma:lang="" emma:confidence="0">
                  <emma:literal>def</emma:literal>
                </emma:interpretation>
              </emma:one-of>
            </emma:emma>
          </inkml:annotationXML>
          <inkml:trace contextRef="#ctx0" brushRef="#br0" timeOffset="133052.1365">14931 9252 467 0,'0'0'62'0,"0"0"3"0,0 0-15 16,0 0-14-16,0 0-10 0,0 0-3 0,0 0-4 16,0 0-3-16,0 0-5 0,0 0-3 15,-14-47-2-15,1 44-2 0,2-4-3 16,-10 4 0-16,-9 3-1 0,-1 0 1 15,-12 3 1-15,4 5 1 0,3 5 1 16,2 3 1-16,1 4 2 0,1 2 2 0,3 3 3 16,4 1 0-16,2 2 0 15,5 4-2-15,8-4-2 0,4-3-5 16,3-1 1-16,3-2 0 0,4 0-2 16,11 4 4-16,5-6-2 0,10-9 1 0,3-6 1 15,5-5 0-15,2 0 2 0,5-11-2 16,2-4-1-16,-2-7-2 0,0-8-1 15,-6-2 0-15,-3-9 0 0,-7 1 0 16,-5-5 0-16,-6-4 0 0,-7-2-1 16,-8-1 1-16,-3-4-2 0,-5-1 0 0,-11 4 0 15,-6 2 0-15,-6 5 0 0,-8 6-5 16,-3 3 4-16,-3 2-4 16,-1 7 4-16,1 7-1 0,0 0 0 0,3 8-1 15,2 2-2-15,8 4 0 0,2 1-3 16,12 4-3-16,6 0-5 0,0 0-9 15,9 2-6-15,-3 0-19 0,3 0-36 16,0 0-207-16,0 0-24 0</inkml:trace>
          <inkml:trace contextRef="#ctx0" brushRef="#br0" timeOffset="133556.111">15438 8782 471 0,'0'0'54'16,"0"0"-7"-16,0 0-8 0,0 0-9 16,0 0-4-16,0 0-9 0,0 0-4 0,0 0 2 15,0 0-1-15,-51-32 0 0,43 32-1 16,-9 0-1-16,-2 3-3 0,-5 11 0 15,6 3 0-15,3 7-5 0,4 5 6 16,-1 3-5-16,3 7 5 0,5 3-3 16,-1 2-1-16,4 5 3 0,1 3-1 0,0 4 2 15,0 3-2-15,9 3 2 0,0-2-5 16,1-1 0-16,-1-3-1 0,-3-5-2 16,-1-1-1-16,-2-3 0 15,-3-7-2-15,0-3 2 0,0-12-1 0,-8-1 0 16,7-9 0-16,-2-9-3 0,1 1-2 15,2-7-4-15,-3 0-12 0,3 0-23 16,-7 0-43-16,-5-11-117 0,-3-11-112 16</inkml:trace>
          <inkml:trace contextRef="#ctx0" brushRef="#br0" timeOffset="133732.1973">15193 9318 695 0,'0'0'47'0,"0"0"0"16,0 0-11-16,0 0-19 0,126-35-11 15,-69 26-5-15,5 0-5 0,-1 1-7 16,1-6-31-16,-2 3-121 0,-7-5-152 0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0-26T03:13:50.47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F791B16-4105-4BBD-8581-36C82661B1AE}" emma:medium="tactile" emma:mode="ink">
          <msink:context xmlns:msink="http://schemas.microsoft.com/ink/2010/main" type="writingRegion" rotatedBoundingBox="1528,7064 15560,7262 15538,8867 1505,8669"/>
        </emma:interpretation>
      </emma:emma>
    </inkml:annotationXML>
    <inkml:traceGroup>
      <inkml:annotationXML>
        <emma:emma xmlns:emma="http://www.w3.org/2003/04/emma" version="1.0">
          <emma:interpretation id="{5D2F45AC-78D6-4516-8DC1-84A0E33D5B17}" emma:medium="tactile" emma:mode="ink">
            <msink:context xmlns:msink="http://schemas.microsoft.com/ink/2010/main" type="paragraph" rotatedBoundingBox="1528,7064 15560,7262 15538,8867 1505,86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962C58A-E96F-46BD-B138-B87F295DB31A}" emma:medium="tactile" emma:mode="ink">
              <msink:context xmlns:msink="http://schemas.microsoft.com/ink/2010/main" type="line" rotatedBoundingBox="1528,7064 15560,7262 15538,8867 1505,8669"/>
            </emma:interpretation>
          </emma:emma>
        </inkml:annotationXML>
        <inkml:traceGroup>
          <inkml:annotationXML>
            <emma:emma xmlns:emma="http://www.w3.org/2003/04/emma" version="1.0">
              <emma:interpretation id="{8574BA76-1729-4E66-B4FE-5C347F08A9A4}" emma:medium="tactile" emma:mode="ink">
                <msink:context xmlns:msink="http://schemas.microsoft.com/ink/2010/main" type="inkWord" rotatedBoundingBox="1526,7228 5909,7290 5895,8296 1511,8235"/>
              </emma:interpretation>
              <emma:one-of disjunction-type="recognition" id="oneOf0">
                <emma:interpretation id="interp0" emma:lang="" emma:confidence="0">
                  <emma:literal>22--2,</emma:literal>
                </emma:interpretation>
                <emma:interpretation id="interp1" emma:lang="" emma:confidence="0">
                  <emma:literal>n=-2,</emma:literal>
                </emma:interpretation>
                <emma:interpretation id="interp2" emma:lang="" emma:confidence="0">
                  <emma:literal>n=-z,</emma:literal>
                </emma:interpretation>
                <emma:interpretation id="interp3" emma:lang="" emma:confidence="0">
                  <emma:literal>2=-2,</emma:literal>
                </emma:interpretation>
                <emma:interpretation id="interp4" emma:lang="" emma:confidence="0">
                  <emma:literal>n=.2,</emma:literal>
                </emma:interpretation>
              </emma:one-of>
            </emma:emma>
          </inkml:annotationXML>
          <inkml:trace contextRef="#ctx0" brushRef="#br0">1458 226 668 0,'0'0'67'0,"0"0"-20"16,0 0-10-16,0 0-12 0,0 0-10 15,0 0-2-15,0 0-3 0,0 0-4 16,0 0-1-16,114-12-4 0,-78 7-2 15,2 3 1-15,-4-1-2 0,-7 3-4 0,-3 0-6 16,-4 0-20-16,-4 0-39 16,5 10-77-16,-7-6-165 0,-4 1 4 15</inkml:trace>
          <inkml:trace contextRef="#ctx0" brushRef="#br0" timeOffset="173.3637">1471 589 693 0,'0'0'62'16,"0"0"-6"-16,0 0-11 0,0 0-17 15,0 0-13-15,156 0-8 0,-104-3-2 0,-4-1-5 16,-2 0-3-16,-2 1-7 16,-2 1-24-16,-4 1-83 0,-1-2-198 0,-8-9-25 15</inkml:trace>
          <inkml:trace contextRef="#ctx0" brushRef="#br0" timeOffset="2318.2851">2519 473 441 0,'0'0'84'0,"0"0"-21"15,0 0-14-15,0 0-7 0,0 0-9 0,0 0-5 16,0 0-4-16,0 0-7 16,0 0 0-16,-10 2-2 0,10-2 0 0,18-4 2 15,10-4 0-15,11-3-2 0,8-3-1 16,-3 3-5-16,-4 3-3 0,-11 3-1 15,-14 0-2-15,3 5-1 0,-9 0-1 16,-3 0 0-16,3 0-1 0,-9 0 0 16,0 0 0-16,0 0-1 0,0 0 1 0,4 0 0 15,-2 0-1-15,-2 0 0 0,3 0 3 16,-3 0-4-16,0 0 0 0,1 0-3 16,-1 0-7-16,0 0-4 0,0 0-12 15,0 0-17-15,0 0-48 0,0 0-134 16,0 0-86-16</inkml:trace>
          <inkml:trace contextRef="#ctx0" brushRef="#br0" timeOffset="3037.1543">3467 220 380 0,'0'0'51'0,"0"0"-5"0,0 0-9 16,0 0-5-16,0 0 2 0,0 0 1 15,0 0-3-15,0 0-8 16,0 0-5-16,0 0 0 0,-23 6-2 16,21-3 1-16,-1-3-5 0,2 0-1 0,-2 0-4 15,1 0 0-15,-2 0 0 0,4 2-1 16,-5-2 1-16,5 0 1 0,-6 0 0 15,-3 0 0-15,2-2 1 0,-4-4-1 16,7 1-1-16,-1 1-1 0,1-1-2 16,4 5-6-16,-5-8 5 0,4 3-4 0,-2-2 3 15,3-7-1-15,0 3 0 0,13-1-1 16,7-6 0-16,2 4 1 0,6 3 1 16,-9 5-1-16,4 0 1 0,-8 1-1 15,0 5-1-15,7 0-1 0,-2 0-1 16,2 7 0-16,-2 10-1 0,-10 8 5 15,-2 3-4-15,-8 4 3 0,0 4-2 16,-12 1-2-16,-5 4 2 0,-10-1-2 16,3-1 2-16,-7 2 0 0,1-5 0 15,-2 1 1-15,3-8-1 0,5-1 0 0,5 0 2 16,5-11-1-16,5-9 0 0,8 0 0 16,1-8 0-16,-3 0 2 0,3 3 1 15,0 2 1-15,18-5 0 0,15 3 0 16,9-3 0-16,17-8 0 0,1-9 0 15,4 4-2-15,-6 0 0 0,-10 2-2 0,-6 1-1 16,-14 6 0-16,-10 0-2 16,-9 4 0-16,-9 0-4 0,0 0 0 15,0 0-3-15,0 0-4 0,0 0-6 16,0 15-11-16,0-1-21 0,-4 6-59 0,1-5-194 16,1-7-15-16</inkml:trace>
          <inkml:trace contextRef="#ctx0" brushRef="#br0" timeOffset="3267.2106">4324 690 814 0,'0'0'-1'0,"0"0"2"16,0 0-1-16,0 0 0 0,43 114 0 16,-38-71-2-16,-5-4-3 0,0 5-10 0,-15 0-30 15,-12-1-112-15,-2-1-145 0</inkml:trace>
          <inkml:trace contextRef="#ctx0" brushRef="#br0" timeOffset="-507.012">19 199 316 0,'0'0'73'15,"0"0"-12"-15,0 0-9 0,0 0-2 16,0 0-5-16,0 0-5 0,0 0-3 15,0 0-11-15,0 0-3 0,0 0-6 16,-14-10-4-16,14 10-3 0,0-3-1 16,0 3 1-16,0-1 0 0,0-2-3 0,-2 3 0 15,2-2-1-15,0 2 0 0,-3-2 1 16,3-1-6-16,0 2 7 16,-1-1-7-16,1-1 3 0,0 1 0 15,0-1-1-15,0-5 0 0,0 2 0 0,0-8-1 16,6 3-1-16,-6 6 2 0,9-3-3 15,0 4 0-15,2-5 0 0,2 2 1 16,-8 5 0-16,8-4 0 0,-4 5 0 16,-3-1 0-16,12 2 0 0,-9 0-1 15,8 0 2-15,1 0-1 0,1 0-1 0,8 0 3 16,-9 0-2 0,7 0 0-16,-12 2 0 0,-2-1 0 0,7 5-1 0,-8 1 2 15,8 4-1-15,-4 4 5 0,-4-1-7 16,4 5 6-16,-10-6-4 0,1 3-1 15,-4 0 3-15,-1 3-3 0,0 6 1 16,0-10-1-16,-1 7 0 0,-11-3-1 16,-3 2 2-16,-5 1-1 0,-2 0 1 15,-2 0-1-15,-3-1 0 0,1 2 0 16,-3-2 0-16,-2 4 1 0,7-3 0 0,4-6-1 16,2-3 0-16,9-5 1 0,5-3 0 15,-1-1 1-15,5-4 0 0,0 0 0 16,0 0 1-16,0 2 0 0,0-2 0 15,0 0 0-15,-1 3 0 0,1-3-1 16,0 0-1-16,0 2 0 0,0-2-2 0,0 0 1 16,0 0 0-16,9-9-1 15,7-4 1-15,7-4 0 0,1 0-1 16,-2 1 2-16,2-5-1 0,0 4 0 16,1-2 0-16,-3 0 1 0,2 2-1 0,-10 3 0 15,4 2 0-15,-8 2 0 0,-1-1 0 16,6-7 0-16,-6 10 0 0,6-9 0 15,-3 1 1-15,-3 5-1 0,3-7-1 16,2 0 1-16,-5 8-2 0,5-8 2 16,-4 0 1-16,-2 7-5 0,2-10 4 0,1 5-3 15,-2 1 3-15,0-2 0 0,0 7 0 16,-3-5-1-16,3-4 1 0,-2 6 1 16,4-4-1-16,-7 6 1 15,-2 3-1-15,2 3 0 0,-4 5 1 0,0-1 0 16,0 1 0-16,0-2 1 0,3-1-1 15,-3 2-2-15,0-3 1 0,0 4-3 16,0-1 3-16,0 1-1 0,0 0 1 16,0 0 0-16,-3 0 0 0,-7 5 0 15,-5 6 1-15,-8 6 0 0,8 3 0 0,-3 1-1 16,3 7 1-16,2 2 4 0,-1 8-4 16,5 0 4-16,4 4-3 0,4-2 0 15,1-3 1-15,1-1-2 0,13-4 1 16,9-2-1-16,5-5 0 0,7-1 0 15,5-5-1-15,4-3-1 0,-2-8-4 16,5-2-6-16,-8-2-19 0,-12-1-41 16,1 1-156-16,-1-4-105 0</inkml:trace>
        </inkml:traceGroup>
        <inkml:traceGroup>
          <inkml:annotationXML>
            <emma:emma xmlns:emma="http://www.w3.org/2003/04/emma" version="1.0">
              <emma:interpretation id="{EE56DA01-00F7-4CD1-AF62-BE7087865E1D}" emma:medium="tactile" emma:mode="ink">
                <msink:context xmlns:msink="http://schemas.microsoft.com/ink/2010/main" type="inkWord" rotatedBoundingBox="7021,7264 7589,7272 7575,8263 7007,8255"/>
              </emma:interpretation>
              <emma:one-of disjunction-type="recognition" id="oneOf1">
                <emma:interpretation id="interp5" emma:lang="" emma:confidence="0">
                  <emma:literal>Y</emma:literal>
                </emma:interpretation>
                <emma:interpretation id="interp6" emma:lang="" emma:confidence="0">
                  <emma:literal>y</emma:literal>
                </emma:interpretation>
                <emma:interpretation id="interp7" emma:lang="" emma:confidence="0">
                  <emma:literal>1</emma:literal>
                </emma:interpretation>
                <emma:interpretation id="interp8" emma:lang="" emma:confidence="0">
                  <emma:literal>'</emma:literal>
                </emma:interpretation>
                <emma:interpretation id="interp9" emma:lang="" emma:confidence="0">
                  <emma:literal>X</emma:literal>
                </emma:interpretation>
              </emma:one-of>
            </emma:emma>
          </inkml:annotationXML>
          <inkml:trace contextRef="#ctx0" brushRef="#br0" timeOffset="5751.9618">5498 126 690 0,'0'0'50'16,"0"0"-8"-16,0 0-8 0,0 0-15 15,0 0-10-15,0 0-4 0,0 0-4 16,0 0 2-16,0 0 3 0,-3 3-1 15,27 24 4-15,3 2-4 0,6 1-1 16,0-3-1-16,5-1-1 0,1-1 2 16,3-6-2-16,0-1 0 0,-4-4-1 15,4-3 1-15,-7-6-1 0,-4-5 1 16,2 0 2-16,-6-8-2 0,-3-8 1 0,-3-8-2 16,-4-5 0-16,-7-5 0 15,-5-6-5-15,-1-2 5 0,-4 1-4 0,0 12 5 16,0-1 0-16,0 15-1 0,0 6 1 15,0 3-2-15,0 6-2 0,0-2-1 16,0 2-2-16,0 2 2 0,0 22 5 16,0 16-2-16,0 12 3 0,0 5-3 0,0 5 0 15,0 4 0-15,-4 5 1 16,-5 4 0-16,-2 3-1 0,-7-3 1 16,0-2 0-16,-3-4 2 0,-1-12-1 0,-2-7 1 15,4-7 1-15,-2-10-1 0,8-11 0 16,0-5-1-16,5-6-1 0,3-6 0 15,2-1-1-15,4-4 0 0,0 0-3 16,0 0 2-16,-2 0-5 0,-1 2-8 16,2-2-25-16,-4 0-41 0,-4-13-146 0,0 0-105 15</inkml:trace>
        </inkml:traceGroup>
        <inkml:traceGroup>
          <inkml:annotationXML>
            <emma:emma xmlns:emma="http://www.w3.org/2003/04/emma" version="1.0">
              <emma:interpretation id="{276C45DA-BF66-427B-A5A5-A88D53B09CCD}" emma:medium="tactile" emma:mode="ink">
                <msink:context xmlns:msink="http://schemas.microsoft.com/ink/2010/main" type="inkWord" rotatedBoundingBox="8303,7559 8703,7565 8698,7918 8298,7913"/>
              </emma:interpretation>
              <emma:one-of disjunction-type="recognition" id="oneOf2">
                <emma:interpretation id="interp10" emma:lang="" emma:confidence="0">
                  <emma:literal>=</emma:literal>
                </emma:interpretation>
                <emma:interpretation id="interp11" emma:lang="" emma:confidence="0">
                  <emma:literal>#</emma:literal>
                </emma:interpretation>
                <emma:interpretation id="interp12" emma:lang="" emma:confidence="0">
                  <emma:literal>z</emma:literal>
                </emma:interpretation>
                <emma:interpretation id="interp13" emma:lang="" emma:confidence="0">
                  <emma:literal>E</emma:literal>
                </emma:interpretation>
                <emma:interpretation id="interp14" emma:lang="" emma:confidence="0">
                  <emma:literal>c</emma:literal>
                </emma:interpretation>
              </emma:one-of>
            </emma:emma>
          </inkml:annotationXML>
          <inkml:trace contextRef="#ctx0" brushRef="#br0" timeOffset="6054.8227">6778 366 669 0,'0'0'24'0,"0"0"-6"0,0 0-7 16,0 0-7-16,126-32-6 0,-91 31-3 0,1 1-5 16,1-6-28-16,-2 6-54 0,-8 0-152 15,-3 0-42-15</inkml:trace>
          <inkml:trace contextRef="#ctx0" brushRef="#br0" timeOffset="6200.0561">6838 677 755 0,'0'0'52'0,"0"0"-10"16,0 0-20-16,0 0-14 0,0 0-4 0,0 0-3 15,132-54-2-15,-90 37-3 0,0 0-16 16,-1 1-31-16,0 0-171 0,-2 1-104 15</inkml:trace>
        </inkml:traceGroup>
        <inkml:traceGroup>
          <inkml:annotationXML>
            <emma:emma xmlns:emma="http://www.w3.org/2003/04/emma" version="1.0">
              <emma:interpretation id="{9EBCF6EA-28DE-4117-A9A5-C870ADAE437F}" emma:medium="tactile" emma:mode="ink">
                <msink:context xmlns:msink="http://schemas.microsoft.com/ink/2010/main" type="inkWord" rotatedBoundingBox="9436,7280 10751,7298 10730,8800 9415,8781"/>
              </emma:interpretation>
              <emma:one-of disjunction-type="recognition" id="oneOf3">
                <emma:interpretation id="interp15" emma:lang="" emma:confidence="0">
                  <emma:literal>5,</emma:literal>
                </emma:interpretation>
                <emma:interpretation id="interp16" emma:lang="" emma:confidence="0">
                  <emma:literal>5</emma:literal>
                </emma:interpretation>
                <emma:interpretation id="interp17" emma:lang="" emma:confidence="0">
                  <emma:literal>I,</emma:literal>
                </emma:interpretation>
                <emma:interpretation id="interp18" emma:lang="" emma:confidence="0">
                  <emma:literal>5S</emma:literal>
                </emma:interpretation>
                <emma:interpretation id="interp19" emma:lang="" emma:confidence="0">
                  <emma:literal>5S,</emma:literal>
                </emma:interpretation>
              </emma:one-of>
            </emma:emma>
          </inkml:annotationXML>
          <inkml:trace contextRef="#ctx0" brushRef="#br0" timeOffset="7223.3922">7909 204 675 0,'0'0'53'0,"0"0"-11"16,0 0-9-16,0 0-11 0,0 0-7 0,0 0-1 15,174-52-9-15,-102 36 1 0,3 0-9 16,5 1 0-16,-12 0-12 0,-8 2-37 15,-12-1-243-15,-6 3-36 0</inkml:trace>
          <inkml:trace contextRef="#ctx0" brushRef="#br0" timeOffset="6949.8494">7937 215 548 0,'0'0'28'0,"0"0"3"0,0 0-3 15,0 0-7-15,0 0-5 0,0 0-4 16,0 0-3-16,0 0-3 0,0 0 0 16,0 0-1-16,11-37-1 0,-11 37 0 0,0 0 1 15,0 0 1-15,-2 11 0 0,-5 1-1 16,1 10-1-16,1-10 1 0,5 4 1 16,0 7 2-16,5 3 2 15,8 1 0-15,4-2 4 0,10-3-2 0,4 0-1 16,4-2 0-16,7-1-4 0,2-1-2 15,1-1-1-15,-3-1-3 0,-8 3 0 16,-2 1-1-16,-15-8-1 0,-8 12 0 16,-9 4 1-16,-5 4 0 0,-16 13 0 15,-12-5 1-15,-9-3 1 0,-3-6 0 0,-3-2-1 16,5-7-1-16,4-4 0 0,12-7-1 16,-1-2 0-16,13-8-1 0,-3-1-5 15,3 0-18-15,1-8-25 16,1-10-57-16,8-2-183 0,1-13-14 0</inkml:trace>
          <inkml:trace contextRef="#ctx0" brushRef="#br0" timeOffset="9015.7789">9212 1102 721 0,'0'0'35'0,"0"0"6"0,0 0-2 15,0 0-11-15,0 0-14 0,0 0-9 16,0 0-3-16,0 0-1 0,0 0-1 15,0-25 5-15,-4 48-5 0,-7 15 4 16,-8 12-5-16,-4 1-2 0,-5 1-4 16,-1 3-12-16,2 2-20 0,-2 1-56 15,5-3-209-15,-4-11-20 0</inkml:trace>
        </inkml:traceGroup>
        <inkml:traceGroup>
          <inkml:annotationXML>
            <emma:emma xmlns:emma="http://www.w3.org/2003/04/emma" version="1.0">
              <emma:interpretation id="{BEC61F32-FA46-4F0C-B25C-A9E9FB421D6A}" emma:medium="tactile" emma:mode="ink">
                <msink:context xmlns:msink="http://schemas.microsoft.com/ink/2010/main" type="inkWord" rotatedBoundingBox="11690,7207 15560,7262 15547,8181 11677,8126"/>
              </emma:interpretation>
              <emma:one-of disjunction-type="recognition" id="oneOf4">
                <emma:interpretation id="interp20" emma:lang="" emma:confidence="0">
                  <emma:literal>21--4</emma:literal>
                </emma:interpretation>
                <emma:interpretation id="interp21" emma:lang="" emma:confidence="0">
                  <emma:literal>Z=-4</emma:literal>
                </emma:interpretation>
                <emma:interpretation id="interp22" emma:lang="" emma:confidence="0">
                  <emma:literal>21--1</emma:literal>
                </emma:interpretation>
                <emma:interpretation id="interp23" emma:lang="" emma:confidence="0">
                  <emma:literal>z=-4</emma:literal>
                </emma:interpretation>
                <emma:interpretation id="interp24" emma:lang="" emma:confidence="0">
                  <emma:literal>Z=.4</emma:literal>
                </emma:interpretation>
              </emma:one-of>
            </emma:emma>
          </inkml:annotationXML>
          <inkml:trace contextRef="#ctx0" brushRef="#br0" timeOffset="10672.374">11603 289 676 0,'0'0'12'0,"0"0"3"0,0 0 2 16,0 0-2-16,0 0-4 0,145 5-2 15,-96-9-2-15,2 1-3 16,-4-2-7-16,-5 2-10 0,-9 3-22 16,-10 0-58-16,-7 8-126 0,-7-1-76 0</inkml:trace>
          <inkml:trace contextRef="#ctx0" brushRef="#br0" timeOffset="10823.7549">11645 629 704 0,'0'0'38'0,"0"0"2"0,0 0-1 16,0 0-11-16,0 0-8 16,0 0-7-16,0 0-4 0,146-39-7 15,-93 24-4-15,2 2-26 0,-2-3-112 0,-2 6-177 16,-9-8-29-16</inkml:trace>
          <inkml:trace contextRef="#ctx0" brushRef="#br0" timeOffset="12701.8084">12557 453 375 0,'0'0'67'0,"0"0"-4"16,0 0-10-16,0 0-8 15,0 0-5-15,0 0-4 0,0 0-5 16,0 0-5-16,0 0-5 0,0 0-1 0,-29 7 0 16,29-7 1-16,3 0 0 0,21 0-2 15,11-7-2-15,14-3-4 0,1-1 0 16,4-1-5-16,-6 3-2 0,-4 1-1 15,-16 4-5-15,-10-1 2 0,-9 5 0 16,-3-2-2-16,3 2 0 0,-1 0 0 0,1 0-3 16,-9 0 2-16,0 0 0 0,0 0 0 15,1 0 0-15,2 0 0 16,-1 0 0-16,-2 0 0 0,0 0-2 16,0 0-2-16,0 0-4 0,4 0-6 0,-4 0-9 15,0 0-11-15,2 0-17 0,-2 0-45 16,9 7-185-16,-2-3-26 0</inkml:trace>
          <inkml:trace contextRef="#ctx0" brushRef="#br0" timeOffset="13380.8485">13928 38 434 0,'0'0'54'16,"0"0"-6"-16,0 0-14 15,0 0-8-15,0 0-2 0,0 0-3 0,0 0-2 16,0 0-3-16,0 0-2 0,0 0 5 15,10-11 0-15,-10 10 2 0,0 1 1 16,3 0-4-16,-3 0-5 0,0 0-3 0,2-2-4 16,-2 2-1-16,0 0-2 0,0 0-4 15,0 0 1-15,-9 3 0 0,-6 11 0 16,-5 6 0-16,1 2 0 16,1 3 4-16,-2 1-3 0,1 3 4 0,-4-1-2 15,1-1 0-15,-4 1 0 0,-1 0-1 16,0 4 0-16,-2-4-2 0,4 4 2 15,-2-6 0-15,9-7 2 0,3-3 0 16,6-5 0-16,4-6 0 0,1 1-1 16,4-6 2-16,-2 0-1 0,2 0-1 0,0 3 0 15,-3-3-2-15,3 1 0 0,-1-1-1 16,1 3 0-16,0-3-1 16,0 3 1-16,0-2 0 0,0 3-1 0,6 3 3 15,12 3-1-15,6-2 1 0,4-5-2 16,-8 4 0-16,7-3 0 0,0-2 0 15,-11 1-3-15,11 0 0 0,-11 0-4 16,-7-3-6-16,0 2-7 0,-5 0-9 16,5 0-13-16,-3 0-10 0,2 1-24 15,-8-3-95-15,0 0-115 0</inkml:trace>
          <inkml:trace contextRef="#ctx0" brushRef="#br0" timeOffset="13796.6888">13833 73 580 0,'0'0'56'16,"0"0"-6"-16,0 0-15 0,0 0-12 16,0 0-5-16,0 0-2 0,0 0 1 0,0 0 0 15,0 0-2-15,30 30-1 0,-9 3 3 16,-4 6-9-16,-1 9 4 0,1 0-6 15,-1 7-2-15,-2 2 1 0,-2 1-1 16,-3 1 1-16,0 3-1 0,-4-3 1 16,1-1-2-16,-2-5 0 0,1-6-2 0,-1-6 1 15,-1-14-2-15,-3-1 0 0,2-8-2 16,-2-1-3-16,0-3-14 0,0-7-24 16,0 0-103-16,-5-3-177 0,-5 0-12 15</inkml:trace>
          <inkml:trace contextRef="#ctx0" brushRef="#br0" timeOffset="9986.2516">10241 84 374 0,'0'0'77'0,"0"0"0"0,0 0-22 16,0 0-5-16,0 0-6 0,0 0-10 16,0 0-7-16,0 0-4 0,0 0-7 0,-68-1 2 15,68 1-3-15,-3 0-5 0,2 0-3 16,-4-2-1-16,5 2-4 0,0 0 3 15,0 0-1-15,0 0 0 0,0 0 1 16,0 0 1-16,0 0 1 0,5 0 1 16,14-3 1-16,14 2 0 0,12-4 0 15,-1-2-3-15,7 1-1 0,-1 1-2 0,1 1-1 16,-5 2-1-16,3 2 2 0,-9 0-3 16,-7 0-1-16,-4 8-1 15,-5 6-2-15,-5 6 3 0,-5 2 3 0,-8-3-4 16,-3 7 6-16,-3 3-6 0,-9 5 0 15,-5 9 2-15,-10 0-2 0,-3-2 3 16,-6 2-1-16,-1-1 1 0,-4-3-1 16,0 4 1-16,1-4-2 0,4 1 2 15,4-4-3-15,5 1 3 0,9-13-1 0,6-8 0 16,6 1 2-16,3-8-2 0,0 6 1 16,5 2 1-16,10-2 0 0,10-2 2 15,5-6-3-15,8-7 0 0,-1 0 0 16,7 0-2-16,-6 0-1 0,-10 0 0 15,-1 0-4-15,-7 0-11 0,-2 0-24 0,1 0-44 16,-10 0-115-16,6 0-124 16</inkml:trace>
          <inkml:trace contextRef="#ctx0" brushRef="#br0" timeOffset="10359.8325">10241 438 641 0,'0'0'41'0,"0"0"-8"15,0 0-16-15,0 0-7 0,0 0-4 0,0 0 0 16,141-44-1-16,-85 31-1 0,1-2-3 15,-1 4-5-15,-1 0-10 0,-2 5-26 16,-1 2-66-16,4 3-161 0,-3-5-29 16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0-26T03:14:37.30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B23882EB-E70B-4B32-9459-255F0614C777}" emma:medium="tactile" emma:mode="ink">
          <msink:context xmlns:msink="http://schemas.microsoft.com/ink/2010/main" type="writingRegion" rotatedBoundingBox="30311,6328 31800,6465 31748,7034 30258,6898"/>
        </emma:interpretation>
      </emma:emma>
    </inkml:annotationXML>
    <inkml:traceGroup>
      <inkml:annotationXML>
        <emma:emma xmlns:emma="http://www.w3.org/2003/04/emma" version="1.0">
          <emma:interpretation id="{B1804C06-3B88-4ED7-B848-F23D57296C5F}" emma:medium="tactile" emma:mode="ink">
            <msink:context xmlns:msink="http://schemas.microsoft.com/ink/2010/main" type="paragraph" rotatedBoundingBox="30311,6328 31800,6465 31748,7034 30258,68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8164244-0A06-4CE3-8A35-23C14401FBDB}" emma:medium="tactile" emma:mode="ink">
              <msink:context xmlns:msink="http://schemas.microsoft.com/ink/2010/main" type="line" rotatedBoundingBox="30311,6328 31800,6465 31748,7034 30258,6898"/>
            </emma:interpretation>
          </emma:emma>
        </inkml:annotationXML>
        <inkml:traceGroup>
          <inkml:annotationXML>
            <emma:emma xmlns:emma="http://www.w3.org/2003/04/emma" version="1.0">
              <emma:interpretation id="{2F1CB9DD-B8CC-48C2-B46C-AA4353BCA610}" emma:medium="tactile" emma:mode="ink">
                <msink:context xmlns:msink="http://schemas.microsoft.com/ink/2010/main" type="inkWord" rotatedBoundingBox="30311,6328 31800,6465 31748,7034 30258,6898"/>
              </emma:interpretation>
              <emma:one-of disjunction-type="recognition" id="oneOf0">
                <emma:interpretation id="interp0" emma:lang="" emma:confidence="0">
                  <emma:literal>-12</emma:literal>
                </emma:interpretation>
                <emma:interpretation id="interp1" emma:lang="" emma:confidence="0">
                  <emma:literal>- 12</emma:literal>
                </emma:interpretation>
                <emma:interpretation id="interp2" emma:lang="" emma:confidence="0">
                  <emma:literal>_ 12</emma:literal>
                </emma:interpretation>
                <emma:interpretation id="interp3" emma:lang="" emma:confidence="0">
                  <emma:literal>^ 12</emma:literal>
                </emma:interpretation>
                <emma:interpretation id="interp4" emma:lang="" emma:confidence="0">
                  <emma:literal>-k</emma:literal>
                </emma:interpretation>
              </emma:one-of>
            </emma:emma>
          </inkml:annotationXML>
          <inkml:trace contextRef="#ctx0" brushRef="#br0">47 75 405 0,'0'0'47'16,"0"0"-21"-16,0 0-13 0,0 0 1 0,0 0 0 16,0 0 5-16,0 0 4 0,0 0 4 15,0 0 1-15,-16-3 0 0,13 3-5 16,3 0-3-16,-2-1-4 0,-1 1-1 15,2 0-2-15,-2 0-2 0,1 0-2 16,-1-4-1-16,2 4-2 0,-2 0 0 16,1 0 2-16,-1 0 0 0,2 0 3 0,1 0 0 15,-3 0-1-15,3 0-1 16,-2 0-3-16,2 0 0 0,0 0 2 16,0 0 0-16,2-2 0 0,19-2 1 0,7-1-2 15,11-1 1-15,3-1-1 0,5 1 0 16,0 0-2-16,-1-1-1 0,-5 1-1 15,-10 1-1-15,-3 2-1 0,-13 1 0 16,-6 1 0-16,0 1-1 0,-9 0 0 16,0-4-1-16,0 4 1 0,1 0 1 0,2 0-2 15,-1 0 1-15,-1 0-1 0,2-1-1 16,-3 1 2-16,2 0-1 0,-2 0 1 16,3 0-1-16,-3-3-2 15,0 3-3-15,1 0-3 0,-1 0-6 0,0 0-11 16,0 0-20-16,0 0-34 0,0 0-107 15,-1 0-126-15</inkml:trace>
          <inkml:trace contextRef="#ctx0" brushRef="#br0" timeOffset="499.3056">703-243 529 0,'0'0'69'16,"0"0"-15"-16,0 0-13 0,0 0-8 0,0 0-4 15,0 0-2-15,0 0-4 0,0 0-6 16,0 0-3-16,0-13-1 16,0 13-3-16,0-4-2 0,0 4-3 0,0 0-2 15,0 0 0-15,0 0 1 0,4 7-1 16,4 14 1-16,-2 8-1 0,-2 2 1 15,2 3 0-15,-1 6 1 0,-1 3 0 16,1-2-1-16,-1 1-1 0,1 1 1 16,-4-6-3-16,-1 0 2 0,0-10-1 0,0-1 1 15,0-7 0-15,0-5 0 0,0 1-1 16,-1-8 1-16,1 0-2 16,0-7-2-16,-2 0 1 0,2 0-1 0,0 2-3 15,-3 0-1-15,2-2-9 0,-2 0-12 16,-3 0-22-16,-2 0-32 0,-2-8-126 15,1-3-117-15</inkml:trace>
          <inkml:trace contextRef="#ctx0" brushRef="#br0" timeOffset="1315.9623">1038-151 359 0,'0'0'68'0,"0"0"-20"0,0 0-12 15,0 0-1-15,0 0 4 0,0 0-2 16,0 0-3-16,0 0-7 0,0 0-2 16,0 0-4-16,3 5-2 0,-3-5-2 15,0 0-6-15,0 0-3 0,0 0 2 0,0 0-3 16,0 0 3-16,0 0 1 16,0 0 1-16,0 0 1 0,0 0-1 0,-3 0-1 15,3 0-4-15,0 0-1 0,0 0-3 16,0 0-2-16,0 0 0 0,0 0-1 15,-1-9 0-15,1-2 1 0,0 2 1 16,0 3-2-16,0-4 1 0,0 2 2 16,0-1 0-16,0 2 1 0,0 7-2 0,0-2 0 15,0 2-1-15,0-7 0 0,0 0 0 16,1 1-1-16,11-2 1 0,-6 5-1 16,8-2 1-16,1 5-1 0,4-3 0 15,8 3 1-15,-9 0-1 0,8 0-1 16,-5 3 1-16,-5 7 1 0,7 5-2 15,-10-2 4-15,-3 3-3 0,-1 6 0 16,-8-7-1-16,4 12 0 0,-5 2 0 16,0-1 1-16,-5 10-1 0,-1-15 2 15,-1 1-1-15,-4-3-2 0,0 4 2 0,-7 4-1 16,0-1 1-16,-1-1 1 0,-4 3-2 16,2-1 1-16,-1-2 0 0,2-4 1 15,4-5-1-15,7-8 0 16,7-2 0-16,2-8 0 0,0 0 0 0,0 0 1 15,0 2-1-15,0-1 1 0,0 3 0 16,0 2 0-16,2-1 0 0,11 1 0 16,10-1-2-16,-8-3 1 0,12 0 0 15,-3 0 0-15,-5-2 0 0,10 0 1 16,-11 0-1-16,5 0 0 0,-4 0 0 0,1 0-2 16,8 0 3-16,-10 0 0 0,9-4 0 15,-12 4 2-15,0-4-2 0,3 1-1 16,-12 1 2-16,11 0 0 0,-11 2-2 15,0-2 4-15,3 2-3 0,-9 0-1 16,0-2 0-16,0 2-3 0,3 0 3 0,-2 0-2 16,2 0-1-16,-1 0-7 0,1 0-15 15,-3 0-31-15,2 0-86 0,1 0-182 16,-2-3-10-16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0-26T03:18:29.75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8F4F175-CF72-4034-8D0E-FEB3521F9DD3}" emma:medium="tactile" emma:mode="ink">
          <msink:context xmlns:msink="http://schemas.microsoft.com/ink/2010/main" type="inkDrawing" rotatedBoundingBox="18364,10289 26596,13410 26535,13571 18303,10451" semanticType="callout" shapeName="Other"/>
        </emma:interpretation>
      </emma:emma>
    </inkml:annotationXML>
    <inkml:trace contextRef="#ctx0" brushRef="#br0">0-2 609 0,'0'0'38'0,"0"0"-9"16,0 0-8-16,0 0-4 0,0 0-2 16,0 0 3-16,0 0 1 0,0 0 0 0,0 0 0 15,0 0-4-15,9-11 0 0,14 11-3 16,6 9 0-16,-1-1-3 0,-2 4-2 15,2 1-2-15,4 2 0 0,1 2-3 16,5 2 1-16,-1-2-1 0,2 0-1 16,3 4 1-16,5-4 1 0,-1 1-1 0,3 3 1 15,2-4-1-15,0 1-1 16,-3-4 1-16,3 5 0 0,-3-3 0 0,0-2 0 16,2 2 0-16,-4 0-1 15,3 0 0-15,-3 1-1 0,-2 0 0 0,2 0 0 16,-2 2 0-16,1-1 1 0,-4-3-1 15,4 3 0-15,-3-2 0 0,-3-2 0 16,3 1 0-16,-3-1 1 0,2 0-1 16,-2 4 2-16,3-1-2 0,3 1 1 15,-1-1-2-15,2 1 0 0,2 2 0 0,-1-3 1 16,0 2 1-16,-4-5-1 0,-1 2 0 16,0-3-1-16,-4 1 1 0,-1 3 1 15,-2 1-1-15,3-3 0 0,-1 0 1 16,5 3-1-16,0-2 4 0,5-1-4 15,0-3 3-15,-2 4-1 0,4-5-3 16,-5-1 0-16,0 1 0 0,-4 0-2 16,-1 1 3-16,2 1 0 0,-7 2 0 15,4 0 0-15,-2-2 0 0,2 3 0 16,-1-3 0-16,2 3 0 0,0-1 0 0,3 0 0 16,1 1 0-16,-1 0 0 0,0-2-2 15,0 1 2-15,0 2 0 0,-3-3-1 16,3 2 0-16,-1-3 1 0,-2 3 0 15,0-5 1-15,1 2-1 0,0-2-1 16,2 0 0-16,0 3 1 0,1-2-1 16,4 2 1-16,0-3-1 0,-1 3 1 15,1-4-1-15,-1 1 1 0,-5 2 0 16,0 1 1-16,-7-1-1 0,-1 1-1 16,0-2 1-16,-4 2-3 0,2 0 2 0,-2-3 0 15,0 6 0-15,-1-2 3 0,4 3-3 16,-2 1 1-16,3-5 0 0,3 4 0 15,-3-4 0-15,0 2 3 0,2-2-4 16,1-3 1-16,-2 2 0 0,2-2-1 16,-3 0 1-16,1 1-1 0,-6-1 1 15,1-1 0-15,-5 1 0 0,-2 0 2 16,1 0-3-16,-2 0 1 0,-5 0-2 16,4-3 1-16,-1 0 1 0,-5-2-1 15,7 4 2-15,0-2-2 0,-10-2 6 0,8 5-6 16,-1 2 5-16,2-2-4 0,4 1 0 15,0-3 0-15,1 2 0 0,1-5-1 16,1 4 2-16,-1-2-1 0,4 0 0 16,-2-2 2-16,1 2-2 0,-4-1 1 15,2 2-1-15,-3-1-2 0,-1 1 2 0,-5 1 1 16,-1-2-1-16,4 3 0 0,-5-2-1 16,2 2-2-16,0-2 2 0,2-1 1 15,-1 5 0-15,8-2 2 16,-6-1-2-16,-3-3 0 0,2 1 0 0,1 3 0 15,0 0-1-15,6 4 2 0,-9-4-1 16,-1-1 0-16,1-2 0 0,-5-1 1 16,7 4-1-16,-1 1 0 0,2-4 0 15,8 6 0-15,0-6 1 0,1 3-2 16,1-1 2-16,2-2-1 0,0 3 0 0,-3-3-1 16,2 0 1-16,0 1 1 0,-4-1-1 15,-2 1 0-15,1 2 0 0,0-2-1 16,-11 1 1-16,4-6 0 15,-2 4 0-15,1-1 0 0,3 2 1 0,-3-3-2 16,4 1 0-16,-11-3 1 0,10 3 0 16,-8-3 2-16,-1 2-2 0,2 0 0 15,-4-1 1-15,2 1-3 0,-7-4 2 16,6 2 0-16,-6-2 0 0,2 1-1 16,2 3 1-16,-4-1-2 0,8 1 2 0,4 3 1 15,-3 2-1-15,3-3 1 0,0 2-1 16,2-1-1-16,-7-3 0 0,8 5 1 15,0-2-1-15,-6-5 3 0,-1 3-2 16,-4-4 0-16,-4 2 0 0,2-4 0 16,2 2 0-16,-2 4 2 0,3-1-2 0,2 2 0 15,-2-1-1-15,-1 0-1 0,4 1 2 16,4 1 0-16,-5-3 0 16,5 5 0-16,2-3-1 0,-7-5 4 15,7 7-2-15,-7-6 0 0,2 3-2 0,5-1-1 16,-5-1 1-16,8 3 2 0,-10-3-1 15,2-2 1-15,3 3-2 0,-4-3 0 16,1 4 1-16,-2-4 0 0,1 2 0 16,-2 1 2-16,9 3-2 0,-9-5 0 15,9 5 0-15,-2-2-1 0,-4-4 0 0,5 6 3 16,0-2-2-16,-7-3 0 0,10 3 0 16,-1 1 0-16,-1-5 0 0,0 4 1 15,0 0-2-15,2 0 0 0,1-2 1 16,8 4 0-16,-4 6 3 0,2-3-4 15,6 2 5-15,-1-2-4 0,2 2 0 16,1-1 0-16,-2-3 0 0,-3 1 0 16,-3-5 0-16,-1 3-1 0,-7-5 1 15,-2 2 1-15,2-1-1 0,-7-2 2 16,8 4-2-16,-3-3 0 0,-5 3 0 0,-2-3-1 16,-2 1 1-16,-4-2 0 0,-2 0 1 15,1 2-1-15,-2-4 0 0,4 1-2 16,2 3 3-16,8 1 0 0,-6-2 1 15,11 3-1-15,4 0 0 0,1-1-1 16,7 4 0-16,3-2 1 0,-5 1-1 0,3-2 0 16,-3 2 0-16,-12-5 1 15,4 0-1-15,-10-2 2 0,-5-2-1 16,-1 2 3-16,-9-2-1 0,0 0 1 16,0 0 0-16,1 0-1 0,2 3 1 0,-1-3 0 15,7 0-1-15,0 3 1 0,6-3-1 16,7 5-1-16,-1 1 0 0,2-1-1 15,-1 1 0-15,-7-6-2 0,-6 5 1 16,6-4 1-16,-6-1 0 0,-3 0 0 16,3 2 0-16,-9-2-2 0,0 0-1 15,0 0-2-15,0 0-7 0,-6-8-7 16,-13-11-29-16,-5 2-68 0,-5-5-210 16,2 2-25-16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0-26T03:14:31.73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FD16B59A-A4F7-4597-9790-1F0EB03F7BDE}" emma:medium="tactile" emma:mode="ink">
          <msink:context xmlns:msink="http://schemas.microsoft.com/ink/2010/main" type="writingRegion" rotatedBoundingBox="23662,4754 24955,4754 24955,6901 23662,6901"/>
        </emma:interpretation>
      </emma:emma>
    </inkml:annotationXML>
    <inkml:traceGroup>
      <inkml:annotationXML>
        <emma:emma xmlns:emma="http://www.w3.org/2003/04/emma" version="1.0">
          <emma:interpretation id="{A48BF2FC-DF55-4AE7-BBFE-8F878DBDBA55}" emma:medium="tactile" emma:mode="ink">
            <msink:context xmlns:msink="http://schemas.microsoft.com/ink/2010/main" type="paragraph" rotatedBoundingBox="23662,4754 24955,4754 24955,6901 23662,69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5F812F2-6A05-4704-BA5F-3832A33EBE67}" emma:medium="tactile" emma:mode="ink">
              <msink:context xmlns:msink="http://schemas.microsoft.com/ink/2010/main" type="line" rotatedBoundingBox="23662,4754 24955,4754 24955,6901 23662,6901"/>
            </emma:interpretation>
          </emma:emma>
        </inkml:annotationXML>
        <inkml:traceGroup>
          <inkml:annotationXML>
            <emma:emma xmlns:emma="http://www.w3.org/2003/04/emma" version="1.0">
              <emma:interpretation id="{A37D7383-4FF2-4279-833D-F4F10A139340}" emma:medium="tactile" emma:mode="ink">
                <msink:context xmlns:msink="http://schemas.microsoft.com/ink/2010/main" type="inkWord" rotatedBoundingBox="24408,4754 24955,4754 24955,5415 24408,541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16 150 532 0,'0'0'47'15,"0"0"-8"-15,0 0-10 0,0 0-3 16,0 0-4-16,0 0 1 0,0 0 1 16,0 0-3-16,0 0-4 0,0 0 0 15,-11 0-4-15,11-3-3 0,-3 3-1 0,3 0-3 16,0-1-2-16,-1 1-2 0,1 0 0 16,0-2 0-16,0 2 2 0,0 0 0 15,-3-3 1-15,3 3-2 0,0-2-1 16,0 0 1-16,0 2 1 0,0-3-1 15,0 2 0-15,0-9-1 0,0 2-1 16,0 2-1-16,0-9 1 0,4 11-1 16,-1-4 1-16,2 3-1 0,-1-1 1 15,1 1-1-15,-2 1 0 0,6-5 1 16,-5 5 0-16,1 0 0 0,7-3 1 0,-8 5-1 16,-1-3 2-16,9-1-3 0,-6 2 1 15,6-2 0-15,-1 0-2 0,-7 4 2 16,10-3 0-16,-7 5 0 0,11 0 0 15,-1 0 0-15,-1 0 0 0,1 0 1 16,0 0 1-16,-1 0-1 0,1 0 1 0,1 0 0 16,-3 0-3-16,3 0 1 15,-3 2 0-15,1 1-1 0,-4 0 3 16,2 2-2-16,-2 1-1 0,0 2 0 16,-8-6-1-16,5 7 1 0,-4-4-1 0,-1-1 2 15,1 0-1-15,-5-4 1 0,0 0 0 16,0 0-1-16,0 7 0 0,0 1 1 15,0 9-2-15,0-1 1 0,0-2 0 16,-2 1-1-16,-2-1 1 0,1-1 0 16,-3-2-1-16,1 3 1 0,-2-4 0 0,1 1 0 15,0 0 1-15,-3-3 0 0,4-3-2 16,-4 6 2-16,5-6-1 0,-1 0 1 16,-5 3 0-16,5-4-1 15,-2-1-1-15,-4 4 0 0,7-4 0 0,-7 5 1 16,2-1 2-16,5-3-2 0,-1-1 0 15,5-3-1-15,-3 0-1 0,3 0 2 16,-1 4-1-16,-1-3 2 0,-1 2-1 16,2-3 0-16,-2 0 1 0,1 0-1 15,-1 5 0-15,2-5 0 0,-2 0-1 0,1 1 2 16,-1-1-1-16,3 0 0 0,-1 2 1 16,1-2-2-16,-3 0 1 0,3 0 0 15,-2 0 0-15,2 0 1 0,0 0 1 16,0 0-3-16,0 0 1 0,0 0 0 15,0 0-3-15,0 0 3 0,0-2 0 16,5-4-1-16,5-2 1 0,4 2 0 16,-1 1-1-16,1 2 1 0,-8 0 0 15,7-2 0-15,-7 5 0 0,2-2 0 16,1 2-1-16,-9 0 1 0,6-1 1 0,3 1-1 16,-3 0 2-16,9 0-2 0,-6 0 0 15,0 0 0-15,7 0-1 0,-8 0 1 16,1 0 0-16,8 0 0 0,-11 1 0 15,0 1 0-15,7 3-3 0,-5-1 3 16,-5-2-1-16,9 6 1 0,-8-5 2 0,1 2-1 16,-1-2 0-16,-2 3-1 15,2-1 0-15,-1 0-1 0,0-2-1 16,0 2 2-16,-1 1 0 0,1 1 0 16,1-1 0-16,-4-6 0 0,2 5 2 0,1 1-2 15,-2 1 1-15,4 1-1 0,-5-8 0 16,0 0-1-16,0 0 1 0,3 1 0 15,-3 1-1-15,1 1 1 0,2 5 1 16,-1-1-1-16,-1 2 0 0,2-3 0 16,-3-6-2-16,0 0 1 0,0 0 1 0,0 2 1 15,2 9-1-15,-2-3 1 0,0 3-1 16,0-3-1-16,0-8 2 0,0 0-1 16,0 0 2-16,0 3-2 15,0-1 0-15,0 1 1 0,0-2-2 0,0 1 1 16,0 1 0-16,0-1-1 0,0 0 1 15,0 6 0-15,0 1 1 0,0-2-1 16,0 9 0-16,-2-10 0 0,-1 1 0 16,-3 4-1-16,5-4 1 0,-2-1 0 15,1 1 0-15,-2-2 0 0,-1-2-1 0,1 2 2 16,1-2-2-16,3-3 1 0,-6 5 1 16,1-2-1-16,1 2 1 0,-1-1-1 15,-1-2 1-15,-1 1-1 0,1-1 1 16,0 2-1-16,-3-2 0 0,1 1 1 15,2-1-2-15,-9 2 1 0,8-2 2 16,1 1-2-16,-2-2-1 0,0-1 1 16,1 3-3-16,1-1 2 0,-11 0 1 15,11 0 1-15,-7 3 0 0,-1-2 0 16,2 0 4-16,0 2-6 0,6-3 1 0,-9-1-1 16,6 3-4-16,-9-1 5 0,3-2 0 15,-1 1 0-15,1 1 0 0,0-1-1 16,0 0 6-16,-4 0-5 0,4 3 1 15,6-5-1-15,-7 0-5 0,8 0 5 16,-1 0 1-16,-7 0-1 0,10 0 1 0,-3 0-1 16,3 0 4-16,-3 0-3 15,0 0-1-15,0-3 0 0,-5 1-3 16,8 0 4-16,-1 0 1 0,1 0 0 16,6 2 2-16,-2 0 1 0,2 0-1 0,-3 0 3 15,2 0-2-15,1 0-1 0,-3 0 2 16,3 0-5-16,-2-3-1 0,2 3 0 15,-3 0-1-15,3 0 1 0,-1-2 0 16,1 2-1-16,0 0 0 0,-3 0-4 16,3 0-4-16,0 0-10 0,0 0-39 0,0-1-163 15,0-7-112-15</inkml:trace>
        </inkml:traceGroup>
        <inkml:traceGroup>
          <inkml:annotationXML>
            <emma:emma xmlns:emma="http://www.w3.org/2003/04/emma" version="1.0">
              <emma:interpretation id="{895B5309-E70E-410C-BF0A-E050CAAF4C60}" emma:medium="tactile" emma:mode="ink">
                <msink:context xmlns:msink="http://schemas.microsoft.com/ink/2010/main" type="inkWord" rotatedBoundingBox="23662,6472 24759,6472 24759,6901 23662,6901">
                  <msink:destinationLink direction="with" ref="{EA216323-F893-42DE-B3AE-44CB5C0A4C7F}"/>
                </msink:context>
              </emma:interpretation>
              <emma:one-of disjunction-type="recognition" id="oneOf1">
                <emma:interpretation id="interp1" emma:lang="" emma:confidence="0">
                  <emma:literal>in</emma:literal>
                </emma:interpretation>
                <emma:interpretation id="interp2" emma:lang="" emma:confidence="0">
                  <emma:literal>,,</emma:literal>
                </emma:interpretation>
                <emma:interpretation id="interp3" emma:lang="" emma:confidence="0">
                  <emma:literal>In</emma:literal>
                </emma:interpretation>
                <emma:interpretation id="interp4" emma:lang="" emma:confidence="0">
                  <emma:literal>ln</emma:literal>
                </emma:interpretation>
                <emma:interpretation id="interp5" emma:lang="" emma:confidence="0">
                  <emma:literal>,n</emma:literal>
                </emma:interpretation>
              </emma:one-of>
            </emma:emma>
          </inkml:annotationXML>
          <inkml:trace contextRef="#ctx0" brushRef="#br0" timeOffset="279053.0587">-368 1754 721 0,'0'0'40'0,"0"0"0"0,0 0-7 0,0 0-9 16,0 0-8-16,148-34-3 0,-88 43-3 16,3 8-2-16,6 3-3 0,-1 2-3 0,1 0-1 15,-8 0-2-15,-5-1 1 0,-11-2-2 16,-9 0-1-16,-12-5 0 0,-10 1-10 16,-10 5-18-16,-4 1-91 15,-4 5-196-15,-19-9-28 0</inkml:trace>
          <inkml:trace contextRef="#ctx0" brushRef="#br0" timeOffset="278719.0168">-335 1818 92 0,'0'0'52'15,"0"0"16"-15,0 0 11 0,5-8 1 16,-4 5-6-16,-1-1-13 0,3 3-8 15,-3-2-10-15,2 1-7 0,-2-1-8 16,0 3-11-16,1-1-7 0,-1 1-3 16,0-2-2-16,3-1 0 0,-3 1 0 0,0 2 0 15,2-3 2-15,-2 3 3 0,0-1 1 16,3 1 2-16,-3-2 0 16,0 2-2-16,0-3-1 0,0 3-4 15,0 0-1-15,0 0-1 0,0 0 0 0,-3 0 1 16,-9 0 1-16,-6 11 1 0,-5 3 1 15,1-2 2-15,1 5 2 0,-2 0 1 16,1 2-3-16,-4 6-2 0,-1-1-1 16,-2 4-3-16,1 0 1 0,-1-2-1 15,1 0-1-15,1-1 0 0,3-1-1 0,9-8-1 16,0 1 1-16,2-6-1 0,9-6-1 16,-5 6 1-16,4-6-2 0,2-2 1 15,0 2-1-15,3-5-2 0,-1 0-1 16,1 0-4-16,0 0-10 0,-3 3-20 15,3-3-25-15,0 0-86 0,13 0-166 16,7-10-1-16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0-26T03:19:09.34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EA216323-F893-42DE-B3AE-44CB5C0A4C7F}" emma:medium="tactile" emma:mode="ink">
          <msink:context xmlns:msink="http://schemas.microsoft.com/ink/2010/main" type="inkDrawing" rotatedBoundingBox="23027,14302 24283,6359 24595,6409 23340,14352" semanticType="callout" shapeName="Other">
            <msink:sourceLink direction="with" ref="{895B5309-E70E-410C-BF0A-E050CAAF4C60}"/>
            <msink:sourceLink direction="with" ref="{F6BC770D-E7DF-454C-957C-17A89BD27593}"/>
          </msink:context>
        </emma:interpretation>
      </emma:emma>
    </inkml:annotationXML>
    <inkml:trace contextRef="#ctx0" brushRef="#br0">1172 58 273 0,'0'0'50'0,"0"0"0"0,0 0-10 16,0 0-1-16,0 0-1 15,0 0 2-15,0 0-8 0,0 0-3 16,0 0-9-16,3-52-4 0,-3 50-4 16,0 1-4-16,0 1-3 0,0-3-1 0,0 3 3 15,0 0-2-15,0 3 6 0,0 5-5 16,0 11 3-16,1 8-1 0,-1 2 0 15,0 6 0-15,3-2 0 0,-3-1-1 16,0 3 1-16,0-3-1 0,0-1 0 16,0 2 0-16,0 3-1 0,0-1 0 0,0 0-1 15,0 2-1-15,0 1 0 0,0 5 2 16,-3-2-3-16,2 1 3 16,-2 2-3-16,1-4 2 0,-1-3-1 0,2 1 0 15,-2-1 0-15,1-3 2 0,-1 0-3 16,2 3 1-16,-2-1 3 0,3 6-5 15,0 1 5-15,0-2-5 0,0 2 0 16,3-3 1-16,1 0-3 0,-2-1 2 16,2-2-2-16,-1 3 2 0,-3 0-2 15,0 0 0-15,0 3 1 0,0 0 0 0,-3 1 1 16,-3-1 0-16,-1 2-1 0,4 0 3 16,-2-1-3-16,1 0 2 15,1 3-1-15,1-1 1 0,2 2 3 16,0 1-5-16,0-2 4 0,0 0-5 0,-3 0-1 15,3 0 2-15,-4-2-1 0,-1 4 1 16,-1 2-2-16,0 2 1 0,-3 2 0 16,2 5 1-16,-4 2-1 0,2 2 1 15,-1-3-1-15,-2 1 0 0,1-4 0 16,0 2 1-16,-1-4 3 0,2 4-2 0,-1-2 3 16,-1-1-5-16,0 2 2 0,-1 2 0 15,-4 4 1-15,2 0 0 0,2 4-1 16,1 1-1-16,0 3-1 0,3-3 0 15,0 2-1-15,3-4 2 0,1-1 2 16,1-2-2-16,-1-4 2 0,-1 3-3 0,2-7-1 16,-2 4 1-16,-3-3 0 15,1 1 1-15,-2 0-2 0,0 5 2 16,0-3-4-16,-2 4 4 0,0-3-2 16,0 0 2-16,3-3 2 0,-2-3-4 0,2-3 0 15,0 0 0-15,0-5 3 0,3 1-2 16,2 1 1-16,-1-6-1 0,1 3 0 15,-1 0 0-15,1-2 1 0,-2 4-1 16,-3 2 0-16,0 0 0 0,0 2-2 16,-5-2 3-16,4 3-1 0,-4-8 0 0,4 4-1 15,-1-6 1-15,2-1-4 0,0-2 5 16,0-2-1-16,3-3 0 16,-3 1 5-16,1-1-5 0,-1 1 3 15,2-1-3-15,-5 0 0 0,3-1 0 0,-2 0 0 16,1 0 0-16,-2 0-1 0,1-2 1 15,2 1-1-15,0-2 1 0,0 3 0 16,3-3 0-16,-3-1 0 0,3 0-1 16,-3-2-1-16,2-1 2 0,1 1 0 15,0 0 2-15,1-10-2 0,-2 6 1 0,1-3-2 16,-2 2-1-16,0 6 2 16,1-9-1-16,1 3 1 0,1 0 1 0,-2 1-1 15,4-2-1-15,-5 1 1 16,4 0 0-16,-2 0-2 0,-3 7 2 0,0-5 4 15,3 2-4-15,-2-7 5 0,-1 0-4 16,3 4-1-16,2-9 1 0,-5 10-1 16,3-1 0-16,1-9 0 0,-2 5-2 15,2-8 2-15,4 2-1 0,-1 1 0 16,-1-3 1-16,2 2 0 0,-2-8 1 0,1 11-1 16,-1-8 0-16,2 5 0 0,-2 0 0 15,-2 0 0-15,4-2 0 0,-2 3 0 16,-2 0 0-16,1-1 0 0,2 2-1 15,-4-1 1-15,-1 6 0 0,2-7 0 16,-1 9 2-16,3-10-3 0,-1 1 1 16,1 1-1-16,-2 1 0 0,0 2 1 15,1-2 1-15,1 1 0 0,1-10-2 16,-2 8 1-16,1-7-1 0,-2 4 1 16,2 2 0-16,0-8 0 0,2 8 0 0,-2-4 0 15,1 0 0-15,-2 6-1 0,1-2 1 16,-2-1 0-16,4 2 2 0,-4 0-2 15,2-1 1-15,2 1 0 0,-2-1-2 16,1 1 1-16,1-1 1 0,-2 0-2 16,1 2 1-16,-1-2-1 0,2-9 3 0,-2 12 0 15,3-9-1-15,-2 6 5 16,-1 2-5-16,2 1 6 0,-2 0-1 16,-2-1-2-16,4 2 0 0,-2-2 0 15,0 7-5-15,0-6 3 0,1 6 0 0,-1-8-1 16,2-10 2-16,1 3-3 0,0-9-2 15,-3 0 2-15,3 0 0 0,0 2-2 16,-2 0 1-16,2-2-13 0,0 3-29 16,-7-3-166-16,-2-20-132 0,-6-19-23 15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0-26T03:17:24.64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5F68F48E-C548-455C-8B30-FCED391C5745}" emma:medium="tactile" emma:mode="ink">
          <msink:context xmlns:msink="http://schemas.microsoft.com/ink/2010/main" type="writingRegion" rotatedBoundingBox="15347,16584 31055,11242 32359,15075 16651,20418"/>
        </emma:interpretation>
      </emma:emma>
    </inkml:annotationXML>
    <inkml:traceGroup>
      <inkml:annotationXML>
        <emma:emma xmlns:emma="http://www.w3.org/2003/04/emma" version="1.0">
          <emma:interpretation id="{C024F015-387D-4204-801C-4CEE412754F6}" emma:medium="tactile" emma:mode="ink">
            <msink:context xmlns:msink="http://schemas.microsoft.com/ink/2010/main" type="paragraph" rotatedBoundingBox="15347,16584 28776,12017 29555,14306 16125,188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1082E9-E4E6-4796-8E6E-AF39A04CB2AB}" emma:medium="tactile" emma:mode="ink">
              <msink:context xmlns:msink="http://schemas.microsoft.com/ink/2010/main" type="line" rotatedBoundingBox="15347,16584 28776,12017 29555,14306 16125,18874"/>
            </emma:interpretation>
          </emma:emma>
        </inkml:annotationXML>
        <inkml:traceGroup>
          <inkml:annotationXML>
            <emma:emma xmlns:emma="http://www.w3.org/2003/04/emma" version="1.0">
              <emma:interpretation id="{EC30DFEC-4424-4B5D-AEC5-5DB7492D01B3}" emma:medium="tactile" emma:mode="ink">
                <msink:context xmlns:msink="http://schemas.microsoft.com/ink/2010/main" type="inkWord" rotatedBoundingBox="15629,17415 19335,16154 19817,17571 16111,1883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17510 9691 492 0,'0'0'63'0,"0"0"-11"16,0 0-11-16,0 0-4 0,0 0-4 15,0 0-4-15,0 0-1 0,0 0-3 16,0 0-5-16,34-88-4 0,-35 66-2 0,-8-5-3 16,-5 5-3-16,5 7-2 0,-4-4-1 15,-2 3-1-15,-4 0-1 0,-5-6 1 16,-3 8-4-16,2-1 2 0,-7 5-1 15,2 5 0-15,-1 3 0 0,-2 2 0 16,-1 7 1-16,1 10 1 0,5 8 1 16,1 4-2-16,7 4 1 0,7 1-1 15,5 2-1-15,8 1 0 0,0-2 1 16,6-3-1-16,12-1 1 0,6-7-2 16,2-2 0-16,4-5-1 0,-2-9-1 0,-3-2-2 15,-1-6-5-15,3 0-9 0,-3-2-9 16,6-10-7-16,-3-7-6 0,-5-3 4 15,-7-2 5-15,-1-3 7 0,-4 1 10 16,-4 2 3-16,-1 1 0 0,-1-1 1 16,-1 6 1-16,-3 0 4 0,0 1 3 0,0 8 4 15,0-6 3-15,0-3 3 0,0 12 3 16,-3-8 4-16,2 7-1 0,-2 1 1 16,1-1 4-16,2 7 0 15,-4-6 0-15,-1 1-1 0,1 1-2 0,2-1-2 16,2 5-1-16,0-2 0 0,0 2-1 15,0-1-1-15,0-3-1 0,0 1 0 16,-3 3-2-16,3-1-1 0,-1 1 0 16,1 0-3-16,-3 0 1 0,3 0-2 15,0 0-1-15,0 0 0 0,0 0-1 0,0 0 1 16,0 9 0-16,0 7-1 0,4 3 1 16,4-1 0-16,2 7 1 0,1-2 0 15,1 2 0-15,-1 2 1 16,-1-1-2-16,2 5 1 0,-1 0 0 0,-1-1-3 15,2 6 2-15,-1-2 3 0,-1 5-4 16,2 0 4-16,-1-2-4 0,-1 4-2 16,2-4 2-16,-4-4-1 0,1 0 1 15,-5-7-1-15,4-4 1 0,-4-7 1 16,2-3 1-16,-1 3-1 0,-4-12 0 0,4 5 0 16,-5-8 1-16,0 0 0 0,0 0 0 15,3 0 1-15,-2 0-1 0,4 0-1 16,2-19 0-16,-2-10-2 0,1-7 0 15,-2-6 1-15,3-4-1 0,-3-2-3 16,5-3 3-16,2-1-6 0,2-7 5 16,4 5 1-16,2-2 1 0,1-3 0 15,-1 2-2-15,-1 2 1 0,-3 1-1 16,-1 8-1-16,-4 5-1 0,-2 9-4 16,-7 1-10-16,-1-2-28 0,0 3-80 0,0-13-202 15,0 2-26-15</inkml:trace>
          <inkml:trace contextRef="#ctx0" brushRef="#br0" timeOffset="-6439.6986">14217 10140 540 0,'0'0'62'0,"0"0"-19"16,0 0-16-16,0 0-8 0,0 0-5 15,0 0 2-15,0 0 1 0,0 0 4 16,0 0-1-16,0 0 4 0,-17 11-1 15,29-9-1-15,15 1-2 0,12-2-4 16,11-1-4-16,9 0-3 0,14-6-3 0,11-7 2 16,11-2 0-16,15-3 1 15,7-3 1-15,10 0-1 0,-4 1 2 16,-4 1-6-16,-8 3-2 0,-10-1-1 16,-13 5-4-16,-12 1 3 0,-15 3-1 0,-19 2 1 15,-18 4-1-15,-6 2 0 0,-10 0-1 16,-1 0 1-16,2 0-1 0,-9 0-2 15,0 0 1-15,0 0-5 0,0 0-9 16,0 0-18-16,-9 0-47 0,-6 0-236 16,-12-5-36-16</inkml:trace>
          <inkml:trace contextRef="#ctx0" brushRef="#br0" timeOffset="-4247.0476">14797 10897 411 0,'0'0'57'0,"0"0"1"0,0 0-9 15,0 0-5-15,0 0-8 0,0 0-8 16,0 0-5-16,0 0-1 0,0 0-1 16,-72-94-2-16,58 90-3 0,-4 4-3 0,-6 0-5 15,0 8 0-15,-9 8-1 0,5 5 1 16,0 3-1-16,3 5 3 0,1 4-1 15,1 5 2-15,5 3-2 0,3-1-1 16,5-13-1-16,5 4-2 0,5-5 0 16,2-1 1-16,11 1-1 0,1-11 1 0,10-10 0 15,4-5 0-15,10-2 0 0,9-16-3 16,-4-2 0-16,2-9-1 16,-6-3-2-16,-1-6 1 0,-5-6 1 15,-6-3 0-15,-12-5 2 0,-6-4-2 0,-9-6-5 16,-4 0 3-16,-19 1-4 0,-5 4 4 15,-10 5 2-15,-1 12-1 0,-11 5-1 16,1 11 1-16,-6 11 2 0,3 4-3 16,-1 9-1-16,5 0 0 0,6 6-4 15,9 5 3-15,7 0-2 0,10-1 0 0,7-2-2 16,4-3-4-16,2 6-5 0,3-2-11 16,0-3-22-16,3 10-50 0,12-7-211 15,8 4-23-15</inkml:trace>
          <inkml:trace contextRef="#ctx0" brushRef="#br0" timeOffset="-3400.395">15277 10546 455 0,'0'0'74'0,"0"0"-9"16,0 0-18-16,0 0-14 0,0 0-9 16,0 0 0-16,0 0-1 0,0 0-1 15,0 0 0-15,-20 0-5 16,17 0-3-16,2 0-3 0,-2 0-3 0,1 0-2 15,-1 0-2-15,2 0 1 0,-1 0-1 16,2 0 3-16,-3 0 0 0,3 0 0 16,0 0 1-16,0 0 1 0,0 5-1 15,14 1 0-15,8 3-1 0,7 0-2 16,1-3-1-16,-8-1-3 0,4-5 1 0,4 2-2 16,-4-2 1-16,2 0 1 0,-1 0-1 15,-3 0-1-15,-4 0 0 0,7 0 1 16,-9 0-1-16,-3 1 1 0,3 4-1 15,-12-5 0-15,12 3 1 0,-12-2-1 16,3 9 0-16,2-3-1 0,-7 5 0 0,-1 9 0 16,-3 1 0-16,-3 9 0 15,-9 2 1-15,-6 4 5 0,-1 1-4 16,-7 4 3-16,0 2-4 0,-2-3 0 16,1 2 0-16,3-3-1 0,1-3 2 0,7-4-3 15,4-8 2-15,6 1 0 0,3-12 1 16,3 3 0-16,0 5 0 0,13-3-1 15,5 0 1-15,6-13 0 0,-6 1 0 16,8-5 1-16,5-2-2 0,3 0 0 16,9-9-2-16,-5-4-1 0,-2 2-4 0,-12 0-10 15,-5 0-15-15,-4-5-27 0,-6 5-53 16,-1 0-202-16,-2 0-13 0</inkml:trace>
          <inkml:trace contextRef="#ctx0" brushRef="#br0" timeOffset="-2992.0118">15287 10928 638 0,'0'0'59'0,"0"0"-10"16,0 0-14-16,0 0-9 15,0 0-7-15,0 0-7 0,0 0-5 16,127-17-2-16,-76 3-3 0,1 1 0 16,8 0-2-16,-2-3-5 0,-1 1-13 0,-6 4-42 15,0-6-135-15,-6-2-127 0</inkml:trace>
          <inkml:trace contextRef="#ctx0" brushRef="#br0" timeOffset="-2478.9847">16283 9864 594 0,'0'0'63'0,"0"0"-8"0,0 0-19 16,0 0-7-16,0 0-1 0,0 0-7 15,0 0-2-15,0 0-9 0,0 0 1 16,122-32-6-16,-80 23 1 0,0 1-3 16,-3-1-2-16,-3 3-3 0,-9 2-2 0,-3 2-9 15,-9-1-19-15,0 1-56 0,0 0-222 16,-7 0-18-16</inkml:trace>
          <inkml:trace contextRef="#ctx0" brushRef="#br0" timeOffset="-2299.8691">16371 10008 728 0,'0'0'40'0,"0"0"6"0,0 0-6 15,0 0-17-15,0 0-12 0,0 0-7 16,124 68-2-16,-87-65-3 0,1-3-11 16,-6 0-23-16,-7-6-55 0,-2-4-223 15,-1-1-19-15</inkml:trace>
        </inkml:traceGroup>
        <inkml:traceGroup>
          <inkml:annotationXML>
            <emma:emma xmlns:emma="http://www.w3.org/2003/04/emma" version="1.0">
              <emma:interpretation id="{F6BC770D-E7DF-454C-957C-17A89BD27593}" emma:medium="tactile" emma:mode="ink">
                <msink:context xmlns:msink="http://schemas.microsoft.com/ink/2010/main" type="inkWord" rotatedBoundingBox="22219,14830 23838,15081 23602,16599 21984,16348">
                  <msink:destinationLink direction="with" ref="{EA216323-F893-42DE-B3AE-44CB5C0A4C7F}"/>
                </msink:context>
              </emma:interpretation>
              <emma:one-of disjunction-type="recognition" id="oneOf1">
                <emma:interpretation id="interp1" emma:lang="" emma:confidence="0">
                  <emma:literal>f</emma:literal>
                </emma:interpretation>
                <emma:interpretation id="interp2" emma:lang="" emma:confidence="0">
                  <emma:literal>F</emma:literal>
                </emma:interpretation>
                <emma:interpretation id="interp3" emma:lang="" emma:confidence="0">
                  <emma:literal>G</emma:literal>
                </emma:interpretation>
                <emma:interpretation id="interp4" emma:lang="" emma:confidence="0">
                  <emma:literal>g</emma:literal>
                </emma:interpretation>
                <emma:interpretation id="interp5" emma:lang="" emma:confidence="0">
                  <emma:literal>£</emma:literal>
                </emma:interpretation>
              </emma:one-of>
            </emma:emma>
          </inkml:annotationXML>
          <inkml:trace contextRef="#ctx0" brushRef="#br0" timeOffset="97974.6273">21184 8380 492 0,'0'0'63'0,"0"0"-15"16,0 0-13-16,0 0-10 0,0 0-6 0,0 0-4 16,0 0 5-16,0 0-5 0,0 0 1 15,-23-46 0-15,19 41-3 0,-8-4 2 16,0 3-2-16,-3 1-1 0,1 0 1 15,8 4 0-15,-10-1-2 0,10-1 0 16,-9-1-1-16,1-1-3 0,8 4 0 16,-11-1-3-16,11-1 0 0,-1 1-1 15,-8-2 0-15,6 2-1 0,-8-3-1 16,-1 2 2-16,0 2-1 0,0 1 2 16,9 0-1-16,-7 0-1 0,7 0 0 0,0 0 0 15,-9 0 0-15,12 0 0 0,-2 0 1 16,2 0-2-16,0 1 1 0,-2 2-1 15,-5 4 0-15,1-1 1 0,-2 0 1 16,2 1 0-16,0 1-1 0,-1 2 0 16,1-1-1-16,1 2 0 0,2 0 0 0,0 0 0 15,5-7 1-15,-2 10-1 0,4-8 2 16,-5 7-2-16,1 1 1 16,1-3 0-16,1 2-1 0,1-7 0 15,-2 7 0-15,5-6 0 0,-1 1 0 0,1 6 1 16,0-7-1-16,0 6 0 0,0 0 0 15,4-2 1-15,2 4 1 0,3-7-1 16,6 7 0-16,-3-8-2 0,3 6 0 16,3-5 2-16,-4-2-1 0,7 4 1 15,-8-2 1-15,5-7-1 0,0 2 0 0,2-3-1 16,9 0 0-16,-11 0-1 0,7 0 2 16,-1-3-2-16,-7-5 0 0,4-3 1 15,-8 5-1-15,-1-2 1 16,0 1 0-16,0-4 0 0,-1 3 1 0,-2-6-1 15,0 3 0-15,-4-2 0 0,1 2 0 16,1-5-1-16,-1-8 1 0,0-1-1 16,2-8-1-16,-2 2 1 0,-2 2 0 15,1-5 0-15,-1 1 0 0,-4-3 1 16,0 2 0-16,0-7 0 0,0 1-1 0,0 0 0 16,-9 0 0-16,-1 4 0 0,-4-2 1 15,-4 3-5-15,0 4 3 0,-3 0-3 16,-2 2 2-16,-4 7 2 0,2 2-1 15,-2 6 0-15,7 3 0 0,-4 3 0 16,9 7-1-16,-6 1-2 0,4 0-1 0,-1 0-5 16,0 0-5-16,9 0-7 15,3 0-16-15,6 0-32 0,-3 0-104 16,3 0-150-16,0 4-9 0</inkml:trace>
          <inkml:trace contextRef="#ctx0" brushRef="#br0" timeOffset="99381.1341">20480 9103 408 0,'0'0'76'0,"0"0"-14"0,0 0-20 16,0 0-10-16,0 0-4 0,0 0-3 15,0 0 0-15,0 0 3 0,0 0-3 0,-21 8 1 16,48-5-2-16,12 1-5 0,11-4 1 16,9 0-2-16,10 0-3 0,12-3 3 15,12-1-4-15,15-2-2 0,10-4-1 16,9 2-1-16,3-1-3 0,-1 0 1 15,-10 0-3-15,-10 0-3 0,-14 2-1 16,-11 1 0-16,-13 1-1 0,-14-1 1 16,-7 1 0-16,-20 5 0 0,-12-5-1 15,-9 5-1-15,-9 0 0 0,0-2-1 16,0 2-2-16,0 0-3 0,-3-1-4 0,-17 1-6 16,-8 0-12-16,-5 0-18 0,4 0-27 15,-2 8-95-15,5 0-145 0</inkml:trace>
          <inkml:trace contextRef="#ctx0" brushRef="#br0" timeOffset="98512.0708">21841 7839 528 0,'0'0'58'0,"0"0"-13"0,0 0-16 0,0 0-8 16,0 0-5-16,0 0 5 0,0 0-1 15,0 0 1-15,0 0-2 0,3-44-2 16,-8 38-4-16,1 2-1 0,-1-3-1 16,4 3-6-16,-8 0-1 0,1 1 0 15,-7 3-3-15,-7 0 2 0,2 0 1 16,-5 0 0-16,-1 11 2 0,9-3-2 0,1 3 1 16,1 3 0-16,1 3 0 0,1 8-1 15,2 1 6-15,5 5-6 0,-1 4 5 16,5 4-5-16,2-1 0 0,0 8 1 15,2 0-1-15,5 6 2 0,2 1-2 16,-1 0 1-16,1-1 0 0,3-1-3 16,-2 0-1-16,-1-3 1 0,0-5-3 15,-4-3 2-15,-1-12-2 0,-4 1 0 16,0-11 1-16,0-1-2 0,-3-1-1 16,-6-5-3-16,3 2-7 0,-9-8-11 0,2-1-20 15,-2-4-31-15,-6-2-93 0,6-13-152 16</inkml:trace>
          <inkml:trace contextRef="#ctx0" brushRef="#br0" timeOffset="98695.6484">21490 8307 696 0,'0'0'63'16,"0"0"-7"-16,0 0-18 0,0 0-17 15,0 0-12-15,115-3-8 0,-66 2-4 16,1-6-10-16,1-1-23 0,0-5-48 16,-4-3-204-16,1 2-40 0</inkml:trace>
        </inkml:traceGroup>
        <inkml:traceGroup>
          <inkml:annotationXML>
            <emma:emma xmlns:emma="http://www.w3.org/2003/04/emma" version="1.0">
              <emma:interpretation id="{375D36ED-93A8-4637-84F3-0F27D3E549C0}" emma:medium="tactile" emma:mode="ink">
                <msink:context xmlns:msink="http://schemas.microsoft.com/ink/2010/main" type="inkWord" rotatedBoundingBox="26500,12824 26754,13827 25934,14036 25679,13033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65662.9001">24617 5700 723 0,'0'0'37'0,"0"0"1"16,0 0-7-16,0 0-14 0,0 0-7 15,0 0-2-15,0 0-2 0,0 0 0 16,0 0-2-16,-25-15 0 0,20 19 1 16,5 13 3-16,0 10 1 0,2 4-3 0,13 9 1 15,6-4-2-15,5 2-1 0,5 2 4 16,4-2-2-16,7-1 2 0,4-4-4 15,6-1-1-15,0 1-2 0,-1-7 1 16,-3-2 2-16,-6-2 0 0,-4-1 1 16,-14-10-2-16,-10-3-1 0,-8-5 0 15,-6-3 1-15,0 0-2 0,0 0 3 0,0 13-2 16,0 2-2-16,-9 9 1 16,-11 7 0-16,-6 1 0 0,-7 3 3 15,-7 3-3-15,-11 5 0 0,-6 5-1 0,-11 1-2 16,-12 6-2-16,-1 0-8 0,-6 4-49 15,1-6-269-15,1-10-36 0</inkml:trace>
        </inkml:traceGroup>
        <inkml:traceGroup>
          <inkml:annotationXML>
            <emma:emma xmlns:emma="http://www.w3.org/2003/04/emma" version="1.0">
              <emma:interpretation id="{97A829E4-8C1E-42FE-AA0E-CFD30F00E23D}" emma:medium="tactile" emma:mode="ink">
                <msink:context xmlns:msink="http://schemas.microsoft.com/ink/2010/main" type="inkWord" rotatedBoundingBox="27834,13641 29174,13186 29555,14306 28215,14762"/>
              </emma:interpretation>
            </emma:emma>
          </inkml:annotationXML>
          <inkml:trace contextRef="#ctx0" brushRef="#br0" timeOffset="58500.1596">27056 6918 529 0,'0'0'70'0,"0"0"-13"15,0 0-22-15,0 0-8 0,0 0-5 16,0 0-1-16,0 0-4 16,0 0-1-16,0 0-5 0,4-44-2 15,-8 31 2-15,-4 2-5 0,-1 1 2 0,-3 0-1 16,-4-4 0-16,2 8-1 0,-8-7 1 15,2 4-1-15,5 2 0 0,-7 2-1 16,7-1 0-16,-6 3-1 0,-5-2 0 16,2 5-1-16,-9 0 0 0,1 0-2 15,2 0 1-15,-1 7 0 0,2 1-1 16,2 1 0-16,3-1 2 0,4 1-2 0,2 1 0 16,0 1 1-16,6-3-1 0,-4 6 1 15,7-3 0-15,1 1-1 16,1 2 5-16,2 2-6 0,1 1 5 0,4 1-4 15,0 6 1-15,0-4-1 0,4 6 0 16,13-2 2-16,-1-8-1 0,7 0 1 16,1-3 1-16,3-4 0 0,2 1 1 15,1-4 1-15,-8-1-3 0,2-4 1 16,3-1-2-16,-1 0 0 0,5 0 0 0,-4-11 1 16,-3-5-1-16,-4-3 0 0,3-9 0 15,-7-8-2-15,2-3-2 0,-4-9 3 16,-4-2-4-16,-5-4 3 0,-5-1 1 15,-2-4-2-15,-14 2 2 0,-8-1-2 16,-2 5 1-16,-6-1 0 0,-2 11 1 0,-2 3-2 16,1 12 3-16,-1 4-3 15,3 13-1-15,12 1 0 0,-4 6-4 16,3 4-2-16,9 0-4 0,-7 2-8 16,7 13-13-16,8 9-24 0,5 1-61 0,0 4-200 15,11-7-14-15</inkml:trace>
          <inkml:trace contextRef="#ctx0" brushRef="#br0" timeOffset="59230.3287">27293 6894 695 0,'0'0'56'16,"0"0"-14"-16,0 0-10 0,0 0-12 16,0 0-7-16,158-6-3 0,-105-4-6 15,1 4-5-15,-6-5-10 0,-4 2-26 0,-7 0-82 16,-4-4-189-16,-4 3-31 0</inkml:trace>
          <inkml:trace contextRef="#ctx0" brushRef="#br0" timeOffset="59016.2088">27778 6469 512 0,'0'0'62'0,"0"0"-9"15,0 0-13-15,0 0-10 0,0 0-1 16,0 0-8-16,0 0-1 0,7-121-4 16,-10 116-4-16,-1-9-4 0,1 9-5 15,-2 2 0-15,-7-5-2 0,3 6 0 16,-11 2 2-16,-8 0-2 0,1 0 1 0,-6 10 1 16,4 6 0-16,4 1 1 0,5 5 0 15,-1 4 3-15,9 7-1 0,0 6 3 16,3 1-3-16,7 9 3 0,2 2-1 15,0 1-1-15,0 2 1 0,2-1-3 16,2-2 5-16,4-3-6 0,-7-2 3 16,4-2-5-16,-5-2-1 0,0-2 0 15,0-11-1-15,0 1 1 0,0-5-1 16,0-1 0-16,-5 3 2 0,-1-5-2 16,2-9-3-16,-5 2-2 0,3-4-7 0,-3-3-13 15,-3 1-25-15,6-8-45 0,-8-1-142 16,8 0-86-16</inkml:trace>
        </inkml:traceGroup>
      </inkml:traceGroup>
    </inkml:traceGroup>
    <inkml:traceGroup>
      <inkml:annotationXML>
        <emma:emma xmlns:emma="http://www.w3.org/2003/04/emma" version="1.0">
          <emma:interpretation id="{CCCEB3EE-4FAD-49A4-B145-115132D902A9}" emma:medium="tactile" emma:mode="ink">
            <msink:context xmlns:msink="http://schemas.microsoft.com/ink/2010/main" type="paragraph" rotatedBoundingBox="21838,16480 31960,13741 32379,15287 22257,1802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52324A7-FFE0-4A7F-BEA0-B7CAE0F8A6D9}" emma:medium="tactile" emma:mode="ink">
              <msink:context xmlns:msink="http://schemas.microsoft.com/ink/2010/main" type="line" rotatedBoundingBox="21838,16480 31960,13741 32379,15287 22257,18026"/>
            </emma:interpretation>
          </emma:emma>
        </inkml:annotationXML>
        <inkml:traceGroup>
          <inkml:annotationXML>
            <emma:emma xmlns:emma="http://www.w3.org/2003/04/emma" version="1.0">
              <emma:interpretation id="{C21C879B-E4EA-40D5-B812-B3DB645EC62D}" emma:medium="tactile" emma:mode="ink">
                <msink:context xmlns:msink="http://schemas.microsoft.com/ink/2010/main" type="inkWord" rotatedBoundingBox="21960,16930 23613,16483 23902,17552 22249,17999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100320.2401">21061 10113 483 0,'0'0'57'0,"0"0"-9"0,0 0-9 16,0 0-3-16,0 0-3 0,0 0-2 15,0 0-2-15,0 0 0 0,0 0-2 16,-80-80-6-16,62 66-5 0,0 1-6 16,1-2-2-16,-4 4-3 0,5-1-2 0,-7 2 1 15,10 6-2-15,-13 0-2 16,0 4 1-16,1 0 0 0,-7 8 1 16,4 5 2-16,4 3-1 0,0 5 0 0,1 1 2 15,4 2-1-15,1 5 1 0,4 1 0 16,3 2 1-16,7 1-2 0,4-1 2 15,3 0-2-15,12-2 1 0,5-4 0 16,7-2 1-16,6-7-2 0,1-6 0 16,4-9 0-16,2-2-2 0,-2-13 1 15,0-11-1-15,-8-1-4 0,-2-11 2 0,-8-1 1 16,-8-5-1-16,-11-6 4 0,-1-6-6 16,-10-3 0-16,-10-1-2 0,-7-2-5 15,-1 6 5-15,-1 4-1 16,-3 5 1-16,2 10 1 0,2 6 0 0,1 7-1 15,7 10 0-15,7 4-2 0,-2 6-3 16,-3 2-9-16,-6 0-8 0,0 5-26 16,5 6-65-16,9-5-194 0,5 7-21 15</inkml:trace>
          <inkml:trace contextRef="#ctx0" brushRef="#br0" timeOffset="101366.2024">21820 9842 585 0,'0'0'47'0,"0"0"-14"0,0 0-17 16,0 0-8-16,0 0 1 0,0 0 4 0,0 0-1 15,0 0 3-15,0 0-4 0,0 0 5 16,-41-84-5-16,20 68 5 0,-4 3-5 16,-6 2 0-16,-2 5 0 0,-7 2-2 15,-4 4 1-15,1 0 0 0,-4 6-2 16,3 7 0-16,4 2-1 0,7 4-1 0,7 1 4 16,4 4-5-16,8-9 5 0,8 4-3 15,6 3-3-15,0 1 1 0,8 4-2 16,10-5-1-16,4-3 1 0,2-3-1 15,3-5-1-15,2-3-1 0,-1-5-1 16,2-3-1-16,4 0 0 0,-3-4-1 16,-2-7-2-16,-1-4-1 0,-4 1-2 0,-1-4-4 15,-8 5 3-15,-3-4-1 16,-5 6 3-16,-2-1 5 0,2-2 1 16,-5 8 6-16,1-7-5 0,-3 5 6 0,0 0-3 15,1 2 2-15,-1-3 0 0,0 3-2 16,0-3 1-16,0 2 0 0,0-2 0 15,0-1 1-15,-1 1-1 0,1 4 1 16,0 5 1-16,0-3-2 0,0 3 1 16,0-3-1-16,0 2 0 0,0 1-2 0,0-2 1 15,0 2-1-15,0-2 0 16,0 2 1-16,0-3-1 0,0 3-2 16,0 0 0-16,0 0 0 0,0 0 2 15,0 0 0-15,0 0 1 0,0 0-2 0,1 3 5 16,7 12-4-16,3 6 2 0,-2 7-3 15,6 7-1-15,-2 3-2 0,2 4 3 16,3-1-2-16,0 6 0 0,-1-2 2 16,1 0-2-16,0-2 2 0,1-2-1 15,1-1 0-15,-2-2 0 0,0-1 0 0,-3-2 1 16,-4-8 1-16,-4-5-2 0,-1-8 1 16,-3-6 0-16,-1 1 0 0,-2-9 1 15,0 0 1-15,0 0 0 0,3 0-1 16,3 0 1-16,3-18 0 0,4-13-2 15,1-14 0-15,-2-11 0 0,0-5-2 16,-2-6 1-16,4-2-1 0,-1 1 3 16,-1 4-2-16,0 9-3 0,2 5 1 15,-7 12-4-15,1 11 6 0,-2 0-4 16,-3 3-3-16,-2 5-13 0,7-2-25 0,-2-1-83 16,-1 9-206-16,-1-12-19 0</inkml:trace>
        </inkml:traceGroup>
        <inkml:traceGroup>
          <inkml:annotationXML>
            <emma:emma xmlns:emma="http://www.w3.org/2003/04/emma" version="1.0">
              <emma:interpretation id="{ADE8EC09-A950-4F3E-A29E-4F97D37BB3F8}" emma:medium="tactile" emma:mode="ink">
                <msink:context xmlns:msink="http://schemas.microsoft.com/ink/2010/main" type="inkWord" rotatedBoundingBox="24334,16033 25739,15653 25863,16114 24459,16494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113048.8146">22886 9079 632 0,'0'0'59'0,"0"0"-3"0,0 0-14 16,0 0-6-16,0 0-13 0,0 0-6 0,0 0-7 15,0 0-6-15,150 19-1 0,-106-27-2 16,-1 1-3-16,-1-3-8 0,-4 4-12 15,-1 1-25-15,-13 3-76 0,4 2-186 16,-10 0-17-16</inkml:trace>
          <inkml:trace contextRef="#ctx0" brushRef="#br0" timeOffset="112805.0871">22839 8823 303 0,'0'0'60'0,"0"0"-13"0,0 0 1 16,0 0-1-16,0 0-5 0,0 0-4 16,0 0-7-16,0 0-5 15,0 0-4-15,-20-21-4 0,17 21-2 0,3-3 2 16,-1 3 0-16,1 0 0 0,-3 0-1 15,3-2 0-15,0 2 3 0,0 0-1 16,3-2 1-16,19-2-3 0,7-1-3 16,9 1-3-16,-4-3-2 0,4 3-2 15,-5 0-2-15,3-1 0 0,-12 3-3 0,0 1 0 16,-6-2 0-16,-10 3-2 0,8 0 1 16,-7 0-1-16,-1 0 0 0,1 0 0 15,-9 0 0-15,0 0-1 16,0 0 0-16,3 0-1 0,-2 0-2 0,2 0-3 15,-3 0-7-15,2 0-14 0,-2 0-19 16,0 0-37-16,3 0-86 0,-3 0-139 16</inkml:trace>
          <inkml:trace contextRef="#ctx0" brushRef="#br0" timeOffset="124996.9724">23857 8945 345 0,'0'0'57'0,"0"0"-3"0,0 0-1 16,0 0-6-16,0 0-2 0,0 0-6 16,0 0-6-16,0 0-8 0,0 0-3 15,-33-9-2-15,30 9-3 0,1 0-1 16,-1 0-2-16,2 0-3 0,-2 0-3 15,1 0-2-15,-1 0 0 0,2 0-1 16,-1 0 0-16,-1 0 0 0,2 0-1 16,-2 0 2-16,1 0 3 0,2 0 2 15,0 0 0-15,0-2 0 0,17 2-2 16,10-2-1-16,12-2 1 0,3-3-1 0,5 0-1 16,4 1-2-16,1-3 0 0,5 3-2 15,-1-2 1-15,-3 0-4 0,-17 3 3 16,-6 1-5-16,-12 2 3 0,-12-1-2 15,3 3 2-15,-9 0-2 0,0 0 1 16,0 0 5-16,0 0-6 0,-11 3 5 16,-2 3-4-16,-7 7-2 0,10-10 1 0,2-1-3 15,2 4 0-15,-1-6-4 16,1 3-6-16,0-1-8 0,-2 1-12 16,8-3-19-16,-1 0-40 0,1 0-133 0,-3 0-88 15</inkml:trace>
        </inkml:traceGroup>
        <inkml:traceGroup>
          <inkml:annotationXML>
            <emma:emma xmlns:emma="http://www.w3.org/2003/04/emma" version="1.0">
              <emma:interpretation id="{3DCD08AC-29FC-4DA5-A85B-917D6E3ED9BB}" emma:medium="tactile" emma:mode="ink">
                <msink:context xmlns:msink="http://schemas.microsoft.com/ink/2010/main" type="inkWord" rotatedBoundingBox="26160,15887 26672,15748 26909,16622 26396,16761"/>
              </emma:interpretation>
              <emma:one-of disjunction-type="recognition" id="oneOf5">
                <emma:interpretation id="interp9" emma:lang="" emma:confidence="0">
                  <emma:literal>5</emma:literal>
                </emma:interpretation>
                <emma:interpretation id="interp10" emma:lang="" emma:confidence="0">
                  <emma:literal>4</emma:literal>
                </emma:interpretation>
                <emma:interpretation id="interp11" emma:lang="" emma:confidence="0">
                  <emma:literal>J</emma:literal>
                </emma:interpretation>
                <emma:interpretation id="interp12" emma:lang="" emma:confidence="0">
                  <emma:literal>¢</emma:literal>
                </emma:interpretation>
                <emma:interpretation id="interp13" emma:lang="" emma:confidence="0">
                  <emma:literal>q</emma:literal>
                </emma:interpretation>
              </emma:one-of>
            </emma:emma>
          </inkml:annotationXML>
          <inkml:trace contextRef="#ctx0" brushRef="#br0" timeOffset="125606.3749">25077 8578 518 0,'0'0'69'0,"0"0"-15"0,0 0-9 16,0 0-9-16,0 0-6 0,0 0-4 15,0 0-6-15,0 0-8 0,0 0-6 16,0 0-3-16,74-55 0 0,-86 66 0 15,-10 7-2-15,-10 11 0 0,2 1 0 16,-3 0-2-16,0 4 3 0,0 0-1 0,0-1 1 16,0 2 7-16,0 0-5 15,1-1 7-15,3-3-4 0,4-7 1 16,7-6 0-16,6-7-1 0,4-5-2 16,4-1-2-16,-1-1 0 0,1 1-3 0,4-5 2 15,-3 0 0-15,3 2 0 0,4-2 0 16,14 1 0-16,15-1-2 0,2 0 3 15,15 0 0-15,-8 0 0 0,-9 0-2 16,-5-1-1-16,-10 1-1 0,-10-2-1 16,8 2-4-16,-10 0-5 0,0 0-9 15,3 0-11-15,-9 0-21 0,5 0-44 16,2 0-114-16,-2 2-101 0</inkml:trace>
          <inkml:trace contextRef="#ctx0" brushRef="#br0" timeOffset="126015.9515">24980 8598 569 0,'0'0'65'0,"0"0"-8"16,0 0-16-16,0 0-12 0,0 0-1 0,0 0-6 16,0 0-3-16,0 0-4 0,0 0-4 15,0 0-2-15,1-41-1 0,4 43 0 16,-1 17 0-16,4 9-1 15,1 11 0-15,-2 2 0 0,2-1-1 0,3 7 2 16,-3 4-2-16,-1 2 0 0,-1 2 3 16,-2 2-4-16,-4 1 2 0,-1 0-5 15,0-1-1-15,-1-5 2 0,-7 2-3 16,-2-5 2-16,1-5-1 0,3-5-1 16,-2-9-1-16,2-7 1 0,3-5-6 0,2-12-6 15,-1 4-26-15,2-10-99 0,-4 0-194 16,-1-5-31-16</inkml:trace>
        </inkml:traceGroup>
        <inkml:traceGroup>
          <inkml:annotationXML>
            <emma:emma xmlns:emma="http://www.w3.org/2003/04/emma" version="1.0">
              <emma:interpretation id="{734DD082-C223-44DE-B074-36352AAB21A5}" emma:medium="tactile" emma:mode="ink">
                <msink:context xmlns:msink="http://schemas.microsoft.com/ink/2010/main" type="inkWord" rotatedBoundingBox="27510,14945 29253,14473 29671,16020 27928,16492"/>
              </emma:interpretation>
              <emma:one-of disjunction-type="recognition" id="oneOf6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60454.1379">26743 8488 578 0,'0'0'49'0,"0"0"-2"0,0 0-18 16,0 0-10-16,0 0 1 0,0 0 1 15,-126 45 2-15,102-17 1 0,1 3-7 16,4 7 1-16,4 2 0 0,1-1-2 15,5 2-4-15,8-7-4 0,1-2 1 16,0-2-3-16,13-8 5 0,7-5-4 16,-5-6 0-16,9-11-1 0,7 0-2 15,3-11-1-15,9-17-5 0,-2-6 3 16,-7-12-2-16,-1-7 2 0,-9-6 0 0,-7-8-1 16,-14-6-1-16,-3 0-1 0,-12-2 1 15,-15 7 0-15,-12 8 2 0,-8 9-1 16,-8 12 2-16,-6 10-2 15,-2 13-1-15,-1 10 1 0,0 6-2 0,4 5 2 16,5 12-1-16,10 8-5 0,7 6-9 0,9 5-19 16,8 1-42-16,12 5-112 15,9-8-145-15</inkml:trace>
          <inkml:trace contextRef="#ctx0" brushRef="#br0" timeOffset="61105.1335">27220 8172 540 0,'0'0'61'0,"0"0"-11"15,0 0-14-15,0 0-10 0,0 0-2 16,0 0 2-16,0 0-2 0,0 0 0 0,0 0-4 16,152-6-5-16,-112 17 1 15,-2 6-6-15,-4 2-2 0,-2 2-5 16,-8 7-1-16,-4 6-2 0,-10 9 0 16,-5 4 0-16,-5 11 0 0,-2 2-2 0,-16 2 3 15,-3-3-1-15,-5-3 2 0,1-8-1 16,1-4 3-16,1-2 3 0,8-7-4 15,6-11 5-15,5-2-2 0,4-4 0 16,9-4 3-16,12-1-2 0,10-9-1 16,7-4-4-16,9-3-2 0,4-9-6 15,1-4 2-15,1 1-5 0,-5 1-12 0,-3-3-11 16,-6 4-37-16,-6-2-111 16,-9 6-145-16</inkml:trace>
          <inkml:trace contextRef="#ctx0" brushRef="#br0" timeOffset="59901.8674">26249 7637 558 0,'0'0'57'0,"0"0"-12"0,0 0-15 16,0 0-11-16,0 0 1 0,0 0 4 16,0 0 3-16,0 0 4 0,0 0-7 15,0 0-3-15,64 97-3 0,7-96-5 16,16-1 0-16,21 0 1 0,17-6-2 15,13-7 1-15,8-1-4 0,-3-2-2 16,-12 4-4-16,-12-2-2 0,-17 3 0 16,-15 0-1-16,-9 3 0 0,-15-2-3 15,-8 4 3-15,-21 4 0 0,-14-1-2 16,-11 3 5-16,-9 0-4 0,0 0-3 0,0 0 1 16,0 0-2-16,0 0-1 0,-2 0-3 15,-16 5-9-15,-9 6-15 0,-3 5-23 16,-6 3-61-16,3 6-198 0,-5-4-9 15</inkml:trace>
          <inkml:trace contextRef="#ctx0" brushRef="#br0" timeOffset="61358.9472">27286 8497 831 0,'0'0'21'0,"119"0"-3"16,-32-4-16-16,12-7-23 0,5-3-67 15,4-2-225-15,-7-5-26 0</inkml:trace>
        </inkml:traceGroup>
        <inkml:traceGroup>
          <inkml:annotationXML>
            <emma:emma xmlns:emma="http://www.w3.org/2003/04/emma" version="1.0">
              <emma:interpretation id="{84C7A4CD-628D-4DFB-9A84-AA95B1B2460F}" emma:medium="tactile" emma:mode="ink">
                <msink:context xmlns:msink="http://schemas.microsoft.com/ink/2010/main" type="inkWord" rotatedBoundingBox="30222,14579 32053,14083 32323,15081 30492,15577"/>
              </emma:interpretation>
              <emma:one-of disjunction-type="recognition" id="oneOf7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0" timeOffset="84587.2738">28812 7764 553 0,'0'0'59'0,"0"0"-16"0,0 0-17 0,0 0-10 15,0 0 0-15,0 0 1 0,0 0 2 16,0 0 0-16,0 0-1 0,0 0 2 0,61-22-1 16,-26 15-3-16,7 1 1 0,5-1-4 15,4 1 2-15,1 0 0 16,4-4-1-16,-6 1-3 0,-4 3-1 16,-13 1-4-16,-13 3-2 0,-11 2-1 0,-9 0-2 15,0 0-2-15,0 0 0 0,3 0 1 16,-2 0-1-16,2 0 3 0,-1 0-2 15,1 0 0-15,-3 0 0 0,0 0-3 16,1 0 0-16,-1 0-5 0,0 0-3 16,0 0-13-16,0 0-24 0,0 0-68 0,0 0-205 15,-9-7-14-15</inkml:trace>
          <inkml:trace contextRef="#ctx0" brushRef="#br0" timeOffset="84024.2269">28774 7336 335 0,'0'0'70'0,"0"0"-18"15,0 0-14-15,0 0-9 0,0 0-10 16,0 0-3-16,0 0 0 0,0 0 3 16,0 0 5-16,5 0 3 0,-5 0-3 0,0 0-4 15,0 0-7-15,0 0 1 0,0 0-4 16,0 0 1-16,0 0-1 0,0 0-4 15,0 0 0-15,0 0-5 0,0 0 0 16,0 0-1-16,0 0 2 0,0 0-3 16,-3 0 2-16,1 0 0 0,-1 0 0 0,2 0 2 15,-2 0 2-15,1 0 1 0,-1 0 4 16,2 0-1-16,-2 0-1 16,1 0 0-16,-1 0-1 0,2 0-2 15,-2 0 1-15,1 0-3 0,-1 0 0 0,2 0-2 16,-1 0 0-16,-1 0 1 0,2 0 0 15,-2 0 1-15,1 0-1 0,-1 0 1 16,2 0-1-16,1 0 2 0,-3 0 0 16,3 0 1-16,-2 0 3 0,2 0-2 15,-3 0 2-15,3 0-4 0,0 0 0 0,0 0-1 16,0 0-3-16,0 0 3 0,0 0-1 16,0 0 1-16,0 0 1 0,0 0 1 15,0 0-1-15,0 0 1 0,8 0 0 16,1 0-1-16,7 0 1 0,10 0-1 15,-11 0 0-15,10-2 0 0,4-3-2 16,6 0-1-16,5 2 3 0,1-2-3 16,-2 1-1-16,-2-1 1 0,-10 3-4 15,-3-1 4-15,-5 3 1 0,-10 0-1 16,-2 0 1-16,1-1 0 0,1 1-1 0,0-4 0 16,-2 4 1-16,-7 0-1 0,0-1 3 15,0 1-3-15,3 0 1 0,-1 0-2 16,1 0 0-16,-2 0 1 15,2 0 1-15,-1 0-1 0,1 0 0 0,-2 0 0 16,-1 0 0-16,3 0 0 0,-3 0-1 16,0 0 0-16,2 0-1 0,-2-2 0 0,0 2 3 15,3 0-4-15,-3 0 1 16,0 0 0-16,1-3-4 0,-1 3 2 16,0 0-4-16,0 0-3 0,0 0-4 0,0 0-7 15,0 0-9-15,-6 0-7 0,-3 0-16 16,2 0-29-16,-5 3-106 0,7 0-120 15</inkml:trace>
          <inkml:trace contextRef="#ctx0" brushRef="#br0" timeOffset="86641.8324">30201 7173 478 0,'0'0'60'0,"0"0"-12"16,0 0-11-16,0 0-8 0,0 0-4 16,0 0-5-16,0 0 1 0,0 0 0 15,0 0 2-15,0 0 2 0,-30-16-2 16,27 13-5-16,1 3-3 0,-1 0-4 0,2 0-1 16,1-2-2-16,-2 2-1 0,2 0-2 15,-3 0-1-15,3 0 0 0,-1 0-1 16,1 0 0-16,-3 0 0 0,3-3 0 15,-2 3 0-15,2 0 1 0,0-1 0 16,0 1 0-16,0 0 1 0,0-2-3 0,0-1 2 16,0 1-2-16,0 0-1 15,0 0 0-15,0 0-1 0,0-5 2 16,2 0-1-16,2 3-1 0,5-4 0 16,-4 3 1-16,-1 1-1 0,5-4 1 0,-3 4 0 15,8-2 0-15,-4 1 0 0,4 1 0 16,1-1 0-16,2 1 0 0,-2 0 0 15,0-1 0-15,0 3 1 0,-8 0-1 16,8-2-1-16,-6 4 0 0,0-3-1 16,9 3 2-16,-10 0-1 0,8 0 2 0,1 0-1 15,-1 0 0-15,5 0 0 0,-4 3 1 16,7 1-2-16,-9 0 1 16,0 1 0-16,3-1-1 0,-4 3 2 15,-1-1-3-15,-7-1 1 0,3 5-1 0,-4-4-1 16,1 5 3-16,1 1-1 0,-5 4 0 15,1-1 1-15,-3 3-1 0,0 9 1 16,0-3-1-16,0 5 0 0,-9-3-1 16,0-1 2-16,-5-2-1 0,1-2 0 15,1-2 0-15,0-3 0 0,-2-2 0 0,-1 1 1 16,0-2 0-16,-3-1-1 0,3 3 0 16,-3-4-1-16,7-3 1 0,-7 3 0 15,8-4 0-15,2-5 1 16,4 3-1-16,4-5 0 0,0 0 1 0,0 0-1 15,0 0 1-15,-2 2 1 0,-7-2-2 16,0 0 1-16,0 0-2 0,-4-5 0 16,7 3 1-16,0-3-1 0,-8-1 2 15,10 1-1-15,-1 1 0 0,1 2 0 16,4 2 0-16,-2-2 0 0,2 2 0 0,0-3 0 16,-3 2-1-16,3-1 0 0,0-1 0 15,0 1 0-15,0-4 0 0,0-3 0 16,0 2 1-16,6-4 0 0,-1 6-1 15,-1 1 2-15,1-1-1 0,-5 5-1 16,4-4 2-16,4 2-1 0,-2-3-1 16,0 4 2-16,1-2-1 0,-1 3 0 15,2-2 1-15,1 2-2 0,-3 0 0 16,3 0 3-16,0 0-2 0,6 0 0 16,-6 0 0-16,-3 0-3 0,9 0 3 0,-8 0 0 15,0 0 0-15,9 0 1 0,-8 0-1 16,5 2-1-16,1 1 1 0,-8-2 1 15,6 4-1-15,-6-1 2 0,6 1-2 16,-2 1 0-16,-5-4 1 0,5 4-2 16,-2-2 1-16,-2-3 0 0,4 5 1 15,-2-2-2-15,-4-3 2 0,2 3 0 0,-1 0-1 16,-1-1 0-16,1 0 0 16,-1 2-1-16,1-3 0 0,-1 2 1 15,1 0 0-15,1 5 0 0,-2-4 0 0,1-1 0 16,1 5 0-16,-2-4 0 0,1-1 0 15,3 4 1-15,-4-3-1 0,-1 0-2 16,5 5 2-16,-4-5 0 0,-2-1 1 16,5 7 2-16,-5-4-3 0,1-3-1 15,3 8 1-15,-5-7-1 0,2 2 1 0,3 4 0 16,-3-4 0-16,-1-3-1 0,2 3 2 16,-1-3-3-16,-1 3 2 0,1-1 0 15,-2 2 0-15,-1-8 2 16,0 7-2-16,0 2-1 0,0-3 1 0,3 2 1 15,-3-8-2-15,0 7 1 0,0 1 0 16,0 0 0-16,2 0 1 0,-2 0 0 16,0-1-1-16,0 0 0 0,0 3 0 15,0-4 0-15,0 3-1 0,0-1 1 16,0 2 0-16,0-10 0 0,0 0 0 0,0 7 0 16,0-3 0-16,0 7 0 15,-2-5-1-15,-2-1 1 0,-1 1 0 0,-4 3-1 16,0 2 1-16,-1-5 0 0,1 2 1 15,-5 2 0-15,-4-1 3 0,7-2-6 16,-8 4 6-16,1-2-3 0,4-5-1 16,-5 5 1-16,-4-4-1 0,1 3 0 15,1 0 0-15,-3-2 0 0,0-1 1 16,-4 3-1-16,-3 1 0 0,10-5 0 16,-2 0 0-16,8-1 0 0,-6-3 1 0,5 1-1 15,-2-1 1-15,0 0-1 0,-2 0 0 16,-7 0 0-16,3-4 0 0,-9-4 1 15,4-1-1-15,1 1 0 0,-1-3 1 16,1-2-1-16,-1 0-3 0,1 2 4 16,5 5-5-16,0-3 5 0,8 5 1 0,0-1 0 15,0 1 2-15,8 2-1 0,1 2 0 16,6 0 0-16,-3 0-1 16,3 0 0-16,-2 0-4 0,-1 0 1 15,2 0-9-15,1-3-17 0,-3 3-97 0,3-2-214 16,-8-7-27-16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0-26T03:14:31.73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0026CC31-13E3-4A8C-9B78-57F6FA8D7B93}" emma:medium="tactile" emma:mode="ink">
          <msink:context xmlns:msink="http://schemas.microsoft.com/ink/2010/main" type="writingRegion" rotatedBoundingBox="24408,4754 24955,4754 24955,5415 24408,5415"/>
        </emma:interpretation>
      </emma:emma>
    </inkml:annotationXML>
    <inkml:traceGroup>
      <inkml:annotationXML>
        <emma:emma xmlns:emma="http://www.w3.org/2003/04/emma" version="1.0">
          <emma:interpretation id="{82B7B02F-C42C-4481-915F-CD23E863EE4D}" emma:medium="tactile" emma:mode="ink">
            <msink:context xmlns:msink="http://schemas.microsoft.com/ink/2010/main" type="paragraph" rotatedBoundingBox="24408,4754 24955,4754 24955,5415 24408,54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00516F1-ECF9-44AC-A327-11704C9F1FBC}" emma:medium="tactile" emma:mode="ink">
              <msink:context xmlns:msink="http://schemas.microsoft.com/ink/2010/main" type="line" rotatedBoundingBox="24408,4754 24955,4754 24955,5415 24408,5415"/>
            </emma:interpretation>
          </emma:emma>
        </inkml:annotationXML>
        <inkml:traceGroup>
          <inkml:annotationXML>
            <emma:emma xmlns:emma="http://www.w3.org/2003/04/emma" version="1.0">
              <emma:interpretation id="{CDC1C5F3-BBD4-4203-B3A5-E158FF429C06}" emma:medium="tactile" emma:mode="ink">
                <msink:context xmlns:msink="http://schemas.microsoft.com/ink/2010/main" type="inkWord" rotatedBoundingBox="24408,4754 24955,4754 24955,5415 24408,5415"/>
              </emma:interpretation>
              <emma:one-of disjunction-type="recognition" id="oneOf0">
                <emma:interpretation id="interp0" emma:lang="" emma:confidence="0">
                  <emma:literal>3</emma:literal>
                </emma:interpretation>
                <emma:interpretation id="interp1" emma:lang="" emma:confidence="0">
                  <emma:literal>2</emma:literal>
                </emma:interpretation>
                <emma:interpretation id="interp2" emma:lang="" emma:confidence="0">
                  <emma:literal>z</emma:literal>
                </emma:interpretation>
                <emma:interpretation id="interp3" emma:lang="" emma:confidence="0">
                  <emma:literal>Z</emma:literal>
                </emma:interpretation>
                <emma:interpretation id="interp4" emma:lang="" emma:confidence="0">
                  <emma:literal>B</emma:literal>
                </emma:interpretation>
              </emma:one-of>
            </emma:emma>
          </inkml:annotationXML>
          <inkml:trace contextRef="#ctx0" brushRef="#br0">16 150 532 0,'0'0'47'15,"0"0"-8"-15,0 0-10 0,0 0-3 16,0 0-4-16,0 0 1 0,0 0 1 16,0 0-3-16,0 0-4 0,0 0 0 15,-11 0-4-15,11-3-3 0,-3 3-1 0,3 0-3 16,0-1-2-16,-1 1-2 0,1 0 0 16,0-2 0-16,0 2 2 0,0 0 0 15,-3-3 1-15,3 3-2 0,0-2-1 16,0 0 1-16,0 2 1 0,0-3-1 15,0 2 0-15,0-9-1 0,0 2-1 16,0 2-1-16,0-9 1 0,4 11-1 16,-1-4 1-16,2 3-1 0,-1-1 1 15,1 1-1-15,-2 1 0 0,6-5 1 16,-5 5 0-16,1 0 0 0,7-3 1 0,-8 5-1 16,-1-3 2-16,9-1-3 0,-6 2 1 15,6-2 0-15,-1 0-2 0,-7 4 2 16,10-3 0-16,-7 5 0 0,11 0 0 15,-1 0 0-15,-1 0 0 0,1 0 1 16,0 0 1-16,-1 0-1 0,1 0 1 0,1 0 0 16,-3 0-3-16,3 0 1 15,-3 2 0-15,1 1-1 0,-4 0 3 16,2 2-2-16,-2 1-1 0,0 2 0 16,-8-6-1-16,5 7 1 0,-4-4-1 0,-1-1 2 15,1 0-1-15,-5-4 1 0,0 0 0 16,0 0-1-16,0 7 0 0,0 1 1 15,0 9-2-15,0-1 1 0,0-2 0 16,-2 1-1-16,-2-1 1 0,1-1 0 16,-3-2-1-16,1 3 1 0,-2-4 0 0,1 1 0 15,0 0 1-15,-3-3 0 0,4-3-2 16,-4 6 2-16,5-6-1 0,-1 0 1 16,-5 3 0-16,5-4-1 15,-2-1-1-15,-4 4 0 0,7-4 0 0,-7 5 1 16,2-1 2-16,5-3-2 0,-1-1 0 15,5-3-1-15,-3 0-1 0,3 0 2 16,-1 4-1-16,-1-3 2 0,-1 2-1 16,2-3 0-16,-2 0 1 0,1 0-1 15,-1 5 0-15,2-5 0 0,-2 0-1 0,1 1 2 16,-1-1-1-16,3 0 0 0,-1 2 1 16,1-2-2-16,-3 0 1 0,3 0 0 15,-2 0 0-15,2 0 1 0,0 0 1 16,0 0-3-16,0 0 1 0,0 0 0 15,0 0-3-15,0 0 3 0,0-2 0 16,5-4-1-16,5-2 1 0,4 2 0 16,-1 1-1-16,1 2 1 0,-8 0 0 15,7-2 0-15,-7 5 0 0,2-2 0 16,1 2-1-16,-9 0 1 0,6-1 1 0,3 1-1 16,-3 0 2-16,9 0-2 0,-6 0 0 15,0 0 0-15,7 0-1 0,-8 0 1 16,1 0 0-16,8 0 0 0,-11 1 0 15,0 1 0-15,7 3-3 0,-5-1 3 16,-5-2-1-16,9 6 1 0,-8-5 2 0,1 2-1 16,-1-2 0-16,-2 3-1 15,2-1 0-15,-1 0-1 0,0-2-1 16,0 2 2-16,-1 1 0 0,1 1 0 16,1-1 0-16,-4-6 0 0,2 5 2 0,1 1-2 15,-2 1 1-15,4 1-1 0,-5-8 0 16,0 0-1-16,0 0 1 0,3 1 0 15,-3 1-1-15,1 1 1 0,2 5 1 16,-1-1-1-16,-1 2 0 0,2-3 0 16,-3-6-2-16,0 0 1 0,0 0 1 0,0 2 1 15,2 9-1-15,-2-3 1 0,0 3-1 16,0-3-1-16,0-8 2 0,0 0-1 16,0 0 2-16,0 3-2 15,0-1 0-15,0 1 1 0,0-2-2 0,0 1 1 16,0 1 0-16,0-1-1 0,0 0 1 15,0 6 0-15,0 1 1 0,0-2-1 16,0 9 0-16,-2-10 0 0,-1 1 0 16,-3 4-1-16,5-4 1 0,-2-1 0 15,1 1 0-15,-2-2 0 0,-1-2-1 0,1 2 2 16,1-2-2-16,3-3 1 0,-6 5 1 16,1-2-1-16,1 2 1 0,-1-1-1 15,-1-2 1-15,-1 1-1 0,1-1 1 16,0 2-1-16,-3-2 0 0,1 1 1 15,2-1-2-15,-9 2 1 0,8-2 2 16,1 1-2-16,-2-2-1 0,0-1 1 16,1 3-3-16,1-1 2 0,-11 0 1 15,11 0 1-15,-7 3 0 0,-1-2 0 16,2 0 4-16,0 2-6 0,6-3 1 0,-9-1-1 16,6 3-4-16,-9-1 5 0,3-2 0 15,-1 1 0-15,1 1 0 0,0-1-1 16,0 0 6-16,-4 0-5 0,4 3 1 15,6-5-1-15,-7 0-5 0,8 0 5 16,-1 0 1-16,-7 0-1 0,10 0 1 0,-3 0-1 16,3 0 4-16,-3 0-3 15,0 0-1-15,0-3 0 0,-5 1-3 16,8 0 4-16,-1 0 1 0,1 0 0 16,6 2 2-16,-2 0 1 0,2 0-1 0,-3 0 3 15,2 0-2-15,1 0-1 0,-3 0 2 16,3 0-5-16,-2-3-1 0,2 3 0 15,-3 0-1-15,3 0 1 0,-1-2 0 16,1 2-1-16,0 0 0 0,-3 0-4 16,3 0-4-16,0 0-10 0,0 0-39 0,0-1-163 15,0-7-112-15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0-26T03:14:31.73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BE328108-6F8E-4FC3-A346-E12C0CDB3CF3}" emma:medium="tactile" emma:mode="ink">
          <msink:context xmlns:msink="http://schemas.microsoft.com/ink/2010/main" type="writingRegion" rotatedBoundingBox="24465,4624 31868,6539 31676,7281 24273,5366"/>
        </emma:interpretation>
      </emma:emma>
    </inkml:annotationXML>
    <inkml:traceGroup>
      <inkml:annotationXML>
        <emma:emma xmlns:emma="http://www.w3.org/2003/04/emma" version="1.0">
          <emma:interpretation id="{6561634F-E920-48B4-A0E2-24520B28B4E6}" emma:medium="tactile" emma:mode="ink">
            <msink:context xmlns:msink="http://schemas.microsoft.com/ink/2010/main" type="paragraph" rotatedBoundingBox="24465,4624 31868,6539 31676,7281 24273,53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89A1AD1-0BBA-447B-B92E-F3F1E70C042A}" emma:medium="tactile" emma:mode="ink">
              <msink:context xmlns:msink="http://schemas.microsoft.com/ink/2010/main" type="line" rotatedBoundingBox="24465,4624 31868,6539 31676,7281 24273,5366"/>
            </emma:interpretation>
          </emma:emma>
        </inkml:annotationXML>
        <inkml:traceGroup>
          <inkml:annotationXML>
            <emma:emma xmlns:emma="http://www.w3.org/2003/04/emma" version="1.0">
              <emma:interpretation id="{CF9B0CF3-E8B8-40B8-92B6-ECD52B4D3792}" emma:medium="tactile" emma:mode="ink">
                <msink:context xmlns:msink="http://schemas.microsoft.com/ink/2010/main" type="inkWord" rotatedBoundingBox="24449,4685 25062,4843 24885,5525 24273,536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16 150 532 0,'0'0'47'15,"0"0"-8"-15,0 0-10 0,0 0-3 16,0 0-4-16,0 0 1 0,0 0 1 16,0 0-3-16,0 0-4 0,0 0 0 15,-11 0-4-15,11-3-3 0,-3 3-1 0,3 0-3 16,0-1-2-16,-1 1-2 0,1 0 0 16,0-2 0-16,0 2 2 0,0 0 0 15,-3-3 1-15,3 3-2 0,0-2-1 16,0 0 1-16,0 2 1 0,0-3-1 15,0 2 0-15,0-9-1 0,0 2-1 16,0 2-1-16,0-9 1 0,4 11-1 16,-1-4 1-16,2 3-1 0,-1-1 1 15,1 1-1-15,-2 1 0 0,6-5 1 16,-5 5 0-16,1 0 0 0,7-3 1 0,-8 5-1 16,-1-3 2-16,9-1-3 0,-6 2 1 15,6-2 0-15,-1 0-2 0,-7 4 2 16,10-3 0-16,-7 5 0 0,11 0 0 15,-1 0 0-15,-1 0 0 0,1 0 1 16,0 0 1-16,-1 0-1 0,1 0 1 0,1 0 0 16,-3 0-3-16,3 0 1 15,-3 2 0-15,1 1-1 0,-4 0 3 16,2 2-2-16,-2 1-1 0,0 2 0 16,-8-6-1-16,5 7 1 0,-4-4-1 0,-1-1 2 15,1 0-1-15,-5-4 1 0,0 0 0 16,0 0-1-16,0 7 0 0,0 1 1 15,0 9-2-15,0-1 1 0,0-2 0 16,-2 1-1-16,-2-1 1 0,1-1 0 16,-3-2-1-16,1 3 1 0,-2-4 0 0,1 1 0 15,0 0 1-15,-3-3 0 0,4-3-2 16,-4 6 2-16,5-6-1 0,-1 0 1 16,-5 3 0-16,5-4-1 15,-2-1-1-15,-4 4 0 0,7-4 0 0,-7 5 1 16,2-1 2-16,5-3-2 0,-1-1 0 15,5-3-1-15,-3 0-1 0,3 0 2 16,-1 4-1-16,-1-3 2 0,-1 2-1 16,2-3 0-16,-2 0 1 0,1 0-1 15,-1 5 0-15,2-5 0 0,-2 0-1 0,1 1 2 16,-1-1-1-16,3 0 0 0,-1 2 1 16,1-2-2-16,-3 0 1 0,3 0 0 15,-2 0 0-15,2 0 1 0,0 0 1 16,0 0-3-16,0 0 1 0,0 0 0 15,0 0-3-15,0 0 3 0,0-2 0 16,5-4-1-16,5-2 1 0,4 2 0 16,-1 1-1-16,1 2 1 0,-8 0 0 15,7-2 0-15,-7 5 0 0,2-2 0 16,1 2-1-16,-9 0 1 0,6-1 1 0,3 1-1 16,-3 0 2-16,9 0-2 0,-6 0 0 15,0 0 0-15,7 0-1 0,-8 0 1 16,1 0 0-16,8 0 0 0,-11 1 0 15,0 1 0-15,7 3-3 0,-5-1 3 16,-5-2-1-16,9 6 1 0,-8-5 2 0,1 2-1 16,-1-2 0-16,-2 3-1 15,2-1 0-15,-1 0-1 0,0-2-1 16,0 2 2-16,-1 1 0 0,1 1 0 16,1-1 0-16,-4-6 0 0,2 5 2 0,1 1-2 15,-2 1 1-15,4 1-1 0,-5-8 0 16,0 0-1-16,0 0 1 0,3 1 0 15,-3 1-1-15,1 1 1 0,2 5 1 16,-1-1-1-16,-1 2 0 0,2-3 0 16,-3-6-2-16,0 0 1 0,0 0 1 0,0 2 1 15,2 9-1-15,-2-3 1 0,0 3-1 16,0-3-1-16,0-8 2 0,0 0-1 16,0 0 2-16,0 3-2 15,0-1 0-15,0 1 1 0,0-2-2 0,0 1 1 16,0 1 0-16,0-1-1 0,0 0 1 15,0 6 0-15,0 1 1 0,0-2-1 16,0 9 0-16,-2-10 0 0,-1 1 0 16,-3 4-1-16,5-4 1 0,-2-1 0 15,1 1 0-15,-2-2 0 0,-1-2-1 0,1 2 2 16,1-3-2-16,3-2 1 0,-6 5 1 16,1-2-1-16,1 2 1 0,-1-1-1 15,-1-2 1-15,-1 1-1 0,1-1 1 16,0 2-1-16,-3-2 0 0,1 1 1 15,2-1-2-15,-9 2 1 0,8-2 2 16,1 1-2-16,-2-2-1 0,0-1 1 16,1 3-3-16,1-1 2 0,-11 0 1 15,11 0 1-15,-7 3 0 0,-1-2 0 16,2 0 4-16,0 2-6 0,6-3 1 0,-9-1-1 16,6 3-4-16,-9-1 5 0,3-2 0 15,-1 1 0-15,1 1 0 0,0-1-1 16,0 0 6-16,-4 0-5 0,4 3 1 15,6-5-1-15,-7 0-5 0,8 0 5 16,-1 0 1-16,-7 0-1 0,10 0 1 0,-3 0-1 16,3 0 4-16,-3 0-3 15,0 0-1-15,0-3 0 0,-5 1-3 16,8 0 4-16,-1 0 1 0,1 0 0 16,6 2 2-16,-2 0 1 0,2 0-1 0,-3 0 3 15,2 0-2-15,1 0-1 0,-3 0 2 16,3 0-5-16,-2-3-1 0,2 3 0 15,-3 0-1-15,3 0 1 0,-1-2 0 16,1 2-1-16,0 0 0 0,-3 0-4 16,3 0-4-16,0 0-10 0,0 0-39 0,0-1-163 15,0-7-112-15</inkml:trace>
        </inkml:traceGroup>
        <inkml:traceGroup>
          <inkml:annotationXML>
            <emma:emma xmlns:emma="http://www.w3.org/2003/04/emma" version="1.0">
              <emma:interpretation id="{F6214CA8-DE30-49CF-B5AA-1B10A730B56B}" emma:medium="tactile" emma:mode="ink">
                <msink:context xmlns:msink="http://schemas.microsoft.com/ink/2010/main" type="inkWord" rotatedBoundingBox="30424,6165 31868,6539 31713,7136 30270,6763">
                  <msink:destinationLink direction="from" ref="{65E137F2-0AB6-46B4-A9D6-7B09115132AB}"/>
                </msink:context>
              </emma:interpretation>
              <emma:one-of disjunction-type="recognition" id="oneOf1">
                <emma:interpretation id="interp1" emma:lang="" emma:confidence="0">
                  <emma:literal>-12</emma:literal>
                </emma:interpretation>
                <emma:interpretation id="interp2" emma:lang="" emma:confidence="0">
                  <emma:literal>- 12</emma:literal>
                </emma:interpretation>
                <emma:interpretation id="interp3" emma:lang="" emma:confidence="0">
                  <emma:literal>112</emma:literal>
                </emma:interpretation>
                <emma:interpretation id="interp4" emma:lang="" emma:confidence="0">
                  <emma:literal>12</emma:literal>
                </emma:interpretation>
                <emma:interpretation id="interp5" emma:lang="" emma:confidence="0">
                  <emma:literal>_ 12</emma:literal>
                </emma:interpretation>
              </emma:one-of>
            </emma:emma>
          </inkml:annotationXML>
          <inkml:trace contextRef="#ctx0" brushRef="#br0" timeOffset="5577.0179">5910 2010 405 0,'0'0'47'16,"0"0"-21"-16,0 0-13 0,0 0 1 0,0 0 0 16,0 0 5-16,0 0 4 0,0 0 4 15,0 0 1-15,-16-3 0 0,13 3-5 16,3 0-3-16,-2-1-4 0,-1 1-1 15,2 0-2-15,-2 0-2 0,1 0-2 16,-1-4-1-16,2 4-2 0,-2 0 0 16,1 0 2-16,-1 0 0 0,2 0 3 0,1 0 0 15,-3 0-1-15,3 0-1 16,-2 0-3-16,2 0 0 0,0 0 2 16,0 0 0-16,2-2 0 0,19-2 1 0,7-1-2 15,11-1 1-15,3-1-1 0,5 1 0 16,0 0-2-16,-1-1-1 0,-5 1-1 15,-10 1-1-15,-3 2-1 0,-13 1 0 16,-6 1 0-16,0 1-1 0,-9 0 0 16,0-4-1-16,0 4 1 0,1 0 1 0,2 0-2 15,-1 0 1-15,-1 0-1 0,2-1-1 16,-3 1 2-16,2 0-1 0,-2 0 1 16,3 0-1-16,-3-3-2 15,0 3-3-15,1 0-3 0,-1 0-6 0,0 0-11 16,0 0-20-16,0 0-34 0,0 0-107 15,-1 0-126-15</inkml:trace>
          <inkml:trace contextRef="#ctx0" brushRef="#br0" timeOffset="6076.3235">6566 1692 529 0,'0'0'69'16,"0"0"-15"-16,0 0-13 0,0 0-8 0,0 0-4 15,0 0-2-15,0 0-4 0,0 0-6 16,0 0-3-16,0-12-1 16,0 12-3-16,0-4-2 0,0 4-3 0,0 0-2 15,0 0 0-15,0 0 1 0,4 7-1 16,4 13 1-16,-2 9-1 0,-2 2 1 15,2 3 0-15,-1 6 1 0,-1 3 0 16,1-2-1-16,-1 1-1 0,1 1 1 16,-4-6-3-16,-1 0 2 0,0-10-1 0,0-1 1 15,0-7 0-15,0-5 0 0,0 1-1 16,-1-8 1-16,1 0-2 16,0-7-2-16,-2 0 1 0,2 0-1 0,0 2-3 15,-3 0-1-15,2-2-9 0,-2 0-12 16,-3 0-22-16,-2 0-32 0,-2-8-126 15,1-3-117-15</inkml:trace>
          <inkml:trace contextRef="#ctx0" brushRef="#br0" timeOffset="6892.9803">6901 1784 359 0,'0'0'68'0,"0"0"-20"0,0 0-12 15,0 0-1-15,0 0 4 0,0 0-2 16,0 0-3-16,0 0-7 0,0 0-2 16,0 0-4-16,3 5-2 0,-3-5-2 15,0 0-6-15,0 0-3 0,0 0 2 0,0 0-3 16,0 0 3-16,0 0 1 16,0 0 1-16,0 0 1 0,0 0-1 0,-3 0-1 15,3 0-4-15,0 0-1 0,0 0-3 16,0 0-2-16,0 0 0 0,0 0-1 15,-1-9 0-15,1-2 1 0,0 2 1 16,0 3-2-16,0-4 1 0,0 2 2 16,0-1 0-16,0 2 1 0,0 7-2 0,0-2 0 15,0 2-1-15,0-7 0 0,0 0 0 16,1 1-1-16,11-2 1 0,-6 6-1 16,8-3 1-16,1 5-1 0,4-3 0 15,8 3 1-15,-9 0-1 0,8 0-1 16,-5 3 1-16,-5 6 1 0,7 6-2 15,-10-2 4-15,-3 3-3 0,-1 6 0 16,-8-7-1-16,4 12 0 0,-5 2 0 16,0-1 1-16,-5 10-1 0,-1-15 2 15,-1 1-1-15,-4-3-2 0,0 4 2 0,-7 4-1 16,0-1 1-16,-1-1 1 0,-4 3-2 16,2-1 1-16,-1-2 0 0,2-4 1 15,4-5-1-15,7-8 0 16,7-2 0-16,2-8 0 0,0 0 0 0,0 0 1 15,0 2-1-15,0-1 1 0,0 3 0 16,0 2 0-16,2-1 0 0,11 1 0 16,10-1-2-16,-8-3 1 0,12 0 0 15,-3 0 0-15,-5-2 0 0,10 0 1 16,-11 0-1-16,5 0 0 0,-4 0 0 0,1 0-2 16,8 0 3-16,-10 0 0 0,9-4 0 15,-12 4 2-15,0-4-2 0,3 1-1 16,-12 1 2-16,11 0 0 0,-11 2-2 15,0-2 4-15,3 2-3 0,-9 0-1 16,0-2 0-16,0 2-3 0,3 0 3 0,-2 0-2 16,2 0-1-16,-1 0-7 0,1 0-15 15,-3 0-31-15,2 0-86 0,1 0-182 16,-2-3-10-16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0-26T03:15:03.774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C4FFA51A-4029-4CA1-A2B2-49A6E670BDF2}" emma:medium="tactile" emma:mode="ink">
          <msink:context xmlns:msink="http://schemas.microsoft.com/ink/2010/main" type="writingRegion" rotatedBoundingBox="-48,10464 15229,7208 17414,17465 2136,20720"/>
        </emma:interpretation>
      </emma:emma>
    </inkml:annotationXML>
    <inkml:traceGroup>
      <inkml:annotationXML>
        <emma:emma xmlns:emma="http://www.w3.org/2003/04/emma" version="1.0">
          <emma:interpretation id="{74ED733C-BFB2-4722-A9B8-8526CA5B60D9}" emma:medium="tactile" emma:mode="ink">
            <msink:context xmlns:msink="http://schemas.microsoft.com/ink/2010/main" type="paragraph" rotatedBoundingBox="1399,9827 7395,10111 7333,11412 1337,111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B8DD317-E83D-467F-85CC-0BF81BBC0A83}" emma:medium="tactile" emma:mode="ink">
              <msink:context xmlns:msink="http://schemas.microsoft.com/ink/2010/main" type="line" rotatedBoundingBox="1399,9827 7395,10111 7333,11412 1337,11128">
                <msink:destinationLink direction="with" ref="{BD70B3A5-94A4-4685-9B66-EB833E89FC9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AC198F93-2D2A-4C2A-8EA8-C67CE4FD8D3E}" emma:medium="tactile" emma:mode="ink">
                <msink:context xmlns:msink="http://schemas.microsoft.com/ink/2010/main" type="inkWord" rotatedBoundingBox="1385,10116 2165,10153 2133,10817 1354,10780"/>
              </emma:interpretation>
              <emma:one-of disjunction-type="recognition" id="oneOf0">
                <emma:interpretation id="interp0" emma:lang="" emma:confidence="0">
                  <emma:literal>9</emma:literal>
                </emma:interpretation>
                <emma:interpretation id="interp1" emma:lang="" emma:confidence="0">
                  <emma:literal>n</emma:literal>
                </emma:interpretation>
                <emma:interpretation id="interp2" emma:lang="" emma:confidence="0">
                  <emma:literal>8</emma:literal>
                </emma:interpretation>
                <emma:interpretation id="interp3" emma:lang="" emma:confidence="0">
                  <emma:literal>N</emma:literal>
                </emma:interpretation>
                <emma:interpretation id="interp4" emma:lang="" emma:confidence="0">
                  <emma:literal>a</emma:literal>
                </emma:interpretation>
              </emma:one-of>
            </emma:emma>
          </inkml:annotationXML>
          <inkml:trace contextRef="#ctx0" brushRef="#br0">3 3239 375 0,'0'0'73'15,"0"0"-16"-15,0 0-14 0,0 0-5 16,0 0-5-16,0 0-2 0,0 0-4 16,0 0-4-16,0 0-2 0,0 0-1 15,-13-1-2-15,13 1-1 0,0 0-3 16,0 0-4-16,-3 0-1 0,3 0-1 0,0 0-3 16,0 0 1-16,0 0-1 0,0 0 0 15,0 0 2-15,0 0 2 0,0 0 1 16,7-2-1-16,8-3-1 0,8-4-1 15,3-2-3-15,-8 5 0 0,1-3-1 16,-1 0-2-16,0 4 1 0,2-6 0 0,-7 6-2 16,-2-1 2-16,2 0 0 15,-7 4 1-15,2-1 0 0,-8 3 0 16,4-4-1-16,1 0-1 0,-4 0 0 16,13-3 0-16,-9 3 1 0,-1-1-2 0,1 3 1 15,-4-5-5-15,4 0 5 0,-5 1-5 16,4-10 4-16,1 10 0 0,-5-3 0 15,4 2 1-15,-4 7 0 0,0-8 3 16,0 1-3-16,0-2 0 0,2 1 0 16,-2 8 0-16,0-1-1 0,0-6 3 0,0-2-3 15,0 1 1-15,0 1 0 0,0-1-2 16,0 2 1-16,0-2-1 0,0 1 1 16,0 7 0-16,-6-6 0 15,6 1 3-15,-5-1-3 0,1 1 1 0,2 1-1 16,-2-1 0-16,-1 1 1 0,1 0-2 15,-5-1 1-15,4 3 0 0,0-1 0 16,-5-5-1-16,2 7 1 0,2-1 0 16,-7-4-1-16,4 4 2 0,-11-3-2 15,2 2 1-15,-1 2 1 0,-1 1-1 0,1 0 0 16,1 0 2-16,0 0-2 0,-2 0 0 16,6 1 0-16,-1 6-1 0,2-4 1 15,-1 3 1-15,8-4-1 16,-7 1 0-16,7 0 0 0,-2 0-1 0,4-2 1 15,-2 1 0-15,1 3 0 0,-4 3 1 0,0 1 0 16,3 2 0-16,-1 1 0 16,1-1-1-16,0 0 0 0,1 0-1 15,1 1 2-15,1 4 4 0,1 1-4 16,2-1 4-16,0 8-5 0,0-8 0 0,6 4 2 16,3-3-2-16,2-8 1 0,5 4 0 15,-5-7 0-15,4-1 1 0,-2 0-1 16,7-5 0-16,8 0 0 0,-1 0 0 15,-2 0-1-15,-1 0 0 0,-2-5 1 16,-4 0-2-16,2-1 1 0,-7 1 1 0,-7 4-1 16,3-8 0-16,-4 5 1 0,1 0-2 15,3-10 2-15,-6 8-6 16,1-12 5-16,-2 2-3 0,-2-1 3 16,3-1 2-16,-3-1-2 0,0 2 0 0,0 9 0 15,0-10 0-15,0 10 0 0,0-2 0 16,0 3 0-16,0 7-2 0,0-4 4 15,0 4-2-15,0-2 0 16,0 0 0-16,0 0 0 0,0-1 1 0,0 1-2 16,0 0 1-16,0 0 0 0,0 0-2 0,0-1 1 15,0 3 1-15,0-2 0 0,0 2 0 16,0-2 0-16,0 2 1 0,1-2-1 16,-1 2 0-16,0-2 0 15,0 2-1-15,0 0 1 0,0 0 0 0,0 0 0 16,5 0 0-16,-5 0 1 0,0 0 1 15,9 0-2-15,-5 2 0 0,5 7 0 16,-3-1 0-16,4 1 1 0,0-2 0 16,-2 2 0-16,-2 1-1 0,3 0 1 15,0 1-2-15,-3 0 2 0,6 6 4 0,-11-3-4 16,10 4 5-16,-7-5-7 0,1-2 1 16,-1 2 1-16,4-1-1 0,-7 3 1 15,4-2-1-15,4 0 0 0,-5-1-1 16,1 4 1-16,1-5 2 0,-2 3-2 15,1-1 0-15,-1-2 0 0,5 4-1 16,-4-3 1-16,1 1-2 0,3 8 2 16,0-1 0-16,0 8 0 0,0-3 1 15,-3 2 0-15,3-2-2 0,-4-5 1 16,1 2 0-16,1 0-1 0,-2-7 1 0,1 7 0 16,-2-8 0-16,-4-8 0 0,5 1 1 15,-4-3-1-15,2 3 0 0,-1-1 0 16,1 1-1-16,-3-7 1 0,0 0 3 15,0 0-3-15,1 2 1 0,-1-2 1 16,3 0-4-16,-3 3 4 0,2-3 0 0,-2 0-1 16,4 0 1-16,1-18-1 0,-1-6-2 15,5-9 2-15,-3 0 0 16,-1-5-1-16,2 1 1 0,-1-3-1 16,3 0 1-16,0 0-2 0,2 0 2 0,-2 2-1 15,4 3 3-15,-2 3-5 0,-7 8-2 16,7 3 3-16,-7 8-6 0,1-2 7 15,3 1 0-15,-7 7 0 0,2 3 0 16,-3 4-1-16,0-9 1 0,0 2-1 16,0-1-1-16,2-7 1 0,-2 6 0 15,0 1 0-15,0 0-1 0,0 8 1 0,0-2-3 16,0 2-5-16,0-1-7 16,4 1-11-16,-4 0-29 0,0 0-53 0,0 0-200 15,6 1-28-15</inkml:trace>
        </inkml:traceGroup>
        <inkml:traceGroup>
          <inkml:annotationXML>
            <emma:emma xmlns:emma="http://www.w3.org/2003/04/emma" version="1.0">
              <emma:interpretation id="{F1C066BA-300B-4E30-8E28-3A7DF7580374}" emma:medium="tactile" emma:mode="ink">
                <msink:context xmlns:msink="http://schemas.microsoft.com/ink/2010/main" type="inkWord" rotatedBoundingBox="3000,10218 3717,10252 3699,10624 2983,10590"/>
              </emma:interpretation>
              <emma:one-of disjunction-type="recognition" id="oneOf1">
                <emma:interpretation id="interp5" emma:lang="" emma:confidence="0">
                  <emma:literal>=</emma:literal>
                </emma:interpretation>
                <emma:interpretation id="interp6" emma:lang="" emma:confidence="0">
                  <emma:literal>#</emma:literal>
                </emma:interpretation>
                <emma:interpretation id="interp7" emma:lang="" emma:confidence="0">
                  <emma:literal>z</emma:literal>
                </emma:interpretation>
                <emma:interpretation id="interp8" emma:lang="" emma:confidence="0">
                  <emma:literal>c</emma:literal>
                </emma:interpretation>
                <emma:interpretation id="interp9" emma:lang="" emma:confidence="0">
                  <emma:literal>Z</emma:literal>
                </emma:interpretation>
              </emma:one-of>
            </emma:emma>
          </inkml:annotationXML>
          <inkml:trace contextRef="#ctx0" brushRef="#br0" timeOffset="434.5007">1473 3037 602 0,'0'0'71'0,"0"0"-9"0,0 0-13 16,0 0-12-16,0 0-6 0,0 0-13 0,0 0-1 15,112 2-6-15,-65-9-4 0,4 1-4 16,-4-1-2-16,-8 3-3 0,3-1-3 15,-3 3-5-15,-12 0-17 0,2 0-24 16,-1 2-41-16,-8 0-126 0,7 2-98 16</inkml:trace>
          <inkml:trace contextRef="#ctx0" brushRef="#br0" timeOffset="603.9733">1652 3362 730 0,'0'0'43'0,"0"0"4"16,0 0-8-16,0 0-9 0,0 0-11 16,0 0-9-16,160 8-4 0,-95-21-6 15,1 0-6-15,0-1-24 0,1 3-125 0,-10 0-165 16,-11-6-31-16</inkml:trace>
        </inkml:traceGroup>
        <inkml:traceGroup>
          <inkml:annotationXML>
            <emma:emma xmlns:emma="http://www.w3.org/2003/04/emma" version="1.0">
              <emma:interpretation id="{6AECC257-120D-4654-AB8A-6AC46CE50F19}" emma:medium="tactile" emma:mode="ink">
                <msink:context xmlns:msink="http://schemas.microsoft.com/ink/2010/main" type="inkWord" rotatedBoundingBox="4899,9993 7395,10111 7333,11412 4837,11294"/>
              </emma:interpretation>
              <emma:one-of disjunction-type="recognition" id="oneOf2">
                <emma:interpretation id="interp10" emma:lang="" emma:confidence="0">
                  <emma:literal>very</emma:literal>
                </emma:interpretation>
                <emma:interpretation id="interp11" emma:lang="" emma:confidence="0">
                  <emma:literal>sty</emma:literal>
                </emma:interpretation>
                <emma:interpretation id="interp12" emma:lang="" emma:confidence="0">
                  <emma:literal>sexy</emma:literal>
                </emma:interpretation>
                <emma:interpretation id="interp13" emma:lang="" emma:confidence="0">
                  <emma:literal>retry</emma:literal>
                </emma:interpretation>
                <emma:interpretation id="interp14" emma:lang="" emma:confidence="0">
                  <emma:literal>nty</emma:literal>
                </emma:interpretation>
              </emma:one-of>
            </emma:emma>
          </inkml:annotationXML>
          <inkml:trace contextRef="#ctx0" brushRef="#br0" timeOffset="1971.7231">3373 3138 493 0,'0'0'65'0,"0"0"-11"0,0 0-14 15,0 0-10-15,0 0-4 0,0 0-1 0,0 0-1 16,0 0-3-16,0 0-3 16,0 0-3-16,-15 5-1 0,15-5-3 15,0 0 1-15,0 0-4 0,0 0 0 16,0 0-1-16,0 0-4 0,0 0 2 0,0-6-2 16,0-1 0-16,0 0 0 0,0-6-5 15,0 5 5-15,5 4-5 0,-5-4 6 16,0 8-2-16,4-7 0 0,-2 1 1 15,1-1 1-15,1 1 0 0,-4 6 1 16,0-3-1-16,0 3 0 0,2-2-1 0,5-4-3 16,-2-1 2-16,5-2 0 0,8-7-1 15,2 5 1-15,4-6-1 16,5 4-2-16,-1 1 2 0,1 1 0 16,-1 2 1-16,-5 5 0 0,1 0-2 0,-11 1 1 15,7 1-1-15,-2 2-1 0,-4 0 1 16,1 0 1-16,-2 2-1 0,7 7 0 15,-10-2 0-15,11 4 0 16,-6 0 0-16,-4-3 0 0,2 4 0 0,1-3 0 16,-5 2 0-16,1 0 0 0,-5 2 4 0,6 1-4 15,-7-1 4-15,1 0-4 0,-5 2 0 16,0 1 0-16,0 0-1 16,0 3 2-16,-6 1-2 0,-8 5 0 15,0-4 0-15,1-1 1 0,-4-2 0 0,5-3 1 16,-3-1-1-16,0-1 0 0,3-4-1 15,-3 3 1-15,5-2 0 0,5-5-1 16,1-2 2-16,4-3-2 0,0 0 1 16,0 0 1-16,0 3-1 0,-5-3 0 15,5 2 0-15,-4-2 0 0,4 2 1 0,-2-2-1 16,-1 3 0-16,2-3 1 0,-2 0 0 16,1 1 0-16,2-1 0 0,-3 0 0 15,3 3-1-15,-1-3 0 0,1 0 1 16,0 0-1-16,0 0 1 0,0 0-1 15,0 0 1-15,0-9-3 0,9-7 1 16,6-3 0-16,3 1 1 0,1 0 0 16,4 3-1-16,1-3 2 0,1-2-1 15,-2 2-1-15,6 1 1 0,-7-4-3 16,-2 4 2-16,-1-2 1 0,-1-1-5 0,-7 4 4 16,1-1-4-16,-6 4 2 0,3-1 2 15,0 1 1-15,-8 6-1 0,4 3 3 16,-5 4-2-16,0-3 0 0,0 3 0 15,3-2-1-15,-3 0 0 0,1 0 2 16,-1 0-1-16,0-1-1 0,3 2 0 0,-3-2-1 16,0 1 0-16,2 2 0 15,-2-2-1-15,0 2 2 0,0-2-1 16,0 2 0-16,0 0 2 0,-6 0 0 16,-6 0 0-16,-3 9 1 0,1 3-1 0,1 8 1 15,2 5 4-15,-2 6-3 0,7 0 3 16,1-1-5-16,5 3 1 0,0-4 0 15,0-1 0-15,6 0 1 0,6-6-2 16,3-3 0-16,0-3-1 0,8 0 0 16,1-5 1-16,4-5 0 0,6-1-5 0,-1-5-11 15,-6 0-29-15,1 0-65 0,-4-10-204 16,8-5-20-16</inkml:trace>
          <inkml:trace contextRef="#ctx0" brushRef="#br0" timeOffset="2500.6625">4489 3207 467 0,'0'0'59'0,"0"0"-8"16,0 0-9-16,0 0-8 0,0 0-6 0,0 0-6 15,0 0 1-15,0 0-5 0,0 0-1 16,0 0-4-16,-16 9-2 16,16-9 3-16,0 2 0 0,0 0 2 0,16 3 2 15,10-2-2-15,14 2-3 0,4-5-2 16,8 0-2-16,4 0-3 0,6-2 0 15,-2-2-2-15,-7-1-1 0,-7 1-2 16,-16 2-1-16,-12 0 1 0,-3-1-2 16,-7 3 0-16,-2-2 1 0,3 2-2 0,-9 0 1 15,0-2-4-15,0 2-3 0,0 0-2 16,0 0-2-16,0 0-7 0,0-2-7 16,0 2-21-16,-5 0-27 15,-4 0-69-15,-10 0-148 0</inkml:trace>
          <inkml:trace contextRef="#ctx0" brushRef="#br0" timeOffset="2802.3204">4707 2962 666 0,'0'0'66'0,"0"0"-15"16,0 0-12-16,0 0-17 0,0 0-10 16,0 0-6-16,0 0-1 0,0 0-3 15,0 0 2-15,0-1 2 0,6 23 1 16,6 10 7-16,-3 9-5 0,-3 1 1 0,8-2-4 16,-5 4-4-16,0-4 0 0,-3 1-2 15,4-4 0-15,-2-4-1 0,-4-9-1 16,-2-11-3-16,-2 3-5 0,0-7-15 15,0 8-18-15,-11 5-43 0,4-8-121 16,-4-1-110-16</inkml:trace>
          <inkml:trace contextRef="#ctx0" brushRef="#br0" timeOffset="3830.8311">5291 2874 642 0,'0'0'40'0,"0"0"-14"16,0 0-11-16,0 0-1 0,0 0 0 15,0 0 1-15,0 0-1 0,0 0-1 16,0 0-3-16,0 0-1 0,94 88-2 15,-68-66-1-15,2-2-3 0,-1-1 0 16,1 3 2-16,-4-6-4 0,-5 2 4 0,-4-5-5 16,-3-4 0-16,-6-1 1 0,3-7 1 15,-4 1 0-15,1 3 1 16,1-5 2-16,4-7-2 0,2-11-2 16,2-6-5-16,0-5 4 0,-3 0-4 0,-6 2 3 15,4 5 1-15,-4-2 0 0,-2 11 0 16,-1-1 1-16,2-1 2 0,-4 9-1 15,2-1 0-15,-3 7 2 0,0-2 1 16,0 2-1-16,0-2 0 0,2-1-3 16,-2 2-1-16,0 1-1 0,3-3 0 0,-3 3 0 15,0-2 1-15,0 2-2 0,0-2 1 16,0 2-1-16,0 0 2 16,0 0 1-16,0 0 0 0,0 0 1 15,0 2-1-15,0 7 1 0,0 5 1 0,0 2 0 16,0-2 0-16,-3 1 0 0,1 5 1 15,2 9-1-15,0 2 5 0,0 8-4 16,0-3 5-16,0 0-4 0,5-4 1 16,1 4-1-16,0-4-3 0,1 3 2 15,2-1-1-15,-3 4-1 0,5 2-1 0,-2 2 0 16,0 7-3-16,0-2 2 0,1 9 1 16,2 0-1-16,-6-1 0 0,-1 0 1 15,-1-1-3-15,1-3 4 16,-5-2-2-16,0-1 2 0,-5-5 4 0,-1-3-5 15,-3-7 3-15,2-9-4 0,-2-2 0 16,-2-4 0-16,5-6 0 0,-7 5 0 16,4-8 0-16,-5-3 1 0,-1-2 0 15,-3-1-1-15,-11-3 1 0,5 0-1 16,-7-3 0-16,1-7 0 0,3-4 0 0,1-2-1 16,-1-3 0-16,5-1 0 0,2-3-5 15,0-3 5-15,7 9-6 0,4-1 6 16,3 4 0-16,3-3-1 0,1-11 0 15,2-2-1-15,5-7 0 0,10-3 0 16,12-4-1-16,8-4-4 0,7-5-8 16,13-12-12-16,-2-7-22 0,4-5-53 15,-4-8-202-15,-2 1-16 0</inkml:trace>
        </inkml:traceGroup>
      </inkml:traceGroup>
    </inkml:traceGroup>
    <inkml:traceGroup>
      <inkml:annotationXML>
        <emma:emma xmlns:emma="http://www.w3.org/2003/04/emma" version="1.0">
          <emma:interpretation id="{2F7FA54E-21D2-48D6-9528-F0FEB6B00D76}" emma:medium="tactile" emma:mode="ink">
            <msink:context xmlns:msink="http://schemas.microsoft.com/ink/2010/main" type="paragraph" rotatedBoundingBox="1650,12507 3655,12371 3725,13412 1721,135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F464E1B-BCAF-4DAF-A841-3BC4A3088D99}" emma:medium="tactile" emma:mode="ink">
              <msink:context xmlns:msink="http://schemas.microsoft.com/ink/2010/main" type="line" rotatedBoundingBox="1650,12507 3655,12371 3725,13412 1721,13548">
                <msink:destinationLink direction="with" ref="{BD70B3A5-94A4-4685-9B66-EB833E89FC9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BE033417-44F5-415A-8B79-7A8054BF60E1}" emma:medium="tactile" emma:mode="ink">
                <msink:context xmlns:msink="http://schemas.microsoft.com/ink/2010/main" type="inkWord" rotatedBoundingBox="1650,12507 3655,12371 3725,13412 1721,13548"/>
              </emma:interpretation>
              <emma:one-of disjunction-type="recognition" id="oneOf3">
                <emma:interpretation id="interp15" emma:lang="" emma:confidence="0">
                  <emma:literal>or</emma:literal>
                </emma:interpretation>
                <emma:interpretation id="interp16" emma:lang="" emma:confidence="0">
                  <emma:literal>do</emma:literal>
                </emma:interpretation>
                <emma:interpretation id="interp17" emma:lang="" emma:confidence="0">
                  <emma:literal>day</emma:literal>
                </emma:interpretation>
                <emma:interpretation id="interp18" emma:lang="" emma:confidence="0">
                  <emma:literal>dare</emma:literal>
                </emma:interpretation>
                <emma:interpretation id="interp19" emma:lang="" emma:confidence="0">
                  <emma:literal>d</emma:literal>
                </emma:interpretation>
              </emma:one-of>
            </emma:emma>
          </inkml:annotationXML>
          <inkml:trace contextRef="#ctx0" brushRef="#br0" timeOffset="18819.6854">722 5969 586 0,'0'0'36'0,"0"0"8"0,0 0-7 0,0 0-9 15,0 0-3-15,0 0-3 0,0 0-1 16,0 0-5-16,14-113-3 0,-19 100-4 16,4 9-1-16,-11-5 0 15,3 7 0-15,-2 0-1 0,-4-1-2 0,-3 3-1 16,-6 0-1-16,-8 0-1 0,4 5-1 15,-1 4-1-15,-1 2 1 0,-1 1 0 16,-2 5 0-16,0-2 1 0,-1 5 1 16,1 0 2-16,0 2-3 0,5 1 4 15,-1 1-5-15,1 0 0 0,5-5 1 0,8-2-1 16,1 2 0-16,10-6 0 0,4 4 1 16,0 7 1-16,6 1 2 15,16 3 0-15,6-4 0 0,6-10 0 0,7-3 0 16,-2-4 0-16,7-7 2 0,1 0-2 15,1-9-1-15,0-8 0 0,3-8-4 16,-2-4 4-16,-3-6-2 0,1-5 2 16,-10-7-1-16,-4-3-5 0,-5-4 3 15,-16-11-3-15,-8-3 3 0,-4-7 0 16,-16 0 0-16,-12-2 0 0,-9 9-1 0,-1 3 2 16,-5 12-2-16,-7 8 0 0,0 10 0 15,-4 8 0-15,0 12-1 0,-1 4 1 16,2 10-2-16,2 1-1 0,9 3 1 15,7 8-4-15,3 4 1 0,14-2-3 16,8 1-5-16,4 6-8 0,6 9-21 0,0 9-41 16,10-1-187-16,5-4-62 15</inkml:trace>
          <inkml:trace contextRef="#ctx0" brushRef="#br0" timeOffset="19952.1846">1721 5757 561 0,'0'0'80'15,"0"0"-17"-15,0 0-15 0,0 0-10 16,0 0-9-16,0 0-8 0,0 0-6 15,0 0-4-15,0 0-3 0,0 0-3 16,0-30-1-16,0 9-1 0,-8-5-1 0,-7 4-2 16,2-5 1-16,-8 3 1 0,-6 4-2 15,2-1 5-15,-8 7-4 0,0 1 0 16,-4 4 0-16,-1 7-2 16,-4 2 2-16,4 2-2 0,5 11 2 0,0 2-2 15,9 4 3-15,2 5-1 0,8-7 0 16,4 3 0-16,5-8 0 0,5 7 1 15,0 5 0-15,0-3 3 0,15 6-2 16,3-6 1-16,-4-8 0 0,5-4-4 16,-5-6 2-16,1 1 0 0,12-4 1 0,-8 0 1 15,10-5-2-15,-2-5-2 0,-6 0 1 16,2-5 1-16,-4-3-1 0,-1-4 3 16,2-4-3-16,-7-2 1 15,7-4-2-15,-2 1 0 0,-3 0 1 0,-3 9 0 16,-1 1-1-16,-5 6 0 0,-3 9 0 15,1-1-1-15,-4 7 2 0,0-2 0 16,0 2 0-16,2-2 0 0,-2-1-1 16,0 1 0-16,3 0-1 0,-3 2 0 15,0-2 1-15,1 2-1 0,-1-2 1 16,0 2 0-16,3-2 1 0,-3 2-2 0,0-3 2 16,2 3-2-16,-2 0 1 0,0 0 1 15,0 0 1-15,0 0 2 0,3 0-3 16,-3 0 0-16,0 0 0 0,1 0-2 15,-1 0 2-15,0 0 1 0,0 0-1 16,0 0-1-16,0 3 0 0,5 12-2 16,1 7 2-16,-2 7-1 0,4-4 2 15,1 3-1-15,1 0 0 0,4 4-1 16,1 0 1-16,3 6 0 0,1 0 1 0,4 4-1 16,-4-3 1-16,0 3-2 0,-3 1 1 15,2-2 3-15,-4 2-3 0,1-7 4 16,-6 1-3-16,6-5-2 0,-8-10 1 15,2 1-2-15,-7-11 2 0,2-5 0 16,1 1 0-16,-5-8 1 0,0 0 0 0,0 0 2 16,0 0 2-16,4 3-1 15,1-3 0-15,4-16-2 0,0-12-1 16,3-14 2-16,-3-6-2 0,3-9-2 16,-6-10 1-16,9-7-5 0,-1 0 4 0,1-1 2 15,3 2-2-15,1 11 3 0,-1 12-2 16,-4 14 1-16,-4 12-1 0,-1 9 0 15,-9 11-1-15,5-3 0 0,-5 7-3 16,0-1-5-16,0 1-5 0,0 0-9 16,0 8-18-16,0 20-45 0,0 9-216 0,0 0-37 15</inkml:trace>
        </inkml:traceGroup>
      </inkml:traceGroup>
    </inkml:traceGroup>
    <inkml:traceGroup>
      <inkml:annotationXML>
        <emma:emma xmlns:emma="http://www.w3.org/2003/04/emma" version="1.0">
          <emma:interpretation id="{84C26803-A94B-4402-AFDB-344EC63089F7}" emma:medium="tactile" emma:mode="ink">
            <msink:context xmlns:msink="http://schemas.microsoft.com/ink/2010/main" type="paragraph" rotatedBoundingBox="1420,13969 12086,11696 12538,13819 1872,160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81E95CB-02E8-4AB9-BF31-4C07DFD4B49C}" emma:medium="tactile" emma:mode="ink">
              <msink:context xmlns:msink="http://schemas.microsoft.com/ink/2010/main" type="line" rotatedBoundingBox="1420,13969 12086,11696 12538,13819 1872,16092">
                <msink:destinationLink direction="with" ref="{BD70B3A5-94A4-4685-9B66-EB833E89FC9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A4ECD5F-5BD5-4C50-B687-2F0CBD292D68}" emma:medium="tactile" emma:mode="ink">
                <msink:context xmlns:msink="http://schemas.microsoft.com/ink/2010/main" type="inkWord" rotatedBoundingBox="1420,13969 3972,13425 4340,15155 1788,15699"/>
              </emma:interpretation>
              <emma:one-of disjunction-type="recognition" id="oneOf4">
                <emma:interpretation id="interp20" emma:lang="" emma:confidence="0">
                  <emma:literal>Ton</emma:literal>
                </emma:interpretation>
                <emma:interpretation id="interp21" emma:lang="" emma:confidence="0">
                  <emma:literal>Tone</emma:literal>
                </emma:interpretation>
                <emma:interpretation id="interp22" emma:lang="" emma:confidence="0">
                  <emma:literal>ton</emma:literal>
                </emma:interpretation>
                <emma:interpretation id="interp23" emma:lang="" emma:confidence="0">
                  <emma:literal>Tom</emma:literal>
                </emma:interpretation>
                <emma:interpretation id="interp24" emma:lang="" emma:confidence="0">
                  <emma:literal>ore</emma:literal>
                </emma:interpretation>
              </emma:one-of>
            </emma:emma>
          </inkml:annotationXML>
          <inkml:trace contextRef="#ctx0" brushRef="#br0" timeOffset="22299.257">773 7641 406 0,'0'0'74'0,"0"0"-2"15,0 0-16-15,0 0-12 0,0 0-12 16,0 0-8-16,0 0-8 0,0 0-5 16,0 0-3-16,-31-11-1 0,16 11-2 15,-9 0 2-15,-5 7 0 0,2 8 0 0,2 4 1 16,-3 7 3-16,0 8-2 0,1 2 2 16,3 8 2-16,0 0-5 0,9 2 2 15,1-4-4-15,5-11 0 0,5 0 0 16,4-5 3-16,3-7 1 0,3 5 2 15,12-13 1-15,6-7-2 0,4-4 0 16,10-3-2-16,-1-12-4 0,-2-7 0 16,-3-7-3-16,1-4 1 0,-9-5-3 15,-6-7-3-15,-8-1 2 0,-5-8-3 16,-5-1 4-16,-6-5 1 0,-12 2-2 0,-2 3 1 16,-2 5-1-16,-7 6 1 0,5 9-2 15,-3 3 1-15,-3 12-1 0,7 8-1 16,-4 7-1-16,-1 5-2 0,-2 5-7 15,-6 12-10-15,5 5-21 0,3 3-40 16,5 3-104-16,10-8-128 0</inkml:trace>
          <inkml:trace contextRef="#ctx0" brushRef="#br0" timeOffset="20553.1797">-13 6713 487 0,'0'0'49'0,"0"0"1"0,0 0-9 16,0 0-14-16,0 0-10 0,0 0-6 0,0 0 2 15,0 0 7-15,0 0 4 0,-87 43 3 16,102-29 0-16,13 2-4 0,5-5-3 15,16-6-2-15,6-4-3 0,16-1-3 16,18 0-2-16,14-11-1 0,22-1-2 16,21-9 0-16,18-3-1 0,16-2-2 15,13-4 0-15,1 5-1 0,-6-1 1 16,-8 1-2-16,-16 5 0 0,-17 3-2 0,-16 3 0 16,-22 1 1-16,-19 5 0 15,-15 2-1-15,-27 4 1 0,-21 0-1 0,-13 2-1 16,-14 0-1-16,0 0-3 0,0 0-2 15,0 0-9-15,0 0-22 0,-12 7-57 16,-9 6-218-16,-12-7-26 0</inkml:trace>
          <inkml:trace contextRef="#ctx0" brushRef="#br0" timeOffset="23227.72">1231 7609 541 0,'0'0'78'16,"0"0"-16"-16,0 0-15 0,0 0-12 15,0 0-1-15,0 0-6 0,0 0-8 16,0 0-4-16,0 0-3 0,0 0-4 15,-32 0-1-15,30 0-2 0,-1 0-2 16,2 0 1-16,1 0-2 0,-5 0 0 0,5 0-1 16,0-6-1-16,5-2 2 15,10-3-2-15,5-4 2 0,2 5 0 16,5 0 0-16,-1 2 1 0,-8 2-2 16,9 3 0-16,-2 3-2 0,2 0 0 0,8 3 0 15,-3 8 0-15,-8 2-1 0,4 7 2 16,-4-1-1-16,-1 3-1 0,-5 2 1 15,-8 3-1-15,-5-1 0 0,-1 4 2 16,-4 2-2-16,-10 3 0 0,-13-1 0 16,-1 4 1-16,-4-3 5 0,-1 1-3 0,2-2 2 15,0-2-4-15,3-6 0 0,9-9 0 16,4-6 0-16,2 0 2 16,5-8 0-16,-1 2-1 0,1-2 1 15,4-3-1-15,0 0 1 0,0 0 0 0,6-3 1 16,10-13-3-16,8-6 1 0,2-4-1 15,1-6-5-15,2 1 6 0,-1-3-5 16,4-2 3-16,-4-4 1 0,1 1 0 16,0-5 0-16,-1-1 0 0,-1-3 0 15,-1 1-2-15,1-1 2 0,-3 0-1 0,-2 3 1 16,-1 4 0-16,-2 13 0 0,-6 9 0 16,-4 9-1-16,-4 3 0 0,-1 4 0 15,-4 3 0-15,0 0 0 0,-3 22-1 16,-12 16 2-16,-3 17-1 0,-2 9 2 15,1 4 3-15,1 3-2 0,12-3 3 16,1-4 0-16,5-6-3 0,6-7 3 16,14-6-3-16,8-7 0 0,9-6 1 15,6-5-5-15,4-13-5 0,-1-10-12 16,1-4-49-16,-3-10-251 0,2-9-33 0</inkml:trace>
        </inkml:traceGroup>
        <inkml:traceGroup>
          <inkml:annotationXML>
            <emma:emma xmlns:emma="http://www.w3.org/2003/04/emma" version="1.0">
              <emma:interpretation id="{DEAC2904-43ED-492E-BED2-FE7DF8C065AE}" emma:medium="tactile" emma:mode="ink">
                <msink:context xmlns:msink="http://schemas.microsoft.com/ink/2010/main" type="inkWord" rotatedBoundingBox="4827,13717 5302,13616 5371,13944 4897,14045"/>
              </emma:interpretation>
              <emma:one-of disjunction-type="recognition" id="oneOf5">
                <emma:interpretation id="interp25" emma:lang="" emma:confidence="0">
                  <emma:literal>=</emma:literal>
                </emma:interpretation>
                <emma:interpretation id="interp26" emma:lang="" emma:confidence="0">
                  <emma:literal>5</emma:literal>
                </emma:interpretation>
                <emma:interpretation id="interp27" emma:lang="" emma:confidence="0">
                  <emma:literal>x</emma:literal>
                </emma:interpretation>
                <emma:interpretation id="interp28" emma:lang="" emma:confidence="0">
                  <emma:literal>X</emma:literal>
                </emma:interpretation>
                <emma:interpretation id="interp29" emma:lang="" emma:confidence="0">
                  <emma:literal>#</emma:literal>
                </emma:interpretation>
              </emma:one-of>
            </emma:emma>
          </inkml:annotationXML>
          <inkml:trace contextRef="#ctx0" brushRef="#br0" timeOffset="23955.6634">3352 6711 706 0,'0'0'49'0,"0"0"5"15,0 0-5-15,0 0-21 0,0 0-16 16,110 37-8-16,-66-37-4 0,2 0-4 16,1-2-17-16,10-4-47 0,5-2-239 0,4-3-30 15</inkml:trace>
          <inkml:trace contextRef="#ctx0" brushRef="#br0" timeOffset="23812.8547">3319 6525 569 0,'0'0'68'0,"0"0"-2"16,0 0-15-16,0 0-12 0,0 0-7 0,0 0-10 16,0 0-5-16,0 0-6 0,0 0-5 15,0 0-2-15,87-62-1 0,-49 51-2 16,4 3-2-16,0-3-3 0,5 2-4 15,-4 0-9-15,-2 3-12 0,-3-2-25 16,-4 0-47-16,-10 1-177 0,-1 5-31 16</inkml:trace>
        </inkml:traceGroup>
        <inkml:traceGroup>
          <inkml:annotationXML>
            <emma:emma xmlns:emma="http://www.w3.org/2003/04/emma" version="1.0">
              <emma:interpretation id="{B8AA44DA-AE6F-4E00-B7F9-8A5F35647CC9}" emma:medium="tactile" emma:mode="ink">
                <msink:context xmlns:msink="http://schemas.microsoft.com/ink/2010/main" type="inkWord" rotatedBoundingBox="5843,13284 7766,12874 8165,14751 6243,15160"/>
              </emma:interpretation>
              <emma:one-of disjunction-type="recognition" id="oneOf6">
                <emma:interpretation id="interp30" emma:lang="" emma:confidence="0">
                  <emma:literal>I,</emma:literal>
                </emma:interpretation>
                <emma:interpretation id="interp31" emma:lang="" emma:confidence="0">
                  <emma:literal>1,</emma:literal>
                </emma:interpretation>
                <emma:interpretation id="interp32" emma:lang="" emma:confidence="0">
                  <emma:literal>I</emma:literal>
                </emma:interpretation>
                <emma:interpretation id="interp33" emma:lang="" emma:confidence="0">
                  <emma:literal>IT,</emma:literal>
                </emma:interpretation>
                <emma:interpretation id="interp34" emma:lang="" emma:confidence="0">
                  <emma:literal>IN,</emma:literal>
                </emma:interpretation>
              </emma:one-of>
            </emma:emma>
          </inkml:annotationXML>
          <inkml:trace contextRef="#ctx0" brushRef="#br0" timeOffset="29696.4828">6561 7139 735 0,'0'0'1'0,"0"0"2"0,0 0-1 15,0 0 0-15,14 146-2 0,-23-104-1 0,-2 1-4 16,-1 4-9-16,-3 0-105 16,0-4-165-16,-7-4-17 0</inkml:trace>
          <inkml:trace contextRef="#ctx0" brushRef="#br0" timeOffset="25398.4011">4533 7053 743 0,'0'0'31'0,"0"0"3"0,0 0-6 16,0 0-12-16,0 0-8 0,156-9-3 0,-94-1-4 15,7 4-5-15,3-10-18 0,3 6-66 16,5-3-217-16,0 2-23 0</inkml:trace>
          <inkml:trace contextRef="#ctx0" brushRef="#br0" timeOffset="26791.8881">4721 7082 403 0,'0'0'29'0,"0"0"1"0,0 0-6 16,0 0-4-16,0 0-1 0,0 0-2 0,0 0-1 15,0 0 1-15,0 0 2 0,0 0 4 16,-33-16 5-16,24 16 2 0,0 0-2 15,-7 0-7-15,9 0-4 0,1 0-2 16,0 0-2-16,6 0 2 0,-3 0-2 16,3 0-3-16,-2 2-3 0,-1-2 0 15,2 3 0-15,1-3 1 0,-3 2 2 0,3-2 2 16,0 2 1-16,0 0-1 0,0 3-2 16,13 1 1-16,11 1-1 0,5 1-2 15,7-7 2-15,2-1-3 16,5 0-1-16,8 0 1 0,2-6-2 0,4-4 0 15,0 1-1-15,-2 1-1 0,-7 1-1 16,-5 1 0-16,-2 1 1 0,-4 1-2 16,-11 2 0-16,-3-1 0 0,-4 1-1 15,-1 2 1-15,0-2 1 0,-3 0-1 16,3 2 0-16,-3-4 1 0,5 3-2 0,-7-1 1 16,5 1 0-16,-12-1 1 0,3 2-2 15,-9 0 0-15,0-5 0 0,0 5 0 16,0 0-6-16,0 0-8 0,0 0-18 15,-9 0-80-15,-4 5-211 0,-11-5-35 16</inkml:trace>
          <inkml:trace contextRef="#ctx0" brushRef="#br0" timeOffset="25135.3637">4745 6326 601 0,'0'0'56'0,"0"0"0"0,0 0-14 16,0 0-12-16,0 0-3 0,0 0-6 15,0 0-1-15,0 0-4 0,0 0-3 0,0 0-3 16,-20 0-1-16,20 0-1 0,-3 0 2 16,3 0-1-16,-1 0-2 15,1 0-2-15,0 0-1 0,0 0-2 0,0 0 1 16,0-13-1-16,10-4 0 0,4-4-2 15,4-5 1-15,-3 5-2 0,3-5 1 16,-3-3 2-16,4-3-2 0,-1-3 2 16,-3 3-2-16,4-5-3 0,-4 7 2 15,-3 5-2-15,-6 6 3 0,3 5 0 16,-8 8 0-16,4 2 1 0,-5 4-1 0,0-2 0 16,0 2 0-16,0-3-1 0,3 1 1 15,-3 2 0-15,0-3 1 0,1 3 0 16,-1-1 0-16,0 1 0 0,3-4-1 15,-3 4 1-15,0-1 2 0,0 1-1 16,0-2 0-16,2 2 0 0,-2-3-1 0,0 3 0 16,0-3-1-16,0 3 0 15,0 0 2-15,0 0-2 0,0 0-1 16,0 0 1-16,0 0-2 0,0 0 2 16,0 0 0-16,0 0-1 0,0 0 1 0,0 0-1 15,3 0 1-15,-3 0 0 0,0 0-1 16,0 0 0-16,1 6 0 0,4 12 6 15,-5-3-4-15,9 7 3 0,-3-1-3 16,3 2-1-16,0 5 0 0,1-1 0 16,-1 0-1-16,3 1 1 0,-6 4 1 0,3-5-1 15,-3 5-1-15,-3-10 1 0,-1 3 1 16,1 5-1-16,-3 1 1 16,1 9-2-16,-1 0 2 0,3-1-3 15,2 1 3-15,-4 2-1 0,5 2 0 0,-1-3 1 16,3-1-1-16,-4-1-1 0,1-4 1 15,-4-12-1-15,-1 5 2 0,0-3-1 16,0-6 1-16,0 7-2 0,0-9 1 16,0 1 4-16,0 0-4 0,0-3 5 15,0 1-4-15,0-10-2 0,0 4 1 0,0-10-2 16,0 0 0-16,0 0-2 0,0 1-3 16,0-1-7-16,0 0-20 0,0 0-40 15,-1 0-79-15,-7-15-171 0,2 0-7 16</inkml:trace>
        </inkml:traceGroup>
        <inkml:traceGroup>
          <inkml:annotationXML>
            <emma:emma xmlns:emma="http://www.w3.org/2003/04/emma" version="1.0">
              <emma:interpretation id="{B1932A7C-0783-400A-9433-5F2F58AF455F}" emma:medium="tactile" emma:mode="ink">
                <msink:context xmlns:msink="http://schemas.microsoft.com/ink/2010/main" type="inkWord" rotatedBoundingBox="10229,12447 12158,12036 12413,13231 10484,13642"/>
              </emma:interpretation>
              <emma:one-of disjunction-type="recognition" id="oneOf7">
                <emma:interpretation id="interp35" emma:lang="" emma:confidence="0">
                  <emma:literal>do</emma:literal>
                </emma:interpretation>
                <emma:interpretation id="interp36" emma:lang="" emma:confidence="0">
                  <emma:literal>down</emma:literal>
                </emma:interpretation>
                <emma:interpretation id="interp37" emma:lang="" emma:confidence="0">
                  <emma:literal>day</emma:literal>
                </emma:interpretation>
                <emma:interpretation id="interp38" emma:lang="" emma:confidence="0">
                  <emma:literal>da</emma:literal>
                </emma:interpretation>
                <emma:interpretation id="interp39" emma:lang="" emma:confidence="0">
                  <emma:literal>dare</emma:literal>
                </emma:interpretation>
              </emma:one-of>
            </emma:emma>
          </inkml:annotationXML>
          <inkml:trace contextRef="#ctx0" brushRef="#br0" timeOffset="30915.6426">9358 5991 462 0,'0'0'73'16,"0"0"-17"-16,0 0-14 0,0 0-4 15,0 0-10-15,0 0 1 0,0 0-5 16,0 0-4-16,0 0-7 0,0 0-3 16,5-91-3-16,-7 79-3 0,-5 1-1 15,-7 1-1-15,-5 3-1 0,-1 3 0 0,-4-1 0 16,-5 5 1-16,1 0 1 0,-1 0 1 16,2 0 1-16,0 4 0 0,12 0 0 15,-14 1-1-15,7 1 0 0,1 1 0 16,-8 1-2-16,2 3 1 0,0 3 1 15,3 0-2-15,0 5 4 0,10-6-4 16,1 2 4-16,7-4-3 0,1-5 1 16,4 10 0-16,1 0 1 0,1 3 1 15,14 7 0-15,8-9 2 0,4-4-1 16,3-5-1-16,3-1-1 0,0-5 0 0,3-2-1 16,-2 0-3-16,-4 0 2 0,1-9 1 15,-7-3 0-15,8-4 3 0,-7-5-3 16,2-4 1-16,-3-7-4 0,4-2 1 15,-7-6-3-15,-3-5 4 0,1-1-3 16,-5-2 1-16,-8-6 0 0,-3-2-2 16,-3-2 1-16,-5-4 0 0,-14-2 0 0,-5 4-1 15,-9 3 2-15,-5 5-2 16,-4 6 2-16,-3 9-1 0,1 8-2 16,2 6 2-16,3 6 0 0,10 8-1 0,-2 6 2 15,7 3-3-15,9 0-2 0,-12 0-1 16,12 8-7-16,1 8-6 0,1 0-18 15,8 3-32-15,5 6-141 0,0-1-116 16</inkml:trace>
          <inkml:trace contextRef="#ctx0" brushRef="#br0" timeOffset="32111.7558">10248 5735 515 0,'0'0'64'0,"0"0"-12"15,0 0-12-15,0 0-8 0,0 0-4 16,0 0-4-16,0 0-1 0,0 0-5 16,0 0-2-16,0 0-3 0,24-113-6 0,-24 105 1 15,0-10-2-15,0-7-2 16,-4 10 1-16,-1-9-2 0,-5 4 1 16,-4 0 0-16,-4-2 0 0,-1 2-1 0,1 2 1 15,3 5-1-15,-5 5 0 0,-4 1-1 16,-2 3-1-16,-8 1 0 0,1 3 0 15,0 0-1-15,0 0 0 16,0 5 0-16,1 5-1 0,3 4 1 0,4 4 1 16,2 2 2-16,5 4-2 0,8-7 1 0,1 1-1 15,4-2 1-15,5-1-1 0,0 8 1 16,0 1 1-16,5 2 0 0,8-4-1 16,2-2 1-16,3-3 0 15,2-1-1-15,4-4-1 0,-6-2 2 0,4-1-1 16,-9-4 0-16,3-3 3 0,1 2-4 15,-10-4 0-15,8 0-1 0,-6 0-1 16,6 0 2-16,2 0 1 0,-7-11-2 16,5-3 0-16,-6-5 1 0,6-6-3 15,-3-1 3-15,-6-5 0 0,0-2-1 0,-1 2 2 16,-1 5-3-16,-1 1 1 0,-1 10-1 16,-2 6 1-16,3 0 1 0,-3 0 1 15,1 3-2-15,-1-1 0 16,3-1 0-16,-3 8-2 0,0-1 2 0,0 1 0 15,0 0 0-15,2-2 1 0,-2 2-2 16,0-1 0-16,0 1 1 0,0-4 0 16,0 4 1-16,0-2-1 0,0 2 0 15,0-2 2-15,0 2-1 0,0-2-1 16,3-1 0-16,-3 3-2 0,0-2 2 0,0 2 0 16,0-2 1-16,0 2-1 0,0 0 1 15,0-2-3-15,0 2 2 0,0 0 0 16,0 0 1-16,0 0 1 0,0 0-3 15,0 0 2-15,0 0-2 0,0 0-1 16,2 0 3-16,-2 0 0 0,4 0-1 0,1 4 1 16,4 7-1-16,-3 4-2 15,3-3 2-15,1 6 0 0,-2-5 1 16,2 6-1-16,-1-5 0 0,5 4 0 16,1 1 0-16,0 3 0 0,1 3 2 0,1-1 0 15,1 5-1-15,0 2-1 0,2 2 0 16,2 5-2-16,-2 0 3 0,2 1-2 15,-2 0 1-15,-1 4 4 0,-1-4-3 16,0-3 5-16,-3-6-6 0,-4-9 0 16,-7-10 0-16,1-3 0 0,-5-8 1 0,0 0 3 15,0 0-2-15,3 3 1 0,-2-3 2 16,-1 5-2-16,0-5 4 0,9 0-2 16,-3-8-1-16,7-11 0 15,2-14-4-15,-2-10-3 0,1-7 2 16,1-7-3-16,3-3 4 0,1-3 2 0,1 4-3 15,-1 4 2-15,4 4-1 0,-4 7 0 16,-4 4 0-16,-1 12 1 0,-5 3-1 16,-3 12-1-16,-3 6-1 0,2 0-3 15,-5 7-2-15,0-1-6 0,0 1-9 0,0 0-11 16,1 0-23-16,-1 0-79 0,-1 15-180 16,-13 6-18-16</inkml:trace>
        </inkml:traceGroup>
      </inkml:traceGroup>
    </inkml:traceGroup>
    <inkml:traceGroup>
      <inkml:annotationXML>
        <emma:emma xmlns:emma="http://www.w3.org/2003/04/emma" version="1.0">
          <emma:interpretation id="{32263DD1-C7CC-4DCB-86A0-9D6DC3954EA0}" emma:medium="tactile" emma:mode="ink">
            <msink:context xmlns:msink="http://schemas.microsoft.com/ink/2010/main" type="paragraph" rotatedBoundingBox="10089,13963 15523,11983 16311,14146 10877,1612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E062F4E-5ACF-4A03-BCCD-453084568810}" emma:medium="tactile" emma:mode="ink">
              <msink:context xmlns:msink="http://schemas.microsoft.com/ink/2010/main" type="line" rotatedBoundingBox="10089,13963 15523,11983 16311,14146 10877,16126">
                <msink:destinationLink direction="with" ref="{BD70B3A5-94A4-4685-9B66-EB833E89FC9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B4636C03-22BE-4AEA-8793-6AB7940F6475}" emma:medium="tactile" emma:mode="ink">
                <msink:context xmlns:msink="http://schemas.microsoft.com/ink/2010/main" type="inkWord" rotatedBoundingBox="10089,13963 12366,13133 13154,15296 10877,16126"/>
              </emma:interpretation>
              <emma:one-of disjunction-type="recognition" id="oneOf8">
                <emma:interpretation id="interp40" emma:lang="" emma:confidence="0">
                  <emma:literal>any</emma:literal>
                </emma:interpretation>
                <emma:interpretation id="interp41" emma:lang="" emma:confidence="0">
                  <emma:literal>dry</emma:literal>
                </emma:interpretation>
                <emma:interpretation id="interp42" emma:lang="" emma:confidence="0">
                  <emma:literal>oy</emma:literal>
                </emma:interpretation>
                <emma:interpretation id="interp43" emma:lang="" emma:confidence="0">
                  <emma:literal>dy</emma:literal>
                </emma:interpretation>
                <emma:interpretation id="interp44" emma:lang="" emma:confidence="0">
                  <emma:literal>try</emma:literal>
                </emma:interpretation>
              </emma:one-of>
            </emma:emma>
          </inkml:annotationXML>
          <inkml:trace contextRef="#ctx0" brushRef="#br0" timeOffset="35022.3022">9452 7710 453 0,'0'0'69'15,"0"0"-13"-15,0 0-11 0,0 0-8 0,0 0-7 16,0 0-1-16,0 0-5 0,0 0-1 16,0 0-3-16,0 0-4 0,1-62-6 15,-7 52-4-15,-1-1-2 0,1 6-3 16,-3-1 1-16,2 4 0 0,0 0 0 15,-10-2 1-15,8 4-2 16,-13 0 0-16,-2 0 1 0,6 0-1 0,-8 0 1 16,1 6 2-16,1 5-2 0,-6 2 1 15,2 3 0-15,0 1-2 0,8 1 3 16,-2-1 0-16,7-1 0 0,1 0 1 0,1-1 0 16,7-1 0-16,-3 4-2 0,4-6 2 15,5 4-1-15,0 8-2 0,0-2 7 16,6 5-5-16,11-6 5 0,-1-2-3 15,10-4 0-15,-1-4 1 0,8-4 0 16,1-6-1-16,-1-1-2 0,0 0 0 16,-2-4-1-16,-2-7-2 0,-5 0-3 15,3-3 3-15,-6-5-2 0,-3-3 3 16,0 1-1-16,-4-5 1 0,1-2-1 16,-2-6-1-16,-2-1 2 0,-1-5-1 0,-2-1 2 15,-4-5-3-15,-2-3 3 0,-2-3-5 16,0 3 3-16,-9-3 0 0,-3 2 0 15,-6 4 1-15,-5 4-2 0,-1 3 0 16,-5 2 0-16,-2 5 0 0,-4 9-1 16,-7 3-1-16,-4 6 1 0,-7 3 0 0,-7 6 0 15,-3 5 1-15,-2 0-1 0,-1 8-1 16,9 6 0-16,1 1-2 0,13 0-1 16,14-5-4-16,9 8-8 0,11-8-10 15,9 3-16-15,6 5-27 0,22-4-102 16,11 4-143-16</inkml:trace>
          <inkml:trace contextRef="#ctx0" brushRef="#br0" timeOffset="32907.335">8670 6704 440 0,'0'0'39'15,"0"0"6"-15,0 0-8 0,0 0-3 16,0 0-4-16,0 0-1 0,0 0-4 16,0 0-2-16,0 0 1 0,0 0 1 15,-99 20 2-15,99-18 0 0,0 3-6 16,15-1-6-16,7 1-5 0,16-2-1 0,-1-3-2 16,5 0 0-16,10 0 0 0,5 0 1 15,13 0-1-15,10-3 0 0,12-8 0 16,14-3-2-16,13-1 4 0,14-6-5 15,12 2 3-15,10-5-1 0,8 2-1 16,2 2 0-16,-6 0-2 0,-7 5 0 0,-12 3-3 16,-17 4 1-16,-15-1 0 0,-17 4-1 15,-13 1 0-15,-17 0 0 16,-21 1-1-16,-16 3 1 0,-12 0 0 16,-12 0 1-16,0 0-1 0,0-1 0 0,1 1-1 15,2 0-4-15,-1-3-6 0,-2-5-10 16,0-9-26-16,-11-2-67 0,-7-7-201 15,5 6-26-15</inkml:trace>
          <inkml:trace contextRef="#ctx0" brushRef="#br0" timeOffset="35915.8138">10062 7323 606 0,'0'0'62'0,"0"0"-8"16,0 0-15-16,0 0-8 0,0 0-13 16,0 0-3-16,0 0-7 0,0 0-1 0,0 0 1 15,0 0 2-15,0-11-1 16,16 26 0-16,6 7-1 0,0-1-1 0,2 3 0 16,3-5-1-16,-1 0-1 0,4-2-1 15,-2-6-1-15,-7-5 0 0,3-4-2 16,-1-2 1-16,-5 0 0 0,6-4-2 15,-6-10 1-15,-3 2-1 0,5-11 1 16,-7 2 0-16,-4 1-1 0,-4-3 1 16,-5-4-2-16,0 8-1 0,0-10 2 15,0 11 0-15,0 1 0 0,-3-2 2 0,1 11-2 16,-7-5 1-16,9 7 0 0,-1-1 1 16,-2 3-2-16,3 4 2 0,0-3-3 15,-2 3-1-15,2 0 1 0,0 0-2 16,-4 0 2-16,-4 14 1 0,-1 10-1 15,2 9 1-15,-2 4 0 0,4 5 0 0,2 7 1 16,3 3 0-16,0 9-1 16,0 3 1-16,0-1 0 0,8 3 1 15,-2-1-1-15,-2-5 2 0,1-1 2 16,-1-1-5-16,-2-1 5 0,1-4-5 0,-3-1 0 16,0 2 4-16,0-4-5 0,0-1 2 15,-3 0-2-15,-3-6-1 16,-5-1 2-16,-2-4 1 0,-1-3 0 0,-5-3 0 15,-1-6-1-15,-6-4 1 0,1-3-1 16,7-9 0-16,-6-1 0 0,1-7 1 0,-1-2 0 16,-4-4-1-16,4-13 0 15,1-10-1-15,-1-7 0 0,9-4-1 16,1-4 0-16,4 3 0 0,2-1 1 16,8 5 0-16,0 0 0 0,8 3 0 0,8-1 1 15,7-4-2-15,13-3 0 0,3-1-5 16,9-8-5-16,8-4-13 0,6-9-34 15,4-7-85-15,-2-7-174 0,4-6-14 16</inkml:trace>
        </inkml:traceGroup>
        <inkml:traceGroup>
          <inkml:annotationXML>
            <emma:emma xmlns:emma="http://www.w3.org/2003/04/emma" version="1.0">
              <emma:interpretation id="{52D3CD49-77DF-4253-97C9-E2F7FFE7233C}" emma:medium="tactile" emma:mode="ink">
                <msink:context xmlns:msink="http://schemas.microsoft.com/ink/2010/main" type="inkWord" rotatedBoundingBox="13443,13427 13998,13224 14168,13689 13612,13891"/>
              </emma:interpretation>
              <emma:one-of disjunction-type="recognition" id="oneOf9">
                <emma:interpretation id="interp45" emma:lang="" emma:confidence="0">
                  <emma:literal>x</emma:literal>
                </emma:interpretation>
                <emma:interpretation id="interp46" emma:lang="" emma:confidence="0">
                  <emma:literal>X</emma:literal>
                </emma:interpretation>
                <emma:interpretation id="interp47" emma:lang="" emma:confidence="0">
                  <emma:literal>~</emma:literal>
                </emma:interpretation>
                <emma:interpretation id="interp48" emma:lang="" emma:confidence="0">
                  <emma:literal>#</emma:literal>
                </emma:interpretation>
                <emma:interpretation id="interp49" emma:lang="" emma:confidence="0">
                  <emma:literal>=</emma:literal>
                </emma:interpretation>
              </emma:one-of>
            </emma:emma>
          </inkml:annotationXML>
          <inkml:trace contextRef="#ctx0" brushRef="#br0" timeOffset="36723.0896">12022 6474 744 0,'0'0'48'0,"0"0"2"0,0 0-10 16,0 0-17-16,131 29-12 0,-83-29-6 16,5-4-4-16,2-4-2 0,3-3-3 15,-1 0-12-15,3 8-21 0,-3-5-68 16,-1 7-211-16,-10-4-23 0</inkml:trace>
          <inkml:trace contextRef="#ctx0" brushRef="#br0" timeOffset="36553.3742">12040 6146 596 0,'0'0'59'0,"0"0"3"0,0 0-13 16,0 0-14-16,0 0-9 0,0 0-7 16,0 0-5-16,0 0-5 0,0 0-5 15,133-32 0-15,-90 24-4 0,2 4-1 16,-6-1-3-16,-5 3-8 0,-6 2-10 15,-14 0-21-15,1 0-50 0,-6 0-202 16,4 8-20-16</inkml:trace>
        </inkml:traceGroup>
        <inkml:traceGroup>
          <inkml:annotationXML>
            <emma:emma xmlns:emma="http://www.w3.org/2003/04/emma" version="1.0">
              <emma:interpretation id="{21110530-C0F7-4605-925C-A99D0032B6A2}" emma:medium="tactile" emma:mode="ink">
                <msink:context xmlns:msink="http://schemas.microsoft.com/ink/2010/main" type="inkWord" rotatedBoundingBox="14469,13046 15742,12582 16130,13648 14857,14111"/>
              </emma:interpretation>
              <emma:one-of disjunction-type="recognition" id="oneOf10">
                <emma:interpretation id="interp50" emma:lang="" emma:confidence="1">
                  <emma:literal/>
                </emma:interpretation>
              </emma:one-of>
            </emma:emma>
          </inkml:annotationXML>
          <inkml:trace contextRef="#ctx0" brushRef="#br0" timeOffset="37937.7092">13254 6660 606 0,'0'0'63'0,"0"0"-8"16,0 0-14-16,0 0-5 0,0 0-7 0,0 0-7 15,0 0-6-15,0 0-7 0,153-11-4 16,-91 2-2-16,4 1-3 0,4-2 0 15,1 2-4-15,-3-2-5 0,-7 1-10 16,-4 1-21-16,-5 2-30 0,-7-1-110 16,-5 3-134-16</inkml:trace>
          <inkml:trace contextRef="#ctx0" brushRef="#br0" timeOffset="37567.5255">13419 6048 597 0,'0'0'54'0,"0"0"0"16,0 0-9-16,0 0-16 0,0 0-5 16,0 0-7-16,0 0 0 0,0 0-2 15,0 0-2-15,0 0-2 0,-24 0-2 16,24 0-1-16,-2 0-3 0,2 0-1 15,0 0-2-15,0-7-1 0,0-8-3 16,9-8-3-16,3-6 6 0,5 0-5 16,-2-1 6-16,3 0-1 0,-1-4-2 15,1 4 2-15,-3 0-1 0,3 1 1 16,-5 0-1-16,-2 2 0 0,-2 7 1 0,-2 1-1 16,-2 2 1-16,-4 3 0 0,5-2-1 15,-3 10 1-15,-1-7 0 0,1 6 0 16,-2 0 2-16,2 1-2 0,-3 6 0 15,0-4 0-15,0 4-1 0,0-1 1 16,2 1 1-16,-2-2-1 0,0 2-1 16,0-3 1-16,0 3-2 0,0 0 1 15,3 0 0-15,-3 0 1 0,0 0 0 16,0 0-1-16,0 0 1 0,0 5 0 16,1 15 0-16,-1 0 0 0,0 10-1 0,0-5 1 15,0 1-1-15,3 10 2 0,2-3-2 16,-4 1 0-16,-1-2 2 0,6 6-2 15,-1-1 1-15,-1 4 4 0,1-1-5 16,2 1 4-16,-2-1-2 0,-1-1-1 16,-1-3 1-16,0-2 0 0,2 2 1 0,-1-1-2 15,-2 1 1-15,1-3-1 0,-2-6 1 16,3 1 0-16,-4 0-1 16,1-9-1-16,2 9 2 0,-1-10-2 15,1-2 0-15,-2-2 0 0,-1-7 1 0,0 3-1 16,0-10 0-16,0 0-1 0,0 0-1 15,0 1-3-15,5 2-3 0,-5-1-7 16,0-2-14-16,0 0-21 0,0 2-42 16,-5-2-129-16,4-2-105 0</inkml:trace>
          <inkml:trace contextRef="#ctx0" brushRef="#br0" timeOffset="38237.3453">14602 6402 937 0,'0'0'20'0,"0"0"-4"0,0 0-8 16,0 0-9-16,0 0 1 0,0 0-1 15,0 0-3-15,0 0-5 0,0 0-11 16,0 0-24-16,-39 20-88 0,27-13-196 0,6-3-25 16</inkml:trace>
        </inkml:traceGroup>
      </inkml:traceGroup>
    </inkml:traceGroup>
    <inkml:traceGroup>
      <inkml:annotationXML>
        <emma:emma xmlns:emma="http://www.w3.org/2003/04/emma" version="1.0">
          <emma:interpretation id="{303933B7-2576-4BDC-A98B-5FD4991D4628}" emma:medium="tactile" emma:mode="ink">
            <msink:context xmlns:msink="http://schemas.microsoft.com/ink/2010/main" type="paragraph" rotatedBoundingBox="1365,16401 11780,16173 11820,18009 1405,182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66C9096-7DE7-40CD-B2D1-86A2754D2F7F}" emma:medium="tactile" emma:mode="ink">
              <msink:context xmlns:msink="http://schemas.microsoft.com/ink/2010/main" type="inkBullet" rotatedBoundingBox="1365,16401 2088,16385 2116,17699 1394,17714"/>
            </emma:interpretation>
            <emma:one-of disjunction-type="recognition" id="oneOf11">
              <emma:interpretation id="interp51" emma:lang="" emma:confidence="0">
                <emma:literal>f</emma:literal>
              </emma:interpretation>
              <emma:interpretation id="interp52" emma:lang="" emma:confidence="0">
                <emma:literal>F</emma:literal>
              </emma:interpretation>
              <emma:interpretation id="interp53" emma:lang="" emma:confidence="0">
                <emma:literal>5</emma:literal>
              </emma:interpretation>
              <emma:interpretation id="interp54" emma:lang="" emma:confidence="0">
                <emma:literal>G</emma:literal>
              </emma:interpretation>
              <emma:interpretation id="interp55" emma:lang="" emma:confidence="0">
                <emma:literal>£</emma:literal>
              </emma:interpretation>
            </emma:one-of>
          </emma:emma>
        </inkml:annotationXML>
        <inkml:trace contextRef="#ctx0" brushRef="#br0" timeOffset="106637.6764">561 9317 520 0,'0'0'74'0,"0"0"-20"0,0 0-11 16,0 0-12-16,0 0-6 0,0 0-2 16,0 0-1-16,0 0-7 0,0 0-2 15,5-12-1-15,-5 3 0 0,0 1 2 0,0 0-1 16,-5-4-1-16,1 5-3 0,2 0-1 16,-5-4-4-16,2 5 0 0,-4-7-1 15,3 5-1-15,-4 0 0 0,1-1 0 16,0 1 0-16,-2-2-1 0,7 7 0 15,-1-2 0-15,-2 1 1 0,2 2-1 16,-1-3 0-16,2 2 0 0,4 3 2 16,-5 0-1-16,5 0 0 0,0 0 1 15,-1-3 0-15,-2 3-2 0,1 0 1 16,-1 0-2-16,2-4 0 0,-2 4 1 0,1 0-1 16,-7 0 0-16,-1 0 1 0,-7 0-2 15,-3 4 1-15,7 2 0 0,-7 2 0 16,5 3 0-16,2-1 0 0,-2 2 2 15,6-1-3-15,-5-1 1 0,5 1 0 16,-1 0-1-16,1 0 1 0,0 1 1 0,3 8 0 16,1-5 0-16,-4 9-2 0,0-2 0 15,4 2 0-15,-1 8 2 16,-1 0-1-16,2-10 1 0,1 2-2 16,-2 3 2-16,6-12-1 0,0 11 0 0,0-8-1 15,0 0 0-15,0 8 0 0,0-8 1 16,0 9 0-16,0-3-1 0,4 0 1 15,1 1 0-15,1 1-1 0,1-3 1 16,-1 1 5-16,4 5-6 0,-1-2 6 16,-3-6-4-16,1-2-2 0,-1 2 2 0,3-6-1 15,0 5-1-15,-4-8 1 0,-1 5 1 16,2-2-2-16,-1 0 0 0,-1 7 0 16,1-6 0-16,-1 10 2 15,1-1 0-15,-4-6-1 0,-1 8 0 0,3-10-2 16,-3 4 2-16,0-2 0 0,0 1 2 15,0 0-2-15,0 1 0 0,0-3 0 16,0 0-3-16,-4 10 4 0,-1-14-1 16,-2 8-2-16,-4-4 3 0,5-6-2 15,-6 5 1-15,2-6-1 0,1-5-1 0,-2 3-1 16,4-5 0-16,-4 2-2 0,5-1-4 16,-8 1-8-16,1 2-15 0,-1-8-23 15,-1 0-42-15,-3-3-129 0,3-5-90 16</inkml:trace>
        <inkml:trace contextRef="#ctx0" brushRef="#br0" timeOffset="107021.3006">-142 9947 578 0,'0'0'57'0,"0"0"-12"0,0 0-15 16,0 0-8-16,0 0 0 0,0 0-2 15,0 0 3-15,0 0-5 0,0 0-2 0,147 5-2 16,-87-10-4-16,-3 0-5 0,5-4-3 16,0 0-4-16,2 2-11 15,-1-3-30-15,-1-1-125 0,3 1-145 0,-4-5-10 16</inkml:trace>
      </inkml:traceGroup>
      <inkml:traceGroup>
        <inkml:annotationXML>
          <emma:emma xmlns:emma="http://www.w3.org/2003/04/emma" version="1.0">
            <emma:interpretation id="{B73D30A7-34C0-467E-BDF3-F2F98E55FFF6}" emma:medium="tactile" emma:mode="ink">
              <msink:context xmlns:msink="http://schemas.microsoft.com/ink/2010/main" type="line" rotatedBoundingBox="3033,16413 11781,16222 11820,18009 3072,18200"/>
            </emma:interpretation>
          </emma:emma>
        </inkml:annotationXML>
        <inkml:traceGroup>
          <inkml:annotationXML>
            <emma:emma xmlns:emma="http://www.w3.org/2003/04/emma" version="1.0">
              <emma:interpretation id="{6AC410FA-F6F7-4F68-A15C-3B78C72D301F}" emma:medium="tactile" emma:mode="ink">
                <msink:context xmlns:msink="http://schemas.microsoft.com/ink/2010/main" type="inkWord" rotatedBoundingBox="3037,16632 8940,16503 8974,18071 3072,18200"/>
              </emma:interpretation>
              <emma:one-of disjunction-type="recognition" id="oneOf12">
                <emma:interpretation id="interp56" emma:lang="" emma:confidence="0">
                  <emma:literal>£ 917,</emma:literal>
                </emma:interpretation>
                <emma:interpretation id="interp57" emma:lang="" emma:confidence="0">
                  <emma:literal>= 9 *7,</emma:literal>
                </emma:interpretation>
                <emma:interpretation id="interp58" emma:lang="" emma:confidence="0">
                  <emma:literal>£ 9117,</emma:literal>
                </emma:interpretation>
                <emma:interpretation id="interp59" emma:lang="" emma:confidence="0">
                  <emma:literal>= 9 It,</emma:literal>
                </emma:interpretation>
                <emma:interpretation id="interp60" emma:lang="" emma:confidence="0">
                  <emma:literal>€917,</emma:literal>
                </emma:interpretation>
              </emma:one-of>
            </emma:emma>
          </inkml:annotationXML>
          <inkml:trace contextRef="#ctx0" brushRef="#br0" timeOffset="109028.1211">3442 9676 554 0,'0'0'58'0,"0"0"-6"0,0 0-12 16,0 0-9-16,0 0-4 0,0 0 0 15,0 0-3-15,0 0-4 0,0 0-1 16,-7 9-5-16,7-7-2 0,0-2-1 15,9 0-4-15,0 0-1 0,-1 0-1 16,-2 0-1-16,0 0-1 0,-2-4 1 0,5-5-3 16,5-8 1-16,-4 0-1 0,-1-2-1 15,0-3 2-15,-4 1 0 16,1 3 0-16,-2-7 1 0,-1 10 0 16,-3-7-1-16,0-3 1 0,0 10-2 0,-9-7-1 15,-1 3 1-15,-4 4-2 0,-4 2-1 16,0 2 0-16,3 7 0 0,-5 4 1 15,-11 0 0-15,1 0 1 0,-8 4-1 16,5 5 1-16,9-2-1 0,3-1-1 16,1 3 2-16,10-5-2 0,-8 9 1 0,4 5 1 15,4 2 1-15,-4 6-1 0,5-5 0 16,3 0 0-16,3 4 0 0,3-11 0 16,0 14 1-16,0-6-1 15,9-3 0-15,0 0 1 0,5-4 0 0,1-2 0 16,3-3 1-16,0 1-1 0,2-1 1 15,-5-5-1-15,3-3 1 0,0 0-1 16,1-2 0-16,-1 0 2 0,-1 0-2 16,-1 0 0-16,-5-6 0 0,2-1 0 15,-7-2-1-15,3-7 1 0,0 3-1 0,2-6 1 16,-3-3 0-16,-4 8-1 0,2-8-1 16,-1 9 1-16,-5 6 1 0,4-1-1 15,-4 8 1-15,0-1 0 16,0 1-1-16,0-2 0 0,2 1 0 0,-2-3 1 15,0 1 0-15,0 2-1 0,3-1 0 16,-3-1 1-16,0 1-1 0,0 0 2 16,0 0-2-16,1 2 2 0,-1-2 0 15,0 2 0-15,0-3 1 0,0 3-2 16,3-1 0-16,-3 1 0 0,0 0-1 0,0 0 0 16,2 0 0-16,-2 0 0 0,0 0 0 15,0 0 0-15,3 0-1 0,-3 0 1 16,4 0 1-16,1 10-2 0,1 8 3 15,7 4-2-15,-2 0 0 0,-2 4 0 16,6-1-1-16,-2 6 0 0,1 5 1 16,-1 1 3-16,2 5-2 0,3 0 4 15,-3 0-5-15,1-2-1 0,0 1 0 16,-1-3 0-16,3 0 0 0,-6-6 1 16,5-3 0-16,-11-7-1 0,4-4 1 0,-5-7 0 15,-2-7 1-15,1 3 0 0,-4-7-1 16,0 0 1-16,0 0 1 0,2 0 1 15,-2 3 0-15,4-6 1 0,5-21-1 16,2-16-2-16,2-12-1 0,1-10-1 16,5-4 1-16,1-4-5 0,1 5 4 0,-1 3-3 15,-1 6 2-15,4 10 2 16,-8 11 0-16,0 9-1 0,-8 14-1 16,-2 7 1-16,-5 5-3 0,0-2-3 15,0 2-3-15,1-2-11 0,-1 2-14 0,0-2-26 16,3 0-49-16,-3-1-202 0,0 2-14 15</inkml:trace>
          <inkml:trace contextRef="#ctx0" brushRef="#br0" timeOffset="110068.8834">4542 9821 762 0,'0'0'50'0,"0"0"-2"0,0 0-15 15,0 0-16-15,0 0-9 0,0 0-5 16,0 0-5-16,143 13-14 0,-92-27-49 16,4-10-245-16,7-2-39 0</inkml:trace>
          <inkml:trace contextRef="#ctx0" brushRef="#br0" timeOffset="109916.4947">4943 9482 663 0,'0'0'49'0,"0"0"-8"0,0 0-17 16,0 0-14-16,0 0-8 0,0 0-2 0,0 0-3 16,0 0 4-16,0 0-1 15,-55 88 2-15,43-42-1 0,-2 6 3 16,0 5 3-16,-4-1-4 0,3 2 4 16,-3-4-8-16,-1-4 0 0,5-3 1 0,-1-7 0 15,2-7 0-15,4-12 1 0,3-8-2 16,3-5-3-16,-3-7-4 0,-3-1-21 15,-2 0-52-15,-2-6-193 0,4-21-35 16</inkml:trace>
          <inkml:trace contextRef="#ctx0" brushRef="#br0" timeOffset="109553.2459">4749 9646 687 0,'0'0'66'0,"0"0"-9"0,0 0-12 15,0 0-15-15,0 0-10 0,0 0-7 16,0 0-5-16,0 0-2 0,0 0-3 16,0 0 1-16,0 2 1 0,15 15-1 0,8 7 0 15,1 3 2-15,0 2-4 0,3-2 1 16,2 1 3-16,-1-2-7 0,1 1 6 16,-2-5-5-16,-3-2 1 15,-9-4-1-15,-5-9 0 0,-5-1-3 0,-5-6-2 16,0 0-4-16,0 0-10 0,0 2-7 15,0-2-24-15,0 2-38 0,0-2-110 16,-6 0-121-16</inkml:trace>
          <inkml:trace contextRef="#ctx0" brushRef="#br0" timeOffset="114455.5298">5731 9394 434 0,'0'0'49'0,"0"0"-2"16,0 0-14-16,0 0-11 15,0 0-7-15,0 0-1 0,0 0-1 0,0 0 5 16,0 0 3-16,0 0-2 0,-48-60 2 15,39 55 2-15,4 4 0 0,1-4 0 16,-2 3-2-16,-2-1-3 0,2 2-4 16,6 1-2-16,-4-3-1 0,4 3-3 15,0 0 0-15,-5 0-2 0,5 0-1 0,-1 0 1 16,-2 0-1-16,1 0-1 0,-1 0 1 16,2 0-2-16,-2 0 0 0,3 0 0 15,-2 0-2-15,2 0 1 16,0 0 0-16,0 0-1 0,0 0 2 0,0 0 0 15,0 0 0-15,0 0-1 0,0 0-1 16,0 0 1-16,5 0-1 0,4 0 1 16,6 4 0-16,9 3 0 0,0-3 0 15,8 1-1-15,-11-3 0 0,6-2 0 16,1 3 1-16,-5-3 1 0,7 0 0 0,-12 0-1 16,-7 0-1-16,7 0 0 0,-9 0 1 15,-5 0-2-15,7 0 2 0,-11 0-2 16,0 0 2-16,0 0-2 0,3 0 0 15,-2 0 0-15,2 0 0 0,-1 0 0 16,1 0 1-16,-2 0 0 0,2 0-1 0,-3 0 0 16,2 0 0-16,-2 0 0 15,0 0 1-15,0 0-1 0,0 0 0 16,4 0 0-16,-4 0 0 0,0 0 0 16,0 0 1-16,0 0-1 0,0 0-1 0,5 0 2 15,-5 0-2-15,0 0 1 0,0 0-1 16,1 0 1-16,-1 0 1 0,0 0-1 15,0 0 1-15,0 0-1 0,0 0-1 16,0 0 0-16,0 0 1 0,0 0 0 16,0 0 0-16,0 0 0 0,0 0-1 0,0 0 2 15,0 0-2-15,0 0 1 0,0 0 0 16,0 0-1-16,0 0 1 16,0 0 0-16,0 0 0 0,3 0-2 15,-3 0 1-15,0 0 1 0,2 0 1 0,10 0 1 16,4-3-2-16,1 1 2 0,7-4-2 15,-9 3 0-15,-2-1 1 0,2 0-2 16,-7 1 1-16,-2 3 1 0,-6 0-3 16,0-2 2-16,0 2 0 0,9 0 0 15,0-2 0-15,0 2 1 0,6-3 0 0,-6 1-1 16,6 1 1-16,0-4-2 0,-7 2-1 16,7 1 3-16,-5 2-1 0,-1-1 2 15,5 1-1-15,-4 0-2 16,-1 0 1-16,0 0-1 0,-9 0 1 0,0 0 0 15,0 0 0-15,3 0-1 0,-1 0 1 16,-2 0-1-16,4 0 0 0,-4 0 1 16,5 0 0-16,-4 0 0 0,2 0 0 15,-3 0-2-15,0 11 0 0,0 6 2 16,0 9-1-16,-9 5 1 0,5-11 0 0,-2 2-1 16,-3 0 1-16,-3-2 0 0,-3 5 0 15,1 2 0-15,-2-4 1 0,-2 3-2 16,-5 1 2-16,-1 2-1 0,-4 3 1 15,-4 0-1-15,2-1 1 0,1 0-2 16,2-4 1-16,3 1 4 0,2 0-4 16,2-1 3-16,1 2-3 0,-1-1 0 0,2 3 0 15,-2-3 0-15,2 2-1 16,-1-4 1-16,-4 4 0 0,8-4-1 16,-3-3 1-16,8-5 0 0,2-8-1 0,7-4 2 15,1-6-1-15,-3 0 0 0,3 0 0 16,0 2 0-16,0 5 0 0,4 4 1 15,14-1 0-15,6 5 0 0,8-11 0 16,1 4-3-16,1-6-1 0,3 4-5 16,-4-6-8-16,0 0-24 0,1 0-40 0,-1-16-151 15,5 2-102-15</inkml:trace>
          <inkml:trace contextRef="#ctx0" brushRef="#br0" timeOffset="114964.4821">5663 9753 666 0,'0'0'46'0,"0"0"-6"16,0 0-12-16,0 0-3 0,0 0-4 15,0 0 5-15,0 0-2 0,0 0-6 16,137 43-4-16,-80-43-7 0,5 0-3 16,4 0-3-16,-1-5-6 0,-6-1-19 0,-4-7-110 15,-2 2-187-15,-11-10-28 0</inkml:trace>
          <inkml:trace contextRef="#ctx0" brushRef="#br0" timeOffset="107463.1491">1522 9817 676 0,'0'0'45'0,"0"0"-7"0,0 0-13 15,0 0-6-15,0 0-6 0,0 0 6 16,0 0-5-16,0 0 3 0,0 0-8 15,121-6-3-15,-85 1-4 0,-2-1-2 16,7 2 0-16,-4-1-2 0,3 1-5 16,-4 2-9-16,1 2-21 0,2 0-43 0,-1 0-94 15,5 0-141-15</inkml:trace>
          <inkml:trace contextRef="#ctx0" brushRef="#br0" timeOffset="107677.286">1608 10080 711 0,'0'0'43'16,"0"0"5"-16,0 0-6 0,0 0-14 16,0 0-12-16,113 22-6 0,-65-22-5 15,7 0-3-15,7-7-3 16,0-1-9-16,8-6-36 0,3 1-156 0,-4-9-129 15</inkml:trace>
          <inkml:trace contextRef="#ctx0" brushRef="#br0" timeOffset="121201.4331">7438 10442 765 0,'0'0'24'0,"0"0"-3"15,0 0-4-15,0 0-7 0,0 0 0 16,0 0-3-16,0 0-2 0,6 118-4 15,-12-81-2-15,-3 0-2 0,0 1-1 0,-2-1 2 16,-4-4-9-16,-1 0-20 16,-1-4-64-16,4-10-211 0,-5-5-17 15</inkml:trace>
        </inkml:traceGroup>
        <inkml:traceGroup>
          <inkml:annotationXML>
            <emma:emma xmlns:emma="http://www.w3.org/2003/04/emma" version="1.0">
              <emma:interpretation id="{05737A4C-44B7-4DE5-8C06-FBA63EED28A7}" emma:medium="tactile" emma:mode="ink">
                <msink:context xmlns:msink="http://schemas.microsoft.com/ink/2010/main" type="inkWord" rotatedBoundingBox="10464,16251 11781,16222 11801,17124 10483,17153"/>
              </emma:interpretation>
              <emma:one-of disjunction-type="recognition" id="oneOf13">
                <emma:interpretation id="interp61" emma:lang="" emma:confidence="0">
                  <emma:literal>of</emma:literal>
                </emma:interpretation>
                <emma:interpretation id="interp62" emma:lang="" emma:confidence="0">
                  <emma:literal>d f</emma:literal>
                </emma:interpretation>
                <emma:interpretation id="interp63" emma:lang="" emma:confidence="0">
                  <emma:literal>d F</emma:literal>
                </emma:interpretation>
                <emma:interpretation id="interp64" emma:lang="" emma:confidence="0">
                  <emma:literal>d G</emma:literal>
                </emma:interpretation>
                <emma:interpretation id="interp65" emma:lang="" emma:confidence="0">
                  <emma:literal>off</emma:literal>
                </emma:interpretation>
              </emma:one-of>
            </emma:emma>
          </inkml:annotationXML>
          <inkml:trace contextRef="#ctx0" brushRef="#br0" timeOffset="122319.3518">9376 9659 502 0,'0'0'61'0,"0"0"-6"16,0 0-12-16,0 0-15 0,0 0-8 0,0 0-3 16,0 0 0-16,0 0-1 15,0 0-2-15,0 0-3 0,-66-71 0 16,57 69-1-16,-2-3-1 0,4 3-1 16,1 1-2-16,-9-6 0 0,7 6-2 0,2-1 0 15,-1 2-1-15,-4 0 0 0,2 0-1 16,-10 0 0-16,1 0-2 0,-2 0 1 15,-2 10 1-15,1-2-2 0,-2 1 1 16,3 1-1-16,2 1 2 0,5-3-2 16,-2 8 1-16,4-5-1 0,2-1 2 0,-4 7 0 15,4-6 0-15,0 8 1 0,0 0-3 16,3-6 1-16,-3 8 2 16,9-4 3-16,0-1-3 0,0-1 4 15,0-4-4-15,0 1 0 0,9 1 1 0,6 3 1 16,0-2 0-16,1-3 2 0,4-2-1 15,-1-3 2-15,-4-1 0 16,12 0-2-16,-12-4 0 0,4-1-2 0,8 0 0 16,-3-5-1-16,1-4 3 0,1-2-4 15,-5-4-1-15,-3 1-4 0,0-5 3 0,-8 3-2 16,1 2 4-16,1-4 1 0,-6 7-3 16,2-9 2-16,-7 7-2 0,4-2 1 15,-4-1-1-15,2-3-1 0,-1-6 2 16,1 7-1-16,-3-12 1 0,0 3 1 15,0-3-2-15,0-11 1 0,0 2 0 16,-3 3 1-16,-2-2-1 0,-2 3 1 16,-2-3-1-16,-4 3 0 0,1-1-1 15,-1 2 0-15,-5 1-1 0,3 1 2 16,-8 2-2-16,8 4 1 0,-4 1 1 0,-2 5-1 16,6 5 0-16,0 2-1 15,3 5 1-15,6 5-3 0,-9-5 0 0,7 8 0 16,2-5-2-16,0 3 1 15,6 2-1-15,-3-1-2 0,3 1-3 0,-2 0-6 16,-1 0-14-16,2 0-16 0,1 0-21 0,0 0-92 16,4 0-146-16,13-3-5 0</inkml:trace>
          <inkml:trace contextRef="#ctx0" brushRef="#br0" timeOffset="122976.9533">10202 9131 574 0,'0'0'53'15,"0"0"-14"-15,0 0-12 0,0 0-10 16,0 0-5-16,0 0-3 0,0 0-1 0,0 0-3 16,0 0-1-16,-42-101 0 0,31 93-1 15,-7 8 1-15,4-5-1 0,5 5 1 16,-7 0 0-16,7 0 0 0,-9 0-1 15,0 0 0-15,4 0 1 0,4 5-1 16,-1 3 2-16,2 0-4 0,0 1 2 16,3 2-1-16,-1 2 1 0,-2 10 1 15,4-2 0-15,-1 10 2 0,2 1-2 16,4-2 0-16,0 3 1 0,0 3-2 16,6 4 4-16,3 1 0 0,0 3 0 0,0 5 0 15,-3-2-1-15,1 3-4 0,-2-3 1 16,-4-2-2-16,2-7 1 0,-3 0 0 15,0-5-2-15,-3-2 6 0,-1-11-6 16,-2 1 4-16,1-4-5 0,-1-5-2 16,-1 2 0-16,2-7-2 0,-4 4-3 15,5-7-7-15,-7 0-10 0,-8 1-25 16,3-5-53-16,-5 0-197 0,9-8-9 0</inkml:trace>
          <inkml:trace contextRef="#ctx0" brushRef="#br0" timeOffset="123218.2733">9787 9610 693 0,'0'0'22'0,"0"0"-2"16,0 0-7-16,0 0-7 0,0 0-3 16,161-31-4-16,-100 15-5 0,4 1-13 15,3-1-66-15,-2 1-198 0,-6-4-16 16</inkml:trace>
        </inkml:traceGroup>
      </inkml:traceGroup>
    </inkml:traceGroup>
    <inkml:traceGroup>
      <inkml:annotationXML>
        <emma:emma xmlns:emma="http://www.w3.org/2003/04/emma" version="1.0">
          <emma:interpretation id="{28990036-D6C0-4B28-82EF-CA0AAC1140C4}" emma:medium="tactile" emma:mode="ink">
            <msink:context xmlns:msink="http://schemas.microsoft.com/ink/2010/main" type="paragraph" rotatedBoundingBox="10131,17585 16930,15555 17423,17205 10623,1923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D0B8D47-981A-4E73-99CE-FCED64634BD8}" emma:medium="tactile" emma:mode="ink">
              <msink:context xmlns:msink="http://schemas.microsoft.com/ink/2010/main" type="line" rotatedBoundingBox="10131,17585 16930,15555 17423,17205 10623,19235"/>
            </emma:interpretation>
          </emma:emma>
        </inkml:annotationXML>
        <inkml:traceGroup>
          <inkml:annotationXML>
            <emma:emma xmlns:emma="http://www.w3.org/2003/04/emma" version="1.0">
              <emma:interpretation id="{FA512989-D3E6-4FC9-A292-E385BB936B77}" emma:medium="tactile" emma:mode="ink">
                <msink:context xmlns:msink="http://schemas.microsoft.com/ink/2010/main" type="inkWord" rotatedBoundingBox="10131,17585 12930,16749 13350,18155 10550,18991"/>
              </emma:interpretation>
              <emma:one-of disjunction-type="recognition" id="oneOf14">
                <emma:interpretation id="interp66" emma:lang="" emma:confidence="0">
                  <emma:literal>date</emma:literal>
                </emma:interpretation>
                <emma:interpretation id="interp67" emma:lang="" emma:confidence="0">
                  <emma:literal>day =</emma:literal>
                </emma:interpretation>
                <emma:interpretation id="interp68" emma:lang="" emma:confidence="0">
                  <emma:literal>dare =</emma:literal>
                </emma:interpretation>
                <emma:interpretation id="interp69" emma:lang="" emma:confidence="0">
                  <emma:literal>done</emma:literal>
                </emma:interpretation>
                <emma:interpretation id="interp70" emma:lang="" emma:confidence="0">
                  <emma:literal>do =</emma:literal>
                </emma:interpretation>
              </emma:one-of>
            </emma:emma>
          </inkml:annotationXML>
          <inkml:trace contextRef="#ctx0" brushRef="#br0" timeOffset="126026.6703">9296 10961 298 0,'0'0'92'16,"0"0"-13"-16,0 0-10 0,0 0-11 15,0 0-10-15,0 0-7 0,0 0-9 16,0 0-9-16,0 0-4 0,0 0-4 15,-81-39-5-15,62 39 0 0,-8 1-2 16,-9 12 1-16,5 6 1 0,0 5 1 16,1 6 0-16,-2-1 1 0,4 6-1 15,-1 3-3-15,10 1-1 0,4 2-1 16,2-1-2-16,9-5 1 0,4 3-2 16,0-6 1-16,9-4-2 0,6-3 2 0,8-3 0 15,1-8 1-15,-6-3 1 0,6-6-3 16,-2-5 0-16,-2 0 1 0,11-16-2 15,-6-9 0-15,-6-7 1 0,1-11-3 16,-7-8 2-16,-2-5-1 0,-7-4 1 16,-4-4-1-16,0 2 0 0,-9 2-1 0,-6 7-1 15,-7 0 2-15,-3 10-4 16,-3 2 4-16,-2 9-5 0,-6 5 1 16,3 5 1-16,-2 7-1 0,8 2-4 15,0 10-3-15,1 3-6 0,8 0-11 0,3 0-17 16,6 2-35-16,5 4-127 0,-1-1-112 15</inkml:trace>
          <inkml:trace contextRef="#ctx0" brushRef="#br0" timeOffset="126959.9447">10071 10915 535 0,'0'0'59'16,"0"0"-11"-16,0 0-13 0,0 0-11 15,0 0 1-15,0 0-5 0,0 0 0 16,-90-112-3-16,66 102-4 0,1 5-4 16,-6 2-1-16,1 3-4 0,-10 0-1 0,4 0-2 15,-2 6-3-15,6 7 3 0,1 6 0 16,3 0 1-16,5 2 0 16,3 5-1-16,9-7 1 0,5 3-1 15,4 8 2-15,0-9-1 0,12 12 1 0,3-9 3 16,4-2 1-16,-1-9 1 0,0 0-2 15,-2-7 0-15,-1-4 0 0,0 1-3 16,1-3 1-16,5-3-2 0,-3-9-1 16,5-5 0-16,-8 1-3 0,-2-8 1 15,-2-1-2-15,-2 2-2 0,1-2-4 0,-1 6-3 16,0 1-2-16,-1 7 3 0,-6 4 4 16,4 3 3-16,-6 4 3 0,0-9 1 15,3 2-1-15,-2 1 2 0,2-2 3 16,-3 8 0-16,0-2 4 0,0 2-2 15,0-1 2-15,0-2 2 0,0 1-1 16,0-1 2-16,0 2 0 0,0-1-1 16,0-1-1-16,0 1-1 0,0 0 0 15,0 0-2-15,0-1-2 0,0 1-1 16,0 2-3-16,0-2-1 0,0 2 3 0,0 0-3 16,2 0 2-16,7 9-1 0,4 12-1 15,5 9 1-15,-1 5 1 0,4 0 0 16,-2 7 2-16,5 2-3 0,0 4-2 15,3-2 2-15,-2 2 0 0,-3-2 0 16,-2-3 6-16,-2-2-7 0,-8-18 1 16,-4-6-1-16,2-4-1 0,-7-6 3 0,2 0 1 15,-1 1-1-15,-2-8-1 16,0 0 2-16,0 0 0 0,0 0 2 16,0 0 0-16,0-2-1 0,0-20 0 0,-5-18-1 15,1-15-3-15,2-4 3 0,2-8-2 16,0 5 0-16,0 3 1 0,2 8 0 15,5 6-1-15,-2 17 0 0,1 6 0 16,-2 9 0-16,2-1-3 0,2 3-1 16,-7 5-3-16,4 1-12 0,-5 5-9 0,3-6-37 15,1 0-139-15,2-8-127 0</inkml:trace>
          <inkml:trace contextRef="#ctx0" brushRef="#br0" timeOffset="127568.6995">11140 10277 763 0,'0'0'54'0,"0"0"-2"0,0 0-13 0,0 0-19 15,0 0-13-15,159 21-5 0,-109-36-6 0,4-4-25 16,-1-2-81-16,-5-5-213 0,-1 3-32 15</inkml:trace>
          <inkml:trace contextRef="#ctx0" brushRef="#br0" timeOffset="127399.8194">11187 10009 750 0,'0'0'42'0,"0"0"0"15,0 0-9-15,0 0-16 0,0 0-7 16,0 0-4-16,0 0-4 0,0 0 0 16,150-34-2-16,-105 24-2 0,0 2-1 0,-1 1-5 15,-11 4-19-15,-14 2-29 0,-7 1-77 16,-12 0-183-16,0 0-4 0</inkml:trace>
          <inkml:trace contextRef="#ctx0" brushRef="#br0" timeOffset="123968.8885">8716 10325 515 0,'0'0'72'0,"0"0"-16"0,0 0-16 16,0 0-14-16,0 0-7 0,0 0-3 0,0 0-1 16,0 0-3-16,0 0-4 0,0 0 0 15,-32 1-1-15,31-1 3 0,1 5 2 16,0 0 1-16,10 2 0 0,9 2 0 15,14 2-4-15,0-7 1 0,9 0-1 16,9-1 0-16,11-3 0 0,13 0-1 16,15-3 2-16,14-10-1 0,13-3 1 15,11-4-2-15,0-4-2 0,2 5-1 16,-5-1-3-16,-4 3 0 0,-12 1-2 16,-5 0 1-16,-6 5-2 0,-17 1 1 0,-9 2 0 15,-12 5 1-15,-18 0 1 0,-8 3-2 16,-16 0 0-16,-9 0 1 0,-2 0-2 15,-7 0 2-15,0 0-1 0,0 0 0 16,0 0 0-16,3 0-1 0,-3 0-2 16,0 0-1-16,0-3-6 0,-4 1-7 0,-7-7-17 15,-1 1-34-15,-7-5-185 0,-1-3-82 16</inkml:trace>
        </inkml:traceGroup>
        <inkml:traceGroup>
          <inkml:annotationXML>
            <emma:emma xmlns:emma="http://www.w3.org/2003/04/emma" version="1.0">
              <emma:interpretation id="{5ED7677B-0E1B-4C57-A62D-43634B4D9DA6}" emma:medium="tactile" emma:mode="ink">
                <msink:context xmlns:msink="http://schemas.microsoft.com/ink/2010/main" type="inkWord" rotatedBoundingBox="13554,16877 14192,16686 14451,17556 13814,17747"/>
              </emma:interpretation>
              <emma:one-of disjunction-type="recognition" id="oneOf15">
                <emma:interpretation id="interp71" emma:lang="" emma:confidence="1">
                  <emma:literal/>
                </emma:interpretation>
              </emma:one-of>
            </emma:emma>
          </inkml:annotationXML>
          <inkml:trace contextRef="#ctx0" brushRef="#br0" timeOffset="129827.0189">12206 9614 429 0,'0'0'66'0,"0"0"0"16,0 0-16-16,0 0-12 15,0 0-9-15,0 0-8 0,0 0 1 16,0 0-2-16,-114 9-1 0,106-8-3 16,8-1-8-16,-6 3 2 0,-1 0-4 0,1-1 0 15,1 1 0-15,1 3-2 0,-1-1 1 16,1 0-1-16,2-2 1 0,2-3 1 15,-3 0-1-15,3 0 3 0,0 3-1 16,0-1 0-16,0 7 2 0,0-3-3 16,0 3 1-16,17 2-1 0,-7-5 1 0,14-1 0 15,5-5 0-15,4 0-2 0,12 0 0 16,-4 0-3-16,1 0-2 16,3-5 1-16,2 1 0 0,-2-3 0 15,1 3 1-15,1-1-2 0,0 1 0 0,-8 0 1 16,-2 0-1-16,-13-1 1 0,-7 3 1 15,-2 0-1-15,-6 2-1 0,0-2 1 16,0 2-2-16,-9 0 1 0,0 0 2 16,0 0-1-16,1 0 0 0,-1 0 0 15,5 0-2-15,-4 0 1 0,2 0 0 0,-3 0 0 16,0 0-1-16,0 4 0 16,0 11 0-16,-10 6 1 0,-7 9 0 15,1-1 1-15,-2 0 6 0,-2 1-6 0,-2 4 4 16,2 1-5-16,-2-1-2 0,2 5 2 15,-4 1-2-15,1-4 2 0,-1 4 0 16,0-2 0-16,-3 0 2 0,5-2-2 16,2-4-1-16,2-1 2 0,6-9-3 15,3 2 2-15,5-9 2 0,1 2-2 16,1 2-1-16,2-4 3 0,0 9-3 0,11-10 2 16,1 2 1-16,7-6 1 0,5-5 1 15,5-5-2-15,8 0-2 0,1 0-1 16,-3-2 1-16,-4-7-1 0,-7 5 1 15,-4-4-4-15,-4 1-1 0,-4 4-7 16,5-5-9-16,-11 7-13 0,7-2-20 0,-7 3-24 16,8-6-70-16,-1 2-159 0,1-5 13 15</inkml:trace>
        </inkml:traceGroup>
        <inkml:traceGroup>
          <inkml:annotationXML>
            <emma:emma xmlns:emma="http://www.w3.org/2003/04/emma" version="1.0">
              <emma:interpretation id="{B8042F7E-6FE1-4916-B7BC-3DC9B8B02F38}" emma:medium="tactile" emma:mode="ink">
                <msink:context xmlns:msink="http://schemas.microsoft.com/ink/2010/main" type="inkWord" rotatedBoundingBox="13765,17334 14191,17206 14218,17296 13792,17423"/>
              </emma:interpretation>
              <emma:one-of disjunction-type="recognition" id="oneOf16">
                <emma:interpretation id="interp72" emma:lang="" emma:confidence="0">
                  <emma:literal>-</emma:literal>
                </emma:interpretation>
                <emma:interpretation id="interp73" emma:lang="" emma:confidence="0">
                  <emma:literal>_</emma:literal>
                </emma:interpretation>
                <emma:interpretation id="interp74" emma:lang="" emma:confidence="0">
                  <emma:literal>`</emma:literal>
                </emma:interpretation>
                <emma:interpretation id="interp75" emma:lang="" emma:confidence="0">
                  <emma:literal>~</emma:literal>
                </emma:interpretation>
                <emma:interpretation id="interp76" emma:lang="" emma:confidence="0">
                  <emma:literal>.</emma:literal>
                </emma:interpretation>
              </emma:one-of>
            </emma:emma>
          </inkml:annotationXML>
          <inkml:trace contextRef="#ctx0" brushRef="#br0" timeOffset="130211.6071">12241 10097 719 0,'0'0'33'0,"0"0"-2"0,0 0-9 15,0 0-16-15,0 0-3 0,0 0-2 0,155-18-2 16,-109 10 1-16,1 2-5 16,-4 1-7-16,3 4-18 0,-7 1-55 15,3 0-157-15,-8 0-69 0</inkml:trace>
        </inkml:traceGroup>
        <inkml:traceGroup>
          <inkml:annotationXML>
            <emma:emma xmlns:emma="http://www.w3.org/2003/04/emma" version="1.0">
              <emma:interpretation id="{3E1B143B-5C06-4C6A-A0D4-DC141CD7D18A}" emma:medium="tactile" emma:mode="ink">
                <msink:context xmlns:msink="http://schemas.microsoft.com/ink/2010/main" type="inkWord" rotatedBoundingBox="14285,17683 14645,17576 14770,17997 14411,18105"/>
              </emma:interpretation>
              <emma:one-of disjunction-type="recognition" id="oneOf17">
                <emma:interpretation id="interp77" emma:lang="" emma:confidence="1">
                  <emma:literal/>
                </emma:interpretation>
              </emma:one-of>
            </emma:emma>
          </inkml:annotationXML>
          <inkml:trace contextRef="#ctx0" brushRef="#br0" timeOffset="130438.0215">13120 10339 726 0,'0'0'31'0,"0"0"1"0,0 0-5 15,24 145-14-15,-24-96-4 0,-9-1-5 16,-4-2-3-16,-5-1 5 0,-2-3-6 15,-4-4 1-15,-4-5-7 0,-5-6-21 16,-5-2-44-16,0-7-229 0,1-5-27 16</inkml:trace>
        </inkml:traceGroup>
        <inkml:traceGroup>
          <inkml:annotationXML>
            <emma:emma xmlns:emma="http://www.w3.org/2003/04/emma" version="1.0">
              <emma:interpretation id="{04CCCC50-C8A1-4109-9F29-0AAEAF596C87}" emma:medium="tactile" emma:mode="ink">
                <msink:context xmlns:msink="http://schemas.microsoft.com/ink/2010/main" type="inkWord" rotatedBoundingBox="15788,16005 16960,15655 17312,16834 16140,17184"/>
              </emma:interpretation>
              <emma:one-of disjunction-type="recognition" id="oneOf18">
                <emma:interpretation id="interp78" emma:lang="" emma:confidence="1">
                  <emma:literal/>
                </emma:interpretation>
              </emma:one-of>
            </emma:emma>
          </inkml:annotationXML>
          <inkml:trace contextRef="#ctx0" brushRef="#br0" timeOffset="133052.1365">14931 9252 467 0,'0'0'62'0,"0"0"3"0,0 0-15 16,0 0-14-16,0 0-10 0,0 0-3 0,0 0-4 16,0 0-3-16,0 0-5 0,0 0-3 15,-14-47-2-15,1 44-2 0,2-4-3 16,-10 4 0-16,-9 3-1 0,-1 0 1 15,-12 3 1-15,4 5 1 0,3 5 1 16,2 3 1-16,1 4 2 0,1 2 2 0,3 3 3 16,4 1 0-16,2 2 0 15,5 4-2-15,8-4-2 0,4-3-5 16,3-1 1-16,3-2 0 0,4 0-2 16,11 4 4-16,5-6-2 0,10-9 1 0,3-6 1 15,5-5 0-15,2 0 2 0,5-11-2 16,2-4-1-16,-2-7-2 0,0-8-1 15,-6-2 0-15,-3-9 0 0,-7 1 0 16,-5-5 0-16,-6-4 0 0,-7-2-1 16,-8-1 1-16,-3-4-2 0,-5-1 0 0,-11 4 0 15,-6 2 0-15,-6 5 0 0,-8 6-5 16,-3 3 4-16,-3 2-4 16,-1 7 4-16,1 7-1 0,0 0 0 0,3 8-1 15,2 2-2-15,8 4 0 0,2 1-3 16,12 4-3-16,6 0-5 0,0 0-9 15,9 2-6-15,-3 0-19 0,3 0-36 16,0 0-207-16,0 0-24 0</inkml:trace>
          <inkml:trace contextRef="#ctx0" brushRef="#br0" timeOffset="133556.111">15438 8782 471 0,'0'0'54'16,"0"0"-7"-16,0 0-8 0,0 0-9 16,0 0-4-16,0 0-9 0,0 0-4 0,0 0 2 15,0 0-1-15,-51-32 0 0,43 32-1 16,-9 0-1-16,-2 3-3 0,-5 11 0 15,6 3 0-15,3 7-5 0,4 5 6 16,-1 3-5-16,3 7 5 0,5 3-3 16,-1 2-1-16,4 5 3 0,1 3-1 0,0 4 2 15,0 3-2-15,9 3 2 0,0-2-5 16,1-1 0-16,-1-3-1 0,-3-5-2 16,-1-1-1-16,-2-3 0 15,-3-7-2-15,0-3 2 0,0-12-1 0,-8-1 0 16,7-9 0-16,-2-9-3 0,1 1-2 15,2-7-4-15,-3 0-12 0,3 0-23 16,-7 0-43-16,-5-11-117 0,-3-11-112 16</inkml:trace>
          <inkml:trace contextRef="#ctx0" brushRef="#br0" timeOffset="133732.1973">15193 9318 695 0,'0'0'47'0,"0"0"0"16,0 0-11-16,0 0-19 0,126-35-11 15,-69 26-5-15,5 0-5 0,-1 1-7 16,1-6-31-16,-2 3-121 0,-7-5-152 0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0-26T03:13:49.96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03E619C9-0CFC-4464-B084-A0C26EB96F75}" emma:medium="tactile" emma:mode="ink">
          <msink:context xmlns:msink="http://schemas.microsoft.com/ink/2010/main" type="writingRegion" rotatedBoundingBox="1535,6779 22322,7183 22286,9025 1499,8621">
            <msink:destinationLink direction="with" ref="{BD70B3A5-94A4-4685-9B66-EB833E89FC9F}"/>
          </msink:context>
        </emma:interpretation>
      </emma:emma>
    </inkml:annotationXML>
    <inkml:traceGroup>
      <inkml:annotationXML>
        <emma:emma xmlns:emma="http://www.w3.org/2003/04/emma" version="1.0">
          <emma:interpretation id="{BDC6DB67-4A2B-46E3-8CB6-FA3333EC9A06}" emma:medium="tactile" emma:mode="ink">
            <msink:context xmlns:msink="http://schemas.microsoft.com/ink/2010/main" type="paragraph" rotatedBoundingBox="1535,6779 22322,7183 22286,9025 1499,86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A3138FF-3CDF-4E76-A7C5-7FCD132F18B3}" emma:medium="tactile" emma:mode="ink">
              <msink:context xmlns:msink="http://schemas.microsoft.com/ink/2010/main" type="line" rotatedBoundingBox="1535,6779 22322,7183 22286,9025 1499,8621"/>
            </emma:interpretation>
          </emma:emma>
        </inkml:annotationXML>
        <inkml:traceGroup>
          <inkml:annotationXML>
            <emma:emma xmlns:emma="http://www.w3.org/2003/04/emma" version="1.0">
              <emma:interpretation id="{A2AD439D-3FDE-4C26-A0F5-607718CD3F4E}" emma:medium="tactile" emma:mode="ink">
                <msink:context xmlns:msink="http://schemas.microsoft.com/ink/2010/main" type="inkWord" rotatedBoundingBox="1526,7225 2335,7241 2324,7804 1515,778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19 199 316 0,'0'0'73'15,"0"0"-12"-15,0 0-9 0,0 0-2 16,0 0-5-16,0 0-5 0,0 0-3 15,0 0-11-15,0 0-3 0,0 0-6 16,-14-10-4-16,14 10-3 0,0-3-1 16,0 3 1-16,0-1 0 0,0-2-3 0,-2 3 0 15,2-2-1-15,0 2 0 0,-3-2 1 16,3-1-6-16,0 2 7 16,-1-1-7-16,1-1 3 0,0 1 0 15,0-1-1-15,0-5 0 0,0 2 0 0,0-8-1 16,6 3-1-16,-6 6 2 0,9-3-3 15,0 4 0-15,2-5 0 0,2 2 1 16,-8 5 0-16,8-4 0 0,-4 5 0 16,-3-1 0-16,12 2 0 0,-9 0-1 15,8 0 2-15,1 0-1 0,1 0-1 0,8 0 3 16,-9 0-2 0,7 0 0-16,-12 2 0 0,-2-1 0 0,7 5-1 0,-8 1 2 15,8 4-1-15,-4 4 5 0,-4-1-7 16,4 5 6-16,-10-6-4 0,1 3-1 15,-4 0 3-15,-1 3-3 0,0 6 1 16,0-10-1-16,-1 7 0 0,-11-3-1 16,-3 2 2-16,-5 1-1 0,-2 0 1 15,-2 0-1-15,-3-1 0 0,1 2 0 16,-3-2 0-16,-2 4 1 0,7-3 0 0,4-6-1 16,2-3 0-16,9-5 1 0,5-3 0 15,-1-1 1-15,5-4 0 0,0 0 0 16,0 0 1-16,0 2 0 0,0-2 0 15,0 0 0-15,-1 3 0 0,1-3-1 16,0 0-1-16,0 2 0 0,0-2-2 0,0 0 1 16,0 0 0-16,9-9-1 15,7-4 1-15,7-4 0 0,1 0-1 16,-2 1 2-16,2-5-1 0,0 4 0 16,1-2 0-16,-3 0 1 0,2 2-1 0,-10 3 0 15,4 2 0-15,-8 2 0 0,-1-1 0 16,6-7 0-16,-6 10 0 0,6-9 0 15,-3 1 1-15,-3 5-1 0,3-7-1 16,2 0 1-16,-5 8-2 0,5-8 2 16,-4 0 1-16,-2 7-5 0,2-10 4 0,1 5-3 15,-2 1 3-15,0-2 0 0,0 7 0 16,-3-5-1-16,3-4 1 0,-2 6 1 16,4-4-1-16,-7 6 1 15,-2 3-1-15,2 3 0 0,-4 5 1 0,0-1 0 16,0 1 0-16,0-2 1 0,3-1-1 15,-3 2-2-15,0-3 1 0,0 4-3 16,0-1 3-16,0 1-1 0,0 0 1 16,0 0 0-16,-3 0 0 0,-7 5 0 15,-5 6 1-15,-8 6 0 0,8 3 0 0,-3 1-1 16,3 7 1-16,2 2 4 0,-1 8-4 16,5 0 4-16,4 4-3 0,4-2 0 15,1-3 1-15,1-1-2 0,13-4 1 16,9-2-1-16,5-5 0 0,7-1 0 15,5-5-1-15,4-3-1 0,-2-8-4 16,5-2-6-16,-8-2-19 0,-12-1-41 16,1 1-156-16,-1-4-105 0</inkml:trace>
        </inkml:traceGroup>
        <inkml:traceGroup>
          <inkml:annotationXML>
            <emma:emma xmlns:emma="http://www.w3.org/2003/04/emma" version="1.0">
              <emma:interpretation id="{557F7D3F-B7B3-4B8B-90BC-349902941BE2}" emma:medium="tactile" emma:mode="ink">
                <msink:context xmlns:msink="http://schemas.microsoft.com/ink/2010/main" type="inkWord" rotatedBoundingBox="2986,7288 5912,7344 5894,8297 2967,8240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07.012">1458 226 668 0,'0'0'67'0,"0"0"-20"16,0 0-10-16,0 0-12 0,0 0-10 15,0 0-2-15,0 0-3 0,0 0-4 16,0 0-1-16,114-12-4 0,-78 7-2 15,2 3 1-15,-4-1-2 0,-7 3-4 0,-3 0-6 16,-4 0-20-16,-4 0-39 16,5 10-77-16,-7-6-165 0,-4 1 4 15</inkml:trace>
          <inkml:trace contextRef="#ctx0" brushRef="#br0" timeOffset="680.3757">1471 589 693 0,'0'0'62'16,"0"0"-6"-16,0 0-11 0,0 0-17 15,0 0-13-15,156 0-8 0,-104-3-2 0,-4-1-5 16,-2 0-3-16,-2 1-7 16,-2 1-24-16,-4 1-83 0,-1-2-198 0,-8-9-25 15</inkml:trace>
          <inkml:trace contextRef="#ctx0" brushRef="#br0" timeOffset="2825.2971">2519 473 441 0,'0'0'84'0,"0"0"-21"15,0 0-14-15,0 0-7 0,0 0-9 0,0 0-5 16,0 0-4-16,0 0-7 16,0 0 0-16,-10 2-2 0,10-2 0 0,18-4 2 15,10-4 0-15,11-3-2 0,8-3-1 16,-3 3-5-16,-4 3-3 0,-11 3-1 15,-14 0-2-15,3 5-1 0,-9 0-1 16,-3 0 0-16,3 0-1 0,-9 0 0 16,0 0 0-16,0 0-1 0,0 0 1 0,4 0 0 15,-2 0-1-15,-2 0 0 0,3 0 3 16,-3 0-4-16,0 0 0 0,1 0-3 16,-1 0-7-16,0 0-4 0,0 0-12 15,0 0-17-15,0 0-48 0,0 0-134 16,0 0-86-16</inkml:trace>
          <inkml:trace contextRef="#ctx0" brushRef="#br0" timeOffset="3544.1663">3467 220 380 0,'0'0'51'0,"0"0"-5"0,0 0-9 16,0 0-5-16,0 0 2 0,0 0 1 15,0 0-3-15,0 0-8 16,0 0-5-16,0 0 0 0,-23 6-2 16,21-3 1-16,-1-3-5 0,2 0-1 0,-2 0-4 15,1 0 0-15,-2 0 0 0,4 2-1 16,-5-2 1-16,5 0 1 0,-6 0 0 15,-3 0 0-15,2-2 1 0,-4-4-1 16,7 1-1-16,-1 1-1 0,1-1-2 16,4 5-6-16,-5-8 5 0,4 3-4 0,-2-2 3 15,3-7-1-15,0 3 0 0,13-1-1 16,7-6 0-16,2 4 1 0,6 3 1 16,-9 5-1-16,4 0 1 0,-8 1-1 15,0 5-1-15,7 0-1 0,-2 0-1 16,2 7 0-16,-2 10-1 0,-10 8 5 15,-2 3-4-15,-8 4 3 0,0 4-2 16,-12 1-2-16,-5 4 2 0,-10-1-2 16,3-1 2-16,-7 2 0 0,1-5 0 15,-2 1 1-15,3-8-1 0,5-1 0 0,5 0 2 16,5-11-1-16,5-9 0 0,8 0 0 16,1-8 0-16,-3 0 2 0,3 3 1 15,0 2 1-15,18-5 0 0,15 3 0 16,9-3 0-16,17-8 0 0,1-9 0 15,4 4-2-15,-6 0 0 0,-10 2-2 0,-6 1-1 16,-14 6 0-16,-10 0-2 16,-9 4 0-16,-9 0-4 0,0 0 0 15,0 0-3-15,0 0-4 0,0 0-6 16,0 15-11-16,0-1-21 0,-4 6-59 0,1-5-194 16,1-7-15-16</inkml:trace>
          <inkml:trace contextRef="#ctx0" brushRef="#br0" timeOffset="3774.2225">4324 690 814 0,'0'0'-1'0,"0"0"2"16,0 0-1-16,0 0 0 0,43 114 0 16,-38-71-2-16,-5-4-3 0,0 5-10 0,-15 0-30 15,-12-1-112-15,-2-1-145 0</inkml:trace>
        </inkml:traceGroup>
        <inkml:traceGroup>
          <inkml:annotationXML>
            <emma:emma xmlns:emma="http://www.w3.org/2003/04/emma" version="1.0">
              <emma:interpretation id="{FB484B1D-AB18-4BE2-9172-CFF43D14E6C0}" emma:medium="tactile" emma:mode="ink">
                <msink:context xmlns:msink="http://schemas.microsoft.com/ink/2010/main" type="inkWord" rotatedBoundingBox="7022,7261 7590,7272 7571,8264 7002,8253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6258.9737">5498 126 690 0,'0'0'50'16,"0"0"-8"-16,0 0-8 0,0 0-15 15,0 0-10-15,0 0-4 0,0 0-4 16,0 0 2-16,0 0 3 0,-3 3-1 15,27 24 4-15,3 2-4 0,6 1-1 16,0-3-1-16,5-1-1 0,1-1 2 16,3-6-2-16,0-1 0 0,-4-4-1 15,4-3 1-15,-7-6-1 0,-4-5 1 16,2 0 2-16,-6-8-2 0,-3-8 1 0,-3-8-2 16,-4-5 0-16,-7-5 0 15,-5-6-5-15,-1-2 5 0,-4 1-4 0,0 12 5 16,0-1 0-16,0 15-1 0,0 6 1 15,0 3-2-15,0 6-2 0,0-2-1 16,0 2-2-16,0 2 2 0,0 22 5 16,0 16-2-16,0 12 3 0,0 5-3 0,0 5 0 15,0 4 0-15,-4 5 1 16,-5 4 0-16,-2 3-1 0,-7-3 1 16,0-2 0-16,-3-4 2 0,-1-12-1 0,-2-7 1 15,4-7 1-15,-2-10-1 0,8-11 0 16,0-5-1-16,5-6-1 0,3-6 0 15,2-1-1-15,4-4 0 0,0 0-3 16,0 0 2-16,-2 0-5 0,-1 2-8 16,2-2-25-16,-4 0-41 0,-4-13-146 0,0 0-105 15</inkml:trace>
        </inkml:traceGroup>
        <inkml:traceGroup>
          <inkml:annotationXML>
            <emma:emma xmlns:emma="http://www.w3.org/2003/04/emma" version="1.0">
              <emma:interpretation id="{1457B176-8203-42BF-939B-720737BAF149}" emma:medium="tactile" emma:mode="ink">
                <msink:context xmlns:msink="http://schemas.microsoft.com/ink/2010/main" type="inkWord" rotatedBoundingBox="8303,7557 8704,7565 8697,7920 8296,7912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6561.8346">6778 366 669 0,'0'0'24'0,"0"0"-6"0,0 0-7 16,0 0-7-16,126-32-6 0,-91 31-3 0,1 1-5 16,1-6-28-16,-2 6-54 0,-8 0-152 15,-3 0-42-15</inkml:trace>
          <inkml:trace contextRef="#ctx0" brushRef="#br0" timeOffset="6707.0681">6838 677 755 0,'0'0'52'0,"0"0"-10"16,0 0-20-16,0 0-14 0,0 0-4 0,0 0-3 15,132-54-2-15,-90 37-3 0,0 0-16 16,-1 1-31-16,0 0-171 0,-2 1-104 15</inkml:trace>
        </inkml:traceGroup>
        <inkml:traceGroup>
          <inkml:annotationXML>
            <emma:emma xmlns:emma="http://www.w3.org/2003/04/emma" version="1.0">
              <emma:interpretation id="{476F3040-DFCC-45D5-9F5E-4E912EA602F6}" emma:medium="tactile" emma:mode="ink">
                <msink:context xmlns:msink="http://schemas.microsoft.com/ink/2010/main" type="inkWord" rotatedBoundingBox="9437,7277 10757,7302 10728,8801 9408,8775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7730.4042">7909 204 675 0,'0'0'53'0,"0"0"-11"16,0 0-9-16,0 0-11 0,0 0-7 0,0 0-1 15,174-52-9-15,-102 36 1 0,3 0-9 16,5 1 0-16,-12 0-12 0,-8 2-37 15,-12-1-243-15,-6 3-36 0</inkml:trace>
          <inkml:trace contextRef="#ctx0" brushRef="#br0" timeOffset="7456.8614">7937 215 548 0,'0'0'28'0,"0"0"3"0,0 0-3 15,0 0-7-15,0 0-5 0,0 0-4 16,0 0-3-16,0 0-3 0,0 0 0 16,0 0-1-16,11-37-1 0,-11 37 0 0,0 0 1 15,0 0 1-15,-2 11 0 0,-5 1-1 16,1 10-1-16,1-10 1 0,5 4 1 16,0 7 2-16,5 3 2 15,8 1 0-15,4-2 4 0,10-3-2 0,4 0-1 16,4-2 0-16,7-1-4 0,2-1-2 15,1-1-1-15,-3-1-3 0,-8 3 0 16,-2 1-1-16,-15-8-1 0,-8 12 0 16,-9 4 1-16,-5 4 0 0,-16 13 0 15,-12-5 1-15,-9-3 1 0,-3-6 0 0,-3-2-1 16,5-7-1-16,4-4 0 0,12-7-1 16,-1-2 0-16,13-8-1 0,-3-1-5 15,3 0-18-15,1-8-25 16,1-10-57-16,8-2-183 0,1-13-14 0</inkml:trace>
          <inkml:trace contextRef="#ctx0" brushRef="#br0" timeOffset="9522.7909">9212 1102 721 0,'0'0'35'0,"0"0"6"0,0 0-2 15,0 0-11-15,0 0-14 0,0 0-9 16,0 0-3-16,0 0-1 0,0 0-1 15,0-25 5-15,-4 48-5 0,-7 15 4 16,-8 12-5-16,-4 1-2 0,-5 1-4 16,-1 3-12-16,2 2-20 0,-2 1-56 15,5-3-209-15,-4-11-20 0</inkml:trace>
        </inkml:traceGroup>
        <inkml:traceGroup>
          <inkml:annotationXML>
            <emma:emma xmlns:emma="http://www.w3.org/2003/04/emma" version="1.0">
              <emma:interpretation id="{4D5FEC8D-B569-48AE-9EE4-0EFB5C9E8D35}" emma:medium="tactile" emma:mode="ink">
                <msink:context xmlns:msink="http://schemas.microsoft.com/ink/2010/main" type="inkWord" rotatedBoundingBox="11689,7275 12350,7288 12335,8043 11675,8030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0493.2636">10241 84 374 0,'0'0'77'0,"0"0"0"0,0 0-22 16,0 0-5-16,0 0-6 0,0 0-10 16,0 0-7-16,0 0-4 0,0 0-7 0,-68-1 2 15,68 1-3-15,-3 0-5 0,2 0-3 16,-4-2-1-16,5 2-4 0,0 0 3 15,0 0-1-15,0 0 0 0,0 0 1 16,0 0 1-16,0 0 1 0,5 0 1 16,14-3 1-16,14 2 0 0,12-4 0 15,-1-2-3-15,7 1-1 0,-1 1-2 0,1 1-1 16,-5 2-1-16,3 2 2 0,-9 0-3 16,-7 0-1-16,-4 8-1 15,-5 6-2-15,-5 6 3 0,-5 2 3 0,-8-3-4 16,-3 7 6-16,-3 3-6 0,-9 5 0 15,-5 9 2-15,-10 0-2 0,-3-2 3 16,-6 2-1-16,-1-1 1 0,-4-3-1 16,0 4 1-16,1-4-2 0,4 1 2 15,4-4-3-15,5 1 3 0,9-13-1 0,6-8 0 16,6 1 2-16,3-8-2 0,0 6 1 16,5 2 1-16,10-2 0 0,10-2 2 15,5-6-3-15,8-7 0 0,-1 0 0 16,7 0-2-16,-6 0-1 0,-10 0 0 15,-1 0-4-15,-7 0-11 0,-2 0-24 0,1 0-44 16,-10 0-115-16,6 0-124 16</inkml:trace>
          <inkml:trace contextRef="#ctx0" brushRef="#br0" timeOffset="10866.8445">10241 438 641 0,'0'0'41'0,"0"0"-8"15,0 0-16-15,0 0-7 0,0 0-4 0,0 0 0 16,141-44-1-16,-85 31-1 0,1-2-3 15,-1 4-5-15,-1 0-10 0,-2 5-26 16,-1 2-66-16,4 3-161 0,-3-5-29 16</inkml:trace>
        </inkml:traceGroup>
        <inkml:traceGroup>
          <inkml:annotationXML>
            <emma:emma xmlns:emma="http://www.w3.org/2003/04/emma" version="1.0">
              <emma:interpretation id="{8B2260FD-762B-469D-ACD5-BE1ECE7D2E6C}" emma:medium="tactile" emma:mode="ink">
                <msink:context xmlns:msink="http://schemas.microsoft.com/ink/2010/main" type="inkWord" rotatedBoundingBox="13134,7215 15565,7262 15547,8181 13116,8133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1179.386">11603 289 676 0,'0'0'12'0,"0"0"3"0,0 0 2 16,0 0-2-16,0 0-4 0,145 5-2 15,-96-9-2-15,2 1-3 16,-4-2-7-16,-5 2-10 0,-9 3-22 16,-10 0-58-16,-7 8-126 0,-7-1-76 0</inkml:trace>
          <inkml:trace contextRef="#ctx0" brushRef="#br0" timeOffset="11330.7668">11645 629 704 0,'0'0'38'0,"0"0"2"0,0 0-1 16,0 0-11-16,0 0-8 16,0 0-7-16,0 0-4 0,146-39-7 15,-93 24-4-15,2 2-26 0,-2-3-112 0,-2 6-177 16,-9-8-29-16</inkml:trace>
          <inkml:trace contextRef="#ctx0" brushRef="#br0" timeOffset="13208.8205">12557 453 375 0,'0'0'67'0,"0"0"-4"16,0 0-10-16,0 0-8 15,0 0-5-15,0 0-4 0,0 0-5 16,0 0-5-16,0 0-5 0,0 0-1 0,-29 7 0 16,29-7 1-16,3 0 0 0,21 0-2 15,11-7-2-15,14-3-4 0,1-1 0 16,4-1-5-16,-6 3-2 0,-4 1-1 15,-16 4-5-15,-10-1 2 0,-9 5 0 16,-3-2-2-16,3 2 0 0,-1 0 0 0,1 0-3 16,-9 0 2-16,0 0 0 0,0 0 0 15,1 0 0-15,2 0 0 16,-1 0 0-16,-2 0 0 0,0 0-2 16,0 0-2-16,0 0-4 0,4 0-6 0,-4 0-9 15,0 0-11-15,2 0-17 0,-2 0-45 16,9 7-185-16,-2-3-26 0</inkml:trace>
          <inkml:trace contextRef="#ctx0" brushRef="#br0" timeOffset="13887.8605">13928 38 434 0,'0'0'54'16,"0"0"-6"-16,0 0-14 15,0 0-8-15,0 0-2 0,0 0-3 0,0 0-2 16,0 0-3-16,0 0-2 0,0 0 5 15,10-11 0-15,-10 10 2 0,0 1 1 16,3 0-4-16,-3 0-5 0,0 0-3 0,2-2-4 16,-2 2-1-16,0 0-2 0,0 0-4 15,0 0 1-15,-9 3 0 0,-6 11 0 16,-5 6 0-16,1 2 0 16,1 3 4-16,-2 1-3 0,1 3 4 0,-4-1-2 15,1-1 0-15,-4 1 0 0,-1 0-1 16,0 4 0-16,-2-4-2 0,4 4 2 15,-2-6 0-15,9-7 2 0,3-3 0 16,6-5 0-16,4-6 0 0,1 1-1 16,4-6 2-16,-2 0-1 0,2 0-1 0,0 3 0 15,-3-3-2-15,3 1 0 0,-1-1-1 16,1 3 0-16,0-3-1 16,0 3 1-16,0-2 0 0,0 3-1 0,6 3 3 15,12 3-1-15,6-2 1 0,4-5-2 16,-8 4 0-16,7-3 0 0,0-2 0 15,-11 1-3-15,11 0 0 0,-11 0-4 16,-7-3-6-16,0 2-7 0,-5 0-9 16,5 0-13-16,-3 0-10 0,2 1-24 15,-8-3-95-15,0 0-115 0</inkml:trace>
          <inkml:trace contextRef="#ctx0" brushRef="#br0" timeOffset="14303.7008">13833 73 580 0,'0'0'56'16,"0"0"-6"-16,0 0-15 0,0 0-12 16,0 0-5-16,0 0-2 0,0 0 1 0,0 0 0 15,0 0-2-15,30 30-1 0,-9 3 3 16,-4 6-9-16,-1 9 4 0,1 0-6 15,-1 7-2-15,-2 2 1 0,-2 1-1 16,-3 1 1-16,0 3-1 0,-4-3 1 16,1-1-2-16,-2-5 0 0,1-6-2 0,-1-6 1 15,-1-14-2-15,-3-1 0 0,2-8-2 16,-2-1-3-16,0-3-14 0,0-7-24 16,0 0-103-16,-5-3-177 0,-5 0-12 15</inkml:trace>
        </inkml:traceGroup>
        <inkml:traceGroup>
          <inkml:annotationXML>
            <emma:emma xmlns:emma="http://www.w3.org/2003/04/emma" version="1.0">
              <emma:interpretation id="{53614483-32EE-4E52-A73E-A576ABDDB86B}" emma:medium="tactile" emma:mode="ink">
                <msink:context xmlns:msink="http://schemas.microsoft.com/ink/2010/main" type="inkWord" rotatedBoundingBox="18122,7698 18999,7715 18983,8500 18106,8483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394583.6961">16606 683 548 0,'0'0'55'0,"0"0"-4"0,0 0-12 16,0 0-13-16,0 0-8 0,0 0-2 15,0 0 1-15,0 0-1 16,0 0 1-16,-13-4 0 0,34-3-1 0,9-3-3 15,16-4-1-15,5-5-3 0,11 2-2 16,4-2 0-16,5-1 3 0,4 1-3 16,-3 2 0-16,2 2 0 0,-4 1-6 15,-8 3 3-15,-8 0-3 0,-9 6 2 16,-15 5-1-16,-12-3-2 0,-9 3 0 0,-9 0 0 16,0 0-1-16,0 0 1 0,2 0-1 15,1 0-3-15,3 0-7 0,-2 0-20 16,1 3-77-16,0 2-210 0,-5-5-30 15</inkml:trace>
          <inkml:trace contextRef="#ctx0" brushRef="#br0" timeOffset="394256.4629">16750 709 386 0,'0'0'76'0,"0"0"-10"0,0 0-14 0,0 0-8 16,0 0-7-16,0 0-2 0,0 0-5 15,0 0-3-15,0 0 0 0,0 0-5 16,0-15-3-16,0 12-5 0,0 3-2 15,0-1-1-15,0 1-3 0,0 0 0 16,0 0-2-16,0 0-1 0,0 0-2 16,0 0 0-16,0 0-3 0,0 0 3 15,0 4 1-15,0 21 0 0,0 10 2 16,0 10 0-16,0 0 0 0,-4 2 0 0,-1-1 0 16,1 3 0-16,-4-3-1 0,4-1 2 15,1-4-4-15,-2-4 3 0,2-10-3 16,-1-2-1-16,4-10-1 0,-2-6 0 15,2-1-1-15,0-8 0 0,-3 0 0 16,3 0 0-16,0 3 0 0,-1-1-1 16,1 1-1-16,-3-2-8 0,1-1-7 15,-7 0-16-15,-9 0-17 0,-3-11-34 16,-6-6-86-16,5-7-148 0</inkml:trace>
        </inkml:traceGroup>
        <inkml:traceGroup>
          <inkml:annotationXML>
            <emma:emma xmlns:emma="http://www.w3.org/2003/04/emma" version="1.0">
              <emma:interpretation id="{CE540441-B920-415E-82B7-C50CDB5B28E5}" emma:medium="tactile" emma:mode="ink">
                <msink:context xmlns:msink="http://schemas.microsoft.com/ink/2010/main" type="inkWord" rotatedBoundingBox="19335,7889 19917,7900 19908,8403 19326,8391"/>
              </emma:interpretation>
              <emma:one-of disjunction-type="recognition" id="oneOf8">
                <emma:interpretation id="interp8" emma:lang="" emma:confidence="0">
                  <emma:literal>&lt;</emma:literal>
                </emma:interpretation>
                <emma:interpretation id="interp9" emma:lang="" emma:confidence="0">
                  <emma:literal>&gt;</emma:literal>
                </emma:interpretation>
                <emma:interpretation id="interp10" emma:lang="" emma:confidence="0">
                  <emma:literal>(</emma:literal>
                </emma:interpretation>
                <emma:interpretation id="interp11" emma:lang="" emma:confidence="0">
                  <emma:literal>L</emma:literal>
                </emma:interpretation>
                <emma:interpretation id="interp12" emma:lang="" emma:confidence="0">
                  <emma:literal>c</emma:literal>
                </emma:interpretation>
              </emma:one-of>
            </emma:emma>
          </inkml:annotationXML>
          <inkml:trace contextRef="#ctx0" brushRef="#br0" timeOffset="413035.5138">18149 681 431 0,'0'0'74'0,"0"0"-9"15,0 0-12-15,0 0-16 0,0 0-16 16,0 0-13-16,0 0-4 0,0 0-4 16,0 0 0-16,0 0-2 0,-5-22 2 15,-21 42 0-15,-10 10-1 0,2 2 0 0,-2 4 1 16,1 1 0-16,-1-2 4 0,3 0-2 16,4-3 3-16,4-4 3 0,7-9 1 15,3 2 0-15,6-10 2 0,4-6-1 16,2 1 2-16,3 0-2 0,0 0 1 15,0 5 4-15,17 5 0 0,4-5 2 16,15 3-1-16,3-6 0 0,8-1-1 16,1-3-7-16,3-2-2 0,0 1-2 15,-3-1-5-15,3 4 1 0,-4 3-12 16,-4 7-30-16,1 4-158 0,-8-1-131 0</inkml:trace>
        </inkml:traceGroup>
        <inkml:traceGroup>
          <inkml:annotationXML>
            <emma:emma xmlns:emma="http://www.w3.org/2003/04/emma" version="1.0">
              <emma:interpretation id="{E176C40F-4793-42F7-B40E-81B43F1B7F02}" emma:medium="tactile" emma:mode="ink">
                <msink:context xmlns:msink="http://schemas.microsoft.com/ink/2010/main" type="inkWord" rotatedBoundingBox="19521,7129 22322,7183 22298,8401 19497,8346">
                  <msink:destinationLink direction="to" ref="{65E137F2-0AB6-46B4-A9D6-7B09115132AB}"/>
                </msink:context>
              </emma:interpretation>
              <emma:one-of disjunction-type="recognition" id="oneOf9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412522.4868">20797-23 246 0,'0'0'36'0,"0"0"-1"0,0 0-3 0,0 0-3 15,0 0-2-15,0 0 1 0,0 0 1 16,0 0-9-16,0 0 1 0,-27-26-6 16,21 22-3-16,2 3-3 0,-7 1-3 0,2 0-1 15,-10 0-2-15,-7 0 0 16,11 5-2-16,-9 1 1 0,11 1 0 16,-2 0-2-16,-5 1 1 0,8-1 2 0,-8 4 2 15,10-4 2-15,-1-1 2 0,-1 3 0 16,2-1-1-16,-5 6-1 0,1 1-2 15,-2 6 2-15,4 1-5 0,0-1 5 16,3-4-5-16,-3 2 1 0,-2-3 0 16,4-6 0-16,-7 7 1 0,2-2 1 0,4-4-1 15,-7 1-1-15,3 2 2 16,3-5-1-16,-4 3 0 0,-2-1 0 16,0 0-1-16,-6 6 1 0,1-6-1 15,4 1 1-15,-4 1 0 0,7-5 0 0,-3 3-1 16,1 2 2-16,8-7-1 0,-10 5 0 15,8-4 0-15,-1-1-1 0,1 1 1 16,-2-3 0-16,1 3-1 0,-1 1 0 16,1-5-1-16,-2 2 0 0,1 1 0 15,-1-2-1-15,-7 3 0 0,0 3-1 0,0-5 0 16,-1 4 1-16,4-1 0 0,-4 0 0 16,2 1-1-16,0-2 1 0,0-1 0 15,8 1-1-15,-10 1 2 16,4-1-1-16,5-3 0 0,-7 5 0 0,7-4 0 15,1 2 0-15,-2-3 0 0,1 3 0 16,-1-1 0-16,-1 1-1 0,-4 4 0 16,7-5-1-16,-7 2 1 0,1 3 1 15,5-3-1-15,-8 3 0 0,11-6 2 16,-4 1-2-16,1-2 0 0,1 1 1 0,-1 1 1 16,2-1 0-16,-1-1-1 0,-1 1 0 15,1 1-1-15,-2-1 0 0,1-2 1 16,1 4-1-16,-2-4 0 0,0 4 0 15,-8 0 1-15,3-1-1 0,-8 5 0 16,10-5 0-16,-2 0 1 0,-2 3-1 0,8-2 2 16,-7 1-1-16,8-5 0 15,-4 3 0-15,5-2-1 0,-6 0 1 16,3 0-1-16,-1 0 0 0,-1 1 1 16,-1 0-1-16,-6 1 0 0,0 1 0 0,-8 2 0 15,5-1 0-15,11 2 0 0,-5-1 0 16,1-1 0-16,7-4 0 0,-9 2 1 15,9-1-1-15,-1 0 2 0,1-4 0 16,-2 4-2-16,1-2 1 0,-2-2-1 16,-10 6 1-16,10-7-1 0,-10 8 1 0,2-2-1 15,9-1 0-15,-9 1 1 0,0 1-1 16,7-3 0-16,-7 3 1 16,9-4-2-16,0 0 2 0,-9 3 0 15,8-4-1-15,-8 6 2 0,0-1-2 0,0-1 0 16,-13 3 1-16,3-1-1 0,-2 3 2 15,1 1 0-15,-1-4-1 0,2 3 1 16,2-3 1-16,8-2 0 0,3 1 1 16,4-3 3-16,2-1 0 0,0 1 2 15,6-4 0-15,2 1-1 0,7-1 1 0,-8 0 0 16,-1 0-2-16,0 0-1 0,2 0-1 16,7 0-3-16,-2 0 2 0,2 0-2 15,-1 0 0-15,-2 3 0 16,1-3-1-16,-1 0 0 0,2 0-1 0,-2 0 0 15,1 0 0-15,-1 0-2 0,2 0 0 16,-2 0-5-16,1 0-3 16,2 0-8-16,-3 0-11 0,3 0-14 0,-1 2-14 15,1 6-33-15,0 1-90 0,0 1-109 16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0-26T03:20:23.12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BD70B3A5-94A4-4685-9B66-EB833E89FC9F}" emma:medium="tactile" emma:mode="ink">
          <msink:context xmlns:msink="http://schemas.microsoft.com/ink/2010/main" type="inkDrawing" rotatedBoundingBox="18717,7464 22913,12008 22482,12406 18286,7862" semanticType="verticalRange" shapeName="Other">
            <msink:sourceLink direction="with" ref="{EB8DD317-E83D-467F-85CC-0BF81BBC0A83}"/>
            <msink:sourceLink direction="with" ref="{DF464E1B-BCAF-4DAF-A841-3BC4A3088D99}"/>
            <msink:sourceLink direction="with" ref="{081E95CB-02E8-4AB9-BF31-4C07DFD4B49C}"/>
            <msink:sourceLink direction="with" ref="{0E062F4E-5ACF-4A03-BCCD-453084568810}"/>
            <msink:sourceLink direction="with" ref="{03E619C9-0CFC-4464-B084-A0C26EB96F75}"/>
          </msink:context>
        </emma:interpretation>
      </emma:emma>
    </inkml:annotationXML>
    <inkml:trace contextRef="#ctx0" brushRef="#br0">17 51 551 0,'0'0'29'16,"0"0"1"-16,0 0-4 0,0 0-4 15,0 0-4-15,0 0-1 0,0 0 1 16,0 0-2-16,0 0 0 0,0 0-2 16,-17-48 0-16,17 46-5 0,0 0 0 15,5-2-3-15,2 1-3 0,5 1 0 16,9 2-1-16,-1 0 0 0,5 11-1 16,1 4 1-16,-1 4 1 0,4 3-1 0,4 0 1 15,3 1 0-15,2 1 0 0,4-3 1 16,1 3-1-16,1 4 0 0,-2-3 0 15,3 1-1-15,-3 1 0 0,-1 2 0 16,-1 1 0-16,-1-1-1 0,-1 3 1 16,0-2-1-16,-1 2-1 0,-1 0 3 0,-1 4-5 15,2-3 6-15,0 3-3 0,-3-6 0 16,2 3 0-16,0-2 0 16,2-1 1-16,-2 2-1 0,2 1 2 15,-1 0 0-15,2 2 0 0,2 5-2 0,1 0 0 16,1 2-1-16,1 2 2 0,3 0-2 15,-1 1 1-15,1-3-1 0,0-3 1 16,-2-2-1-16,0-1 0 0,-2 0 0 16,4-4 2-16,-3 0 0 0,1 0-1 15,1-1 3-15,-2 0-5 0,-1 1 4 0,-2 0-3 16,-2 1-2-16,-3 0 3 0,-1-1-2 16,-2 1 2-16,0-5 0 0,-2 3-1 15,3-2 0-15,-6-4 0 0,2 4-1 16,2-2 1-16,-2 0 1 0,3-1 0 15,1 1-2-15,1 2 1 0,-2 1-3 16,0 2 3-16,-1 0 1 0,-2 0-1 16,-2 1 1-16,-1-3-1 0,-1 1-1 15,1-1 1-15,-4-5 0 0,-2 4 0 16,0-2 2-16,-2-1-3 0,4 0 1 0,-2 1 0 16,3-3-1-16,-2 3 2 0,1-3 0 15,-2-2-1-15,0 4 4 0,0-3-4 16,0-1 2-16,-1 0-2 0,-4 0 0 15,5-1 0-15,-4 0 2 0,1-4-2 16,0 4 1-16,1-4-1 0,4 1 0 0,-2 2 0 16,2 0 1-16,-1-1-1 15,1 0 0-15,-2-2 1 0,-2 1-2 16,4 0 2-16,-4 2-1 0,-5-8 1 16,1 4-2-16,-1 1 1 0,-2-1 1 0,3 6-1 15,-2 0-1-15,-1-1 2 0,-3-7-2 16,0 4 1-16,3-1 0 0,0 1 0 15,5 7 0-15,-2-4 0 0,0 3-1 16,-2-12 2-16,1 4-1 0,-1-1 0 16,-7-4 0-16,8 5 0 0,-8-5-2 0,3 2 2 15,0 4-1-15,-3-2 1 0,6 2 2 16,-6 2-1-16,-1-8-1 16,4 9 0-16,-3-8-1 0,1 3 1 15,4 2 2-15,-2-7-2 0,1 9 0 0,2-1 0 16,0-3 3-16,2 6-4 0,-2-5 5 15,-5 3-5-15,2-2 0 0,-1-5 1 16,1 12 0-16,-2-4-1 0,1 1 1 16,1 8-1-16,-3-1 1 0,1-4 1 15,-1 4-2-15,0-9 0 0,2 3 0 0,-2 0 2 16,2 0-2-16,-1-1 3 0,1-2-3 16,-2-5 2-16,-2-4-1 0,4 3 0 15,-2 1 0-15,-2-3 0 16,2 2-1-16,-1 1 1 0,2-2 0 0,-1 8 0 15,-1-9 0-15,4 13 0 0,0-8-1 16,0 5 1-16,1-2 0 0,-1 2 0 16,0 1 0-16,0 0 1 0,3 10-3 15,-3-2 2-15,0 5 0 0,0-1 2 16,-3-2 0-16,2-2-1 0,1 1 1 0,0-3-1 16,-1 4 4-16,4-1-3 0,1-2 5 15,-1 2-3-15,2-6 0 0,1 2 0 16,-2 0 0-16,-1-10-2 0,-3 1 1 15,-3-4 0-15,-1-3 0 0,1 1-1 16,-3-7 0-16,1 1-3 0,-4-6 1 16,0 0 1-16,0 0-3 0,0 3 1 0,2-3-4 15,-2 2-14-15,0-2-35 16,-14-8-98-16,-10-15-181 0,-6-10-14 16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0-26T03:20:39.46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65E137F2-0AB6-46B4-A9D6-7B09115132AB}" emma:medium="tactile" emma:mode="ink">
          <msink:context xmlns:msink="http://schemas.microsoft.com/ink/2010/main" type="inkDrawing" rotatedBoundingBox="23800,5657 31572,8413 30957,10146 23186,7390" semanticType="callout" shapeName="Other">
            <msink:sourceLink direction="from" ref="{F6214CA8-DE30-49CF-B5AA-1B10A730B56B}"/>
            <msink:sourceLink direction="to" ref="{E176C40F-4793-42F7-B40E-81B43F1B7F02}"/>
          </msink:context>
        </emma:interpretation>
      </emma:emma>
    </inkml:annotationXML>
    <inkml:trace contextRef="#ctx0" brushRef="#br0">7884 1743 253 0,'0'0'45'0,"0"0"-6"16,0 0-9-16,0 0-8 0,0 0-3 16,0 0 4-16,0 0-3 0,0 0-1 0,0 0-5 15,-12-31-3-15,6 31-4 0,-8 0-2 16,3 6-1-16,2 4-2 16,0-2 1-16,-1 3 0 0,-4 5 4 0,1-3 2 15,-5 6 0-15,3-2 1 0,-5-2-1 16,2 0 0-16,-1 3 0 0,-1-2 0 15,1 1-1-15,-2 1 0 0,1-1 1 16,2 1-2-16,1 0 0 0,-1-1-2 16,0 1-1-16,3 0-1 0,5-3-1 15,-4-2 0-15,1 4-1 0,4-6 0 0,-5 8-1 16,4 1 1-16,1-9 0 0,-5 8 1 16,1 2 2-16,-2-4-2 0,-4 7 2 15,0-3 0-15,-4-2-1 16,4 0 0-16,-2 1 0 0,-2 1-1 0,1-2 1 15,1-1-2-15,-2 1-1 0,1-2 0 16,1-2 0-16,-2-2 0 0,0 1 0 16,1-1 1-16,1-2 0 0,3-2 0 15,-2-1-1-15,-2 2 1 0,-2-2 1 16,-8 2-1-16,2-1 1 0,-2-1 0 0,4 1 0 16,-5-1 3-16,3 4-4 0,-3-4 3 15,0 3-3-15,-1-2-2 0,1 3 1 16,0-4-1-16,0-1 0 0,0 1 1 15,0-1 0-15,0-1 0 0,-2-1 1 16,5-2-1-16,-3 4 0 0,0-6 1 16,9 2 0-16,-3-3-1 0,-1 2 2 15,-4-2-2-15,-7 0-1 0,10 0 2 16,1 0-1-16,-4 0 2 0,2 0-1 16,-10 0-2-16,6 0 1 0,1 0 2 0,0 0-2 15,3-2 1-15,-6-1 0 0,2 2-1 16,-4-1-1-16,-4 2 1 0,0 0 0 15,0 0-1-15,0 0 1 0,3 0 1 16,-2 0-1-16,2 0 0 0,1 0 1 16,1-5-2-16,10 5 1 0,-2-3 0 0,4 2-1 15,-3-6 2-15,0 4-1 16,4-2-5-16,-3 3 5 0,1-2 0 16,-10 0 0-16,6 0 4 0,2-3-4 15,-3 3-5-15,3-3 5 0,-1 1-3 0,1-2 4 16,-1 5-1-16,-1-2 0 0,0-3 0 15,6 6-1-15,-2-2 1 0,-1-1 1 16,3 1-1-16,-3 0 0 0,3 0 0 16,0-3 0-16,0-2-1 0,-9 0 1 15,1 1 1-15,4-3-1 0,-5 3 1 0,0 2-1 16,-2-2-1-16,-1-2 1 0,-1 2 0 16,-3-1-1-16,3 1 2 0,1-2-1 15,-2 1 0-15,4-2 0 0,-4 3-1 16,0-4 1-16,1 1 0 0,-1 0 1 15,1 0-1-15,-1 0 1 0,1-2-2 16,-1 2 2-16,0-5-1 0,-1 4 0 16,2-4 0-16,-2 0-1 0,1-1 1 15,0-2 0-15,2 2 1 0,2-2-1 16,1-3 0-16,0 1 0 0,0-1 1 0,-4 3-1 16,3 1 0-16,1-2 0 0,-3 3 1 15,-2-1-1-15,4-2 0 0,-7 2 0 16,2 1 0-16,-6-1-1 0,4-2 0 15,-4 2 1-15,3-1 0 0,0-2 0 16,3 1 1-16,0-1-1 0,1 2 0 16,2-5 0-16,1 5 0 0,-1-2 0 15,2-3 1-15,-2 0-1 0,1 2-4 16,2 0 4-16,-3 0-4 0,3 1 3 16,0 0 1-16,-2 1 0 0,-1-2 0 15,2 1 0-15,-4-2 0 0,0-1 0 16,1-1 1-16,-1-3-1 0,2-2 0 0,2 2 0 15,-2-1 1-15,2-1-1 0,4 1 1 16,-1 0-1-16,1 1 0 0,-2 2 0 16,4-2 0-16,-1 6 1 0,2 1-1 0,3-2 0 15,0 3 0-15,1 3 0 0,2 0 0 16,0-2 1-16,6 6 0 16,0 0 0-16,-3-2 0 0,3 2-1 15,-4-7 0-15,1 2-1 0,4 3 1 0,0 1 0 16,1-2 1-16,2 3-2 0,-2-4 2 15,4 5-2-15,1 0 2 0,-1-2-1 16,0 1 0-16,0 0 4 0,3 2-4 16,-3-2 1-16,2-1-1 0,-2 1 0 15,3 0 1-15,-5-9 1 0,7 8-6 0,-8-5 4 16,6 8-4-16,-3-2 3 0,-5-8 1 16,4 4 1-16,-4 1-1 0,1-2 0 15,0 6 0-15,4 1 1 0,-4-5 1 16,-1 0-2-16,4 8 2 0,-7-10-1 15,5 4 1-15,-4-3-1 0,4 2 0 16,-2-3 1-16,1-1-1 0,-2 2-2 16,-3-4 2-16,4 5-1 0,-1 0 0 15,-3 1 2-15,0 0-2 0,-6-4 0 16,1 1 1-16,8 6-2 0,-3 1 0 0,2 0 2 16,2 5-1-16,-8-8 0 0,11 7 1 15,-2 1-2-15,-1-3 1 0,1 2 0 16,-4-4-1-16,-1 0 1 15,-5-2 0-15,2 1 0 0,-4-1 0 0,4 1 0 16,-3 1 0-16,-3 2 0 0,0 1 0 0,7 0 0 16,-4 5 1-16,0-5-2 15,-3 1 1-15,3 3 1 0,-2-3-1 16,-1 3 1-16,0 0-1 0,2-3 0 16,-2 5 1-16,-1-3-1 0,3 4-1 0,-2-2 0 15,1 3 0-15,-1-2 2 0,9 0-1 16,-7 2 0-16,8-3 0 0,8 3-1 15,-7 0 1-15,7 0 0 0,-9 0 0 16,-1 0 0-16,3 0 0 0,-2 0 0 16,-2 0 0-16,2 0 0 0,-1 0 0 0,1 0 2 15,-2 0-2-15,2 0 1 16,9 0-1-16,-10 0 0 0,10 0 1 16,0 0 0-16,-11 0 1 0,11 0-1 15,-9 0 0-15,1 0 0 0,1 0-2 0,1 0 1 16,0 0-1-16,-2 3 2 0,10-3-1 15,-1 2 1-15,8-2 0 0,-9 0-1 16,0 0 1-16,2 0 0 0,-2 0 0 16,9 0 0-16,-3 0 2 0,-6 0-1 15,1 0 1-15,-1 0 0 0,0 0 0 0,0 0 1 16,0 0-1-16,0 2 1 0,3 1-4 16,6-3 2-16,-3 0-1 0,3 0 0 15,-2 0 1-15,-1 1 0 0,2-1 0 16,-2 0 0-16,1 0-2 0,-1 3 0 15,2-3-1-15,-1 0-1 0,-1 0-7 16,3 0-23-16,0 2-73 0,0 4-187 16,6-1-14-16</inkml:trace>
    <inkml:trace contextRef="#ctx0" brushRef="#br0" timeOffset="605.2531">141-145 384 0,'0'0'64'0,"0"0"-8"0,0 0-17 16,0 0-8-16,0 0-6 0,0 0-7 16,0 0-7-16,0 0-5 0,0 0-4 15,14-35 0-15,-32 35-1 16,-6 4 1-16,-9 12 2 0,0 4 0 0,-4 4 2 15,-2 3 3-15,-6 6-1 0,5 0-1 0,-5 3 2 16,6-4 1-16,5 0 1 16,6-4 1-16,7-11 0 0,13-7-2 15,4-3-1-15,4-7 0 0,-3 0 0 16,3 3 5-16,15 5 1 0,12 0 0 0,15-2-3 16,6-1-5-16,5-1-1 0,2 3-3 15,1 1-1-15,-8 3-2 16,-3 3 0-16,-9 4-1 0,-4-1-4 15,-5 4-11-15,-6 9-26 0,0-1-120 0,-1 3-151 16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0-26T03:20:27.908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C88FC154-EB5C-426D-AD30-8876987A84B9}" emma:medium="tactile" emma:mode="ink">
          <msink:context xmlns:msink="http://schemas.microsoft.com/ink/2010/main" type="writingRegion" rotatedBoundingBox="23486,13998 30364,10946 32404,15545 25526,18596"/>
        </emma:interpretation>
      </emma:emma>
    </inkml:annotationXML>
    <inkml:traceGroup>
      <inkml:annotationXML>
        <emma:emma xmlns:emma="http://www.w3.org/2003/04/emma" version="1.0">
          <emma:interpretation id="{F29E25D2-265C-4751-B53B-F10EF4DAA7B2}" emma:medium="tactile" emma:mode="ink">
            <msink:context xmlns:msink="http://schemas.microsoft.com/ink/2010/main" type="paragraph" rotatedBoundingBox="24060,13743 27175,12361 27744,13645 24629,150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C3351D3-E47A-4D97-85C6-7B4F5B606AD8}" emma:medium="tactile" emma:mode="ink">
              <msink:context xmlns:msink="http://schemas.microsoft.com/ink/2010/main" type="line" rotatedBoundingBox="24060,13743 27175,12361 27744,13645 24629,15027"/>
            </emma:interpretation>
          </emma:emma>
        </inkml:annotationXML>
        <inkml:traceGroup>
          <inkml:annotationXML>
            <emma:emma xmlns:emma="http://www.w3.org/2003/04/emma" version="1.0">
              <emma:interpretation id="{78DBC759-51CA-40F4-BAA6-40D5606DB641}" emma:medium="tactile" emma:mode="ink">
                <msink:context xmlns:msink="http://schemas.microsoft.com/ink/2010/main" type="inkWord" rotatedBoundingBox="24243,14155 24881,13872 25130,14431 24491,14715"/>
              </emma:interpretation>
            </emma:emma>
          </inkml:annotationXML>
          <inkml:trace contextRef="#ctx0" brushRef="#br0">23018 7233 265 0,'0'0'77'0,"0"0"-8"0,0 0-15 0,0 0-8 15,0 0-9-15,0 0-4 0,0 0-2 16,0 0-5-16,0 0-4 0,-122 7-3 15,116-6-1-15,-3 1 1 0,2 1 0 16,7-3 0-16,-2 0 0 0,2 0 0 16,-1 2-3-16,-2-2-1 0,1 2-1 0,2-2 1 15,0 0-2-15,0 2-4 16,2-2-1-16,20 0-2 0,7 0-1 16,8 0 1-16,1 0-1 0,4 0 1 15,2 0-1-15,4-2-1 0,3 0 1 0,1 0 2 16,-1-3-1-16,1 4-2 0,-4-6 1 15,-6 4-5-15,-11 2 2 0,-2-3 0 16,-13 4-2-16,-7 0 2 0,4 0-1 16,-13 0 0-16,0 0 0 0,0 0 1 15,1 0-2-15,2 0 1 0,-1 0 0 0,-1 0-1 16,2 0-1-16,-1 0-2 0,1 0 0 16,-3-3-8-16,0 2-16 15,-5-1-43-15,-10-3-249 0,-3 3-35 16</inkml:trace>
          <inkml:trace contextRef="#ctx0" brushRef="#br0" timeOffset="-604.3801">23022 6854 396 0,'0'0'51'16,"0"0"-15"-16,0 0-5 0,0 0-6 0,0 0-2 16,0 0 4-16,0 0 0 0,0 0-2 15,0 0-1-15,0 0-6 0,-37-13 0 16,29 12 0-16,2 1 0 0,6 0 0 15,-1-3-1-15,-7 1 3 0,2-1-2 16,-1 1-2-16,1 1-3 0,6 1-4 16,-2-4-2-16,2 4-2 0,-3 0-1 15,2 0 0-15,-2 0 0 0,1 0-1 16,-1 0 0-16,3 0 1 0,0 0 1 16,0 0 1-16,14 0 4 0,13 0-2 0,10 0 0 15,4-1 1-15,9-2-4 0,2-2 1 16,5 3 0-16,0-2-2 0,-5 3 0 15,-15 1 0-15,-4 0-6 0,-10 0 4 16,-14 0-2-16,1 0 0 0,-10 0 2 16,0 0-1-16,0 0-1 0,2 0 1 0,1 0-1 15,-3 0 1-15,1 0-4 0,-1 0 3 16,0 0 0-16,0 0-1 16,0 0 3-16,0 0-8 0,0 0-3 15,0 0-8-15,-9 0-12 0,-1 0-16 0,-5 0-25 16,-5 11-58-16,2 6-160 0,-6 3-20 15</inkml:trace>
        </inkml:traceGroup>
        <inkml:traceGroup>
          <inkml:annotationXML>
            <emma:emma xmlns:emma="http://www.w3.org/2003/04/emma" version="1.0">
              <emma:interpretation id="{360FBA06-AFB0-495C-ADE7-537A2843FDE8}" emma:medium="tactile" emma:mode="ink">
                <msink:context xmlns:msink="http://schemas.microsoft.com/ink/2010/main" type="inkWord" rotatedBoundingBox="25848,12950 27175,12361 27744,13645 26418,1423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32954.8414">25183 6313 317 0,'0'0'90'0,"0"0"-22"16,0 0-14-16,0 0-8 0,0 0-3 16,0 0-6-16,0 0-9 0,0 0-8 15,0 0-6-15,0-32-5 0,-2 26-3 16,-7-5-3-16,2 5-1 0,-7-3 1 16,2 3 3-16,-4 2 1 0,4-1 2 0,-5 3 1 15,2-2-2-15,9 1 1 0,-11 1-3 16,11 2-2-16,-3-2 1 0,-6 0-1 15,6 2 0-15,0-2-1 0,-9-1 0 16,9 3 0-16,-7 0 1 0,-2 0 0 16,0 0 0-16,0 0 0 0,10 0 1 0,-8 0-2 15,7 0 2-15,1 0-1 16,-10 0 0-16,9 0-1 0,0 0-1 16,-9 3 0-16,12-1 0 0,-9 2 0 15,1 1 0-15,1-1 0 0,-1 0-1 0,4 0 1 16,-1 3 0-16,7-5 0 0,-8 7 0 15,7-3-2-15,1-3 1 0,-1 2 0 16,5-5-1-16,-3 4 2 0,0 3 0 16,-1-3-1-16,2 3-1 0,-2-3 0 15,1 2 2-15,-3 5-2 0,-2 0 1 0,7-5 0 16,-1-1-1-16,-2 3 0 0,1-2 0 16,1 1 0-16,-2 6-1 15,4-4 3-15,0-3-2 0,0 10 1 16,0-6 0-16,0 4-1 0,0 1 2 0,0-4-1 15,4 3 0-15,1-3 0 0,1 3 1 16,0-6-1-16,3 3 2 0,0-2 0 16,6 2-1-16,-3-5 2 0,7 4-1 15,-8-4-2-15,5-3 3 0,-1 1-3 16,0-2 0-16,0 0 1 0,-7-2-1 0,10 3 1 16,-11-2-1-16,2-1 1 0,1 3 0 15,-3-3-1-15,1 0 1 0,8 0-1 16,-1 0 1-16,0 0 0 0,5-7-1 15,1-4 1-15,-2 1-2 0,-1-1 1 16,-1 1 1-16,-5 3 0 0,4-5 0 0,-7 5-1 16,0-3 1-16,0-1-1 15,-1-2 0-15,0 2-1 0,-4-2 1 16,4 2 0-16,-4-2-1 0,5-9 0 16,-6 8 1-16,2-7-1 0,2 2 0 0,-5 3 2 15,5-7-1-15,-5 8 0 0,1-3 1 16,1 0-2-16,-4 1 1 0,2-1 1 15,-2 9-2-15,0-10 1 0,0 5 0 16,0-4-2-16,0-6 1 0,-6-1 0 16,-3 4 0-16,0-7 0 0,-2-1 1 0,2-3-1 15,-4 2-3-15,-1-5 2 16,-1 0-4-16,-3 1 4 0,0-2 2 0,-3 4-1 16,0-2 3-16,-3 1-3 15,3 2 0-15,-5 3-1 0,2 1 0 0,0 5 0 16,0 2-1-16,0 1 2 0,4 11-1 15,-2-1 0-15,7 7 1 0,-3 0-2 16,-2 2-1-16,4 0-1 0,-1 0-6 16,10 0-7-16,1 0-18 0,3 4-28 15,1 2-87-15,2 10-173 0,0-2-1 0</inkml:trace>
          <inkml:trace contextRef="#ctx0" brushRef="#br0" timeOffset="34068.0253">25348 6300 520 0,'0'0'59'0,"0"0"-7"0,0 0-9 16,0 0-4-16,0 0-6 0,0 0-3 15,0 0-6-15,0 0-10 16,0 0-7-16,123-19-2 0,-64 10-2 0,0 2-2 15,5-2 0-15,-5 4-1 0,0 1-3 16,-20 2-6-16,-6 0-18 0,-11 2-32 16,-13-3-234-16,6 3-25 0</inkml:trace>
          <inkml:trace contextRef="#ctx0" brushRef="#br0" timeOffset="33699.5509">25882 5881 342 0,'0'0'68'16,"0"0"-16"-16,0 0-7 0,0 0-4 15,0 0 1-15,0 0-5 0,0 0-9 0,27-117-9 16,-27 110-8-16,0-2-3 16,0-6-3-16,0 9 2 0,0-10 0 15,-5 2-2-15,-4 3 0 0,3 0-1 0,-3 1-2 16,0-1 2-16,0 3-1 0,0-2 2 15,5 5-1-15,-1 3 1 0,-1-2 0 16,2 1 0-16,-2-1-3 0,-8 0 1 16,8 2 0-16,-1-1 1 0,-11 3 1 15,9 0 0-15,-8 0 0 0,-7 3 1 0,10 3-3 16,-5 5 1-16,7-4-1 0,3 4-2 16,0 2 2-16,3 1-3 0,-3 7 1 15,0 2 0-15,0 5 1 16,3 1 0-16,0 2 0 0,1 0-1 0,1-1 3 15,1 2 4-15,3-2-3 0,0 1 6 16,0-3-5-16,0-4 1 16,3 0 0-16,3-2-1 0,-2 2-1 0,5 6-1 15,-3-1-1-15,-1 3 0 0,2-2 0 16,-2 1-3-16,1 0 1 0,-3 2 0 0,0-2 1 16,0 2 0-16,-2-2-1 0,2 2-1 15,-1-2 1-15,-2 3-1 16,0-4 1-16,0 1-1 0,-2-11 1 0,-5 2-1 15,-1-1-1-15,1-6 1 0,1-2-1 16,-2-2-1-16,7-7-3 0,-4 0-7 16,4 2-11-16,1-6-20 0,-3 0-44 15,3 0-122-15,0 0-107 0</inkml:trace>
        </inkml:traceGroup>
      </inkml:traceGroup>
    </inkml:traceGroup>
    <inkml:traceGroup>
      <inkml:annotationXML>
        <emma:emma xmlns:emma="http://www.w3.org/2003/04/emma" version="1.0">
          <emma:interpretation id="{03AAEFA1-31D4-4ECB-92AB-A4CE72E53265}" emma:medium="tactile" emma:mode="ink">
            <msink:context xmlns:msink="http://schemas.microsoft.com/ink/2010/main" type="paragraph" rotatedBoundingBox="25318,14596 30936,12202 31645,13867 26028,162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A1D1F84-2A03-45A5-A952-89C84D56D3F7}" emma:medium="tactile" emma:mode="ink">
              <msink:context xmlns:msink="http://schemas.microsoft.com/ink/2010/main" type="line" rotatedBoundingBox="25318,14596 30936,12202 31645,13867 26028,16261"/>
            </emma:interpretation>
          </emma:emma>
        </inkml:annotationXML>
        <inkml:traceGroup>
          <inkml:annotationXML>
            <emma:emma xmlns:emma="http://www.w3.org/2003/04/emma" version="1.0">
              <emma:interpretation id="{A06B9F77-D935-4016-8BDB-B6F008F32A4A}" emma:medium="tactile" emma:mode="ink">
                <msink:context xmlns:msink="http://schemas.microsoft.com/ink/2010/main" type="inkWord" rotatedBoundingBox="25333,14629 28394,13325 29089,14956 26028,1626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5899.0263">24857 8093 411 0,'0'0'47'0,"0"0"-10"0,0 0-9 16,0 0-5-16,0 0 2 0,0 0 4 0,0 0-1 16,0 0 0-16,0 0-2 0,0 0-4 15,-28-86 0-15,19 77-2 0,-1-1-3 16,-1 6-4-16,-1-6-4 0,-3 3 0 15,0 0-3-15,-3 3 0 0,-6-3 1 16,6 6-1-16,-10-4 1 0,-1 5 0 0,0 0 0 16,-8 0 0-16,4 5 0 15,-3 6 0-15,1 1 1 0,2 4-2 16,-3 6 1-16,3 2-1 0,3 6-2 16,3 3-1-16,3 6 0 0,6 4 0 0,9 6 1 15,7 1 1-15,2-3 1 0,11 0-1 16,11-4 3-16,5-7-1 0,6-7 1 15,2-9-1-15,6-11-1 0,-2-9-2 16,3 0-1-16,-3-20 1 0,-3-11-1 16,-6-8-2-16,-6-10 0 0,-7-8 1 15,-11-7-2-15,-6-7 0 0,-6-2-3 16,-14-6-4-16,-12-1 2 0,-7 5-3 0,-7 9 5 16,-8 11-1-16,-4 12-1 15,-5 15 0-15,-1 13-6 0,2 12-3 0,-3 3-12 16,4 9-25-16,7 13-45 0,7 0-212 15,14 5-27-15</inkml:trace>
          <inkml:trace contextRef="#ctx0" brushRef="#br0" timeOffset="37758.7623">25616 7926 524 0,'0'0'61'0,"0"0"-10"0,0 0-12 15,0 0-11-15,0 0-5 0,0 0-2 16,0 0-1-16,0 0-6 0,0 0 4 16,0 0-10-16,15-34 2 0,-15 32-4 0,3-9 0 15,-3 2-2-15,0-6-1 0,0-1 1 16,-5 3-2-16,-2 2 1 0,-2 0-2 15,3 1 0-15,-5 1 0 0,2-2 0 16,-4 1 1-16,-7-1-1 0,-1 3 0 16,1-2-1-16,-4 2 0 0,2 2 0 0,5 1 0 15,-7 0 1-15,8 4 0 0,-1 1 0 16,-1 0 1-16,2 0-1 16,4 3 0-16,-2 8 0 0,1 5 3 15,4-3 0-15,3 9 1 0,1 3-1 0,5-2 0 16,0 12 3-16,1-5-4 0,12-3 4 15,-3-3-4-15,5-4-1 0,2-3 1 16,-5-6-1-16,6-2 0 0,-5-2 1 16,2-3-1-16,0 1 0 0,-7-5 2 15,7 0-2-15,-2 0-2 0,1-5 2 0,1-7-1 16,-5-7 1-16,-1-3 1 0,3-9-6 16,-4 2 3-16,1-1-2 0,0 0 3 15,-1 9-1-15,-1 2 1 16,-2 3-1-16,-2 12 2 0,1-3 0 0,-4 7 0 15,0 0-1-15,0 0-1 0,0 0 0 16,0 0 1-16,6 0-2 0,3 3 2 16,5 13-1-16,1 11 0 0,0 8 4 15,3 5-5-15,0 6 6 0,1 7-4 16,4 1 0-16,-1 5 1 0,3 0-1 0,-1-2 2 16,-5-3-1-16,-1-4 1 0,-3-7-1 15,-6-14 1-15,0-6-1 0,-4-7-1 16,-4-10 0-16,2 1-1 0,-3-7 2 15,0 0 2-15,0 0 1 0,5-3-2 16,-1-20 0-16,2-18-4 0,3-16 2 16,2-8-1-16,2-12 0 0,2 1 0 15,5-4-4-15,1 1 4 0,-1 6-3 16,-1 9 2-16,-1 9 0 0,-3 10 0 16,-6 15-1-16,0 8-2 0,-4 9-4 0,-4 5-11 15,2 2-18-15,-3 6-32 0,0-2-114 16,0 2-149-16</inkml:trace>
          <inkml:trace contextRef="#ctx0" brushRef="#br0" timeOffset="36583.2155">25282 7073 205 0,'0'0'82'15,"0"0"-5"-15,0 0-10 0,0 0-10 16,0 0-7-16,0 0-8 0,0 0-6 16,0 0-7-16,0 0-6 0,0 0-5 15,-68-24-1-15,65 24 2 0,3 0 4 16,0 0 2-16,0 0 1 0,20 6-2 0,16 1-6 16,20-3-1-16,10-2-2 0,12-2-2 15,14 0 1-15,2-4-1 16,1 0-5-16,-6 2-2 0,-13-1-6 0,-9 3-2 15,-15 0 1-15,-16 0 0 0,-16 0 0 16,-11 0 0-16,-9 0-1 0,0 0-2 16,0 0 0-16,1 0-3 0,-1 0-11 15,0 0-13-15,0 0-40 0,-6 0-115 16,-9 0-136-16</inkml:trace>
          <inkml:trace contextRef="#ctx0" brushRef="#br0" timeOffset="38764.1053">27169 6791 657 0,'0'0'67'0,"0"0"-10"0,0 0-15 0,0 0-17 16,0 0-13-16,0 0-3 15,0 0-3-15,0 0 2 0,0 0 0 16,0 0-3-16,-86 127 3 0,48-76-6 16,-1 0 3-16,2 0-6 0,1-2-2 0,1-2-7 15,2-6-26-15,4-1-73 0,-2-14-210 16,11-6-28-16</inkml:trace>
          <inkml:trace contextRef="#ctx0" brushRef="#br0" timeOffset="38542.7842">26871 6854 355 0,'0'0'77'0,"0"0"1"0,0 0-13 0,0 0-8 16,0 0-11-16,0 0-6 0,0 0-11 15,0 0-4-15,0 0-2 0,-11-14-3 16,11 14-1-16,0 0-2 0,0 0-3 16,14 6-2-16,7 11-3 0,11 9 1 15,1 3 2-15,4 3-4 0,2 3 1 0,2-1-4 16,-3 0-5-16,-4-3 2 0,-2-2-2 16,-4-3 0-16,-4-1 3 0,-6-10-3 15,-7-4-1-15,-7-6 0 16,-4-5-2-16,0 0 0 0,0 0-3 0,0 2-9 15,0 4-17-15,-7 5-23 0,-4 0-50 16,-7 1-171-16,-3-12-46 0</inkml:trace>
          <inkml:trace contextRef="#ctx0" brushRef="#br0" timeOffset="34888.8775">24642 7135 17 0,'0'0'25'0,"0"0"7"0,0 0 11 16,0 0 6-16,0 0 3 0,0 0-2 15,0 0-1-15,-112-7 1 0,94 7-2 16,0-2-1-16,0 2-3 0,9-2 0 15,3 2-2-15,6 0-2 0,-1-3-6 16,1 3-7-16,-3 0-6 0,1-1-2 16,2 1 0-16,0 0-2 0,0 0-4 15,0-3-2-15,20 3 0 0,8 0-2 16,10-2 4-16,1 2 0 0,6-2 1 16,3-2 2-16,9-1-2 0,8-1 0 0,6-4-2 15,5 4-2-15,5-3-3 0,4 0-2 16,-7 3-1-16,-6 1-2 0,-6 3 0 15,-6 0-2-15,-6 2 0 0,0 0-2 16,-8 0 1-16,-4 0 1 0,-14 0 0 16,-1 0 1-16,-9 0-1 0,-1 2 0 0,1-2-2 15,-9 0 1-15,0 2 1 0,-9-2 0 16,0 0-1-16,0 0-1 16,1 0-1-16,2 0-5 0,-1 0-7 15,1 0-12-15,-2 0-14 0,-1 0-30 0,3-2-70 16,-3-9-168-16,0 2-1 0</inkml:trace>
        </inkml:traceGroup>
        <inkml:traceGroup>
          <inkml:annotationXML>
            <emma:emma xmlns:emma="http://www.w3.org/2003/04/emma" version="1.0">
              <emma:interpretation id="{048BEE67-4F04-4972-B0A2-484C5B17D252}" emma:medium="tactile" emma:mode="ink">
                <msink:context xmlns:msink="http://schemas.microsoft.com/ink/2010/main" type="inkWord" rotatedBoundingBox="29455,12833 30936,12202 31513,13558 30033,14189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41175.943">28744 6228 340 0,'0'0'57'15,"0"0"-8"-15,0 0-14 0,0 0-4 0,0 0-4 16,0 0-1-16,0 0 4 16,0 0-2-16,0 0-4 0,0 0-2 0,5-47-7 15,-5 40-4-15,-2 0-2 16,-2 2-2-16,-2-7-2 0,1 8 1 0,1-1-1 15,-8-2-1-15,7 6 0 0,2-4-1 16,-1 4 2-16,-4-4 1 0,2 2 0 16,-1 1 1-16,2-1 1 0,-1-1-1 15,0 2 1-15,-1 0-1 0,-9-2 0 16,10 1-1-16,-1 1-1 0,-8 0 0 0,6 2-3 16,0-2 1-16,-11 2-1 0,11 0 1 15,-10 0-2-15,1 0 0 0,0 0-1 16,1 0 1-16,1 0 0 15,1 2 0-15,6 0 2 0,-6 0-2 0,7 1 1 16,2-2 0-16,-9 2 0 0,7-1 0 0,2-2-1 16,0 2-1-16,6-2 1 15,-7 2-1-15,2 0 0 0,-1 1 0 16,-4 7 0-16,5-7 0 0,-4 6 0 16,0 0 1-16,2 2-1 0,1 0 0 0,1-7 1 15,-1 9 0-15,3-5 0 0,-3 3-1 16,-1 4 1-16,1 0-1 0,0-2 1 15,-2 3-1-15,2-3 1 0,2 3-1 16,-1-3 1-16,2-7-1 0,3 13 2 16,0-11-2-16,0 8 2 0,0 1 0 0,5-2 1 15,2 1 2-15,-1-2 0 16,2-2-1-16,-2-1 0 0,0 0 0 16,-2-6-1-16,5 1-1 0,-1-2 1 15,2 3-3-15,4-1 4 0,-8-4-1 0,9 1 1 16,-6-3 0-16,7 0-2 0,1 0-1 15,-4 0 2-15,3 0-1 0,-4-5-1 16,1-1 2-16,-2-1-2 0,-1 3-1 16,-1-4 0-16,2 1 0 0,-2-4 1 15,3 3 0-15,-3-3 0 0,-2-2-1 0,5 1 2 16,2-5-2-16,-4 6 0 0,4-6 1 16,-4 1 1-16,1-3 0 15,1 4-1-15,-2-2 0 0,-4 3 1 16,2-2 0-16,-2 4 1 0,-1-4 0 0,-1-1-2 15,-1 0 1-15,2 1-1 0,-5-2 0 16,1-3-1-16,-1 1 0 0,0-9 0 16,0-1 1-16,0-10-1 0,-9 5-2 15,0-2 3-15,-5-3-5 0,-1-3 4 16,-3-2-1-16,-1-4 1 0,-1-3 1 0,-4 3-1 16,0 0 0-16,-3 4-2 0,-3 6-1 15,-3 10 1-15,-3 7-1 0,-2 9 0 16,1 9-1-16,2 4-5 0,2 0-5 15,5 8-8-15,6 1-10 0,7 4-16 16,5-4-26-16,10 3-83 0,0 1-147 16</inkml:trace>
          <inkml:trace contextRef="#ctx0" brushRef="#br0" timeOffset="42602.785">29412 6170 352 0,'0'0'71'0,"0"0"-12"16,0 0-9-16,0 0-8 0,0 0-2 16,0 0-7-16,0 0-5 0,0 0-10 15,0 0-5-15,22-18 0 0,-20 16-2 0,-1 0-1 16,2 0-1-16,-1 0-2 0,2-4-2 15,1-2 1-15,-2 1 0 0,3-4 1 16,-3 5 3-16,-2-1-3 0,4-4 2 16,-4 5-1-16,2-1-2 0,-1 1 1 15,-2-5-2-15,3 7 1 0,-3-6 0 0,0-5-1 16,0 6 0-16,0-8-1 0,0-1-6 16,0-1 4-16,-3-4-6 0,-2 8 4 15,-2-9 1-15,2 12-1 16,-4-3 1-16,-3-3 1 0,5 4-2 0,-7-3 0 15,-1 1 1-15,6 8-1 0,-12-2 1 16,2 0 0-16,4 2-1 0,-13 2 0 16,4 3 0-16,-1 3-1 0,-8 0 1 15,3 6 0-15,10-1-1 0,1 4 1 16,1 4-1-16,7-5 1 0,-4 10 0 0,8-7 0 16,2 7 0-16,3 10 2 0,2 2 5 15,2 9-4-15,10-6 4 0,0-3-5 16,5-4-1-16,-1-1-1 0,-4-9 1 15,2-1 0-15,-4-6-1 0,-5-5 0 16,8 0 0-16,-7-1 1 0,2-1 1 16,-2 1 0-16,0-3 0 0,6-3 0 15,4-10-2-15,5-5 0 0,-4-5 1 16,-1-5-1-16,1 0 0 0,0-5-1 16,-2 0-4-16,-2 2 4 0,-2 7-4 0,-2 3 5 15,-5 9 0-15,-2 5 1 0,2-1 1 16,-4 2 1-16,3 0-1 0,-1-1 1 15,1 1-1-15,-3 6-1 0,0-3 1 16,0 3-1-16,0 0-1 0,1-1 0 16,-1 1 0-16,0 0-1 0,0 0 2 0,3 0-1 15,-3 0-1-15,0 0 2 16,5 12-1-16,-1 8 1 0,4 7 0 16,1 2 2-16,0 4 5 0,1 0-4 15,4 3 4-15,-1-1-5 0,2 3-1 0,2-2-1 16,-2 4 0-16,3-1-1 0,-3 4 1 15,0 0-1-15,0-5-1 0,-1 0 2 16,-1-3-3-16,-5-9 2 0,-2-5 1 16,-2-6 0-16,-2-8 0 0,1-1 1 15,-3-6 1-15,0 0 2 0,0 0 2 0,4 0 2 16,1-11-3-16,4-13-2 0,-2-14-1 16,2-7-2-16,3-6 0 15,-4-7-1-15,1-2 0 0,0 0 0 0,-2 1-4 16,2 5 3-16,-3 2-4 0,-1 10 5 15,-1 13-1-15,-2 11 0 0,1 3 1 16,-2 9 0-16,2-1-1 0,-1 1 0 16,-2 6-3-16,0-3-2 0,0 3-3 15,0-2-5-15,3 0-7 0,-3 2-7 16,0-2-14-16,0 2-17 0,0 0-48 0,0 4-165 16,-5 9-36-16</inkml:trace>
        </inkml:traceGroup>
      </inkml:traceGroup>
    </inkml:traceGroup>
    <inkml:traceGroup>
      <inkml:annotationXML>
        <emma:emma xmlns:emma="http://www.w3.org/2003/04/emma" version="1.0">
          <emma:interpretation id="{55A4A762-BF4B-46F8-901A-782D987E710E}" emma:medium="tactile" emma:mode="ink">
            <msink:context xmlns:msink="http://schemas.microsoft.com/ink/2010/main" type="paragraph" rotatedBoundingBox="24617,16580 31206,13525 32154,15571 25565,186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2A1ECA7-2F81-40C9-A79E-5284F6D982A5}" emma:medium="tactile" emma:mode="ink">
              <msink:context xmlns:msink="http://schemas.microsoft.com/ink/2010/main" type="inkBullet" rotatedBoundingBox="24812,17003 26428,16253 26846,17154 25230,17903"/>
            </emma:interpretation>
          </emma:emma>
        </inkml:annotationXML>
        <inkml:trace contextRef="#ctx0" brushRef="#br0" timeOffset="65661.9812">23433 10079 629 0,'0'0'42'0,"0"0"0"0,0 0-11 0,0 0-6 16,0 0 0-16,0 0-2 0,0 0-1 15,0 0-1-15,0 0-4 0,0 0-2 16,122 37-1-16,-77-37-5 0,1 0 2 16,-1-3-2-16,-15 1-3 0,-2-3 0 15,-10 4-3-15,-11-2-1 0,2 3-1 16,-9 0-1-16,0-2 0 0,0 2 0 0,3 0-1 16,-1 0 1-16,1 0 0 0,-2 0-1 15,2 0 0-15,-1 0-2 0,-2 0-5 16,3 0-7-16,-3 0-18 0,0 0-28 15,0-3-114-15,-3 0-152 0,-8-11-1 16</inkml:trace>
        <inkml:trace contextRef="#ctx0" brushRef="#br0" timeOffset="65303.0045">23562 9694 92 0,'0'0'43'15,"0"0"16"-15,0 0 24 0,0 0-5 16,0 0-16-16,0 0-14 0,0 0-8 0,0 0-5 15,0 0-2-15,-87 3 0 0,78-3-7 16,0 0-7-16,3 0-4 0,6 0-6 16,-3 0-1-16,3 0-1 0,-2 0 3 15,-1 0 3-15,2 0 2 0,-2 0-1 16,1 0-1-16,-1 3-3 0,2-3-2 0,-2 2-1 16,1-2-1-16,-1 3 0 0,2-3-2 15,-1 2 3-15,-1-2 1 0,3 1 4 16,-1-1 3-16,1 4 0 0,10 0 0 15,13 1-3-15,11-3 0 0,7-2-3 16,4 0-1-16,5-2 0 0,-2-3-1 16,-2 1-1-16,-2 0-2 0,-3 4 0 15,-13 0-1-15,1 0-3 0,-10 0 3 16,-10 0-2-16,2 0 0 0,-11 0-1 16,0 0 0-16,0 0 1 0,3 0-1 0,-2 0 1 15,2 0-1-15,-1 0-2 0,1 0-1 16,-2 0-3-16,1 0-5 0,1 0-9 15,-3 0-11-15,0 0-19 16,0 0-19-16,0 0-42 0,-6 4-134 0,-3 5-55 16</inkml:trace>
        <inkml:trace contextRef="#ctx0" brushRef="#br0" timeOffset="68607.3374">24909 9980 280 0,'0'0'69'0,"0"0"-11"0,0 0-16 0,0 0-12 16,0 0 0-16,0 0 0 0,0 0 0 0,0 0 0 15,0 0-4-15,-28-9-3 16,17 9-2-16,2 0-7 0,1 0-4 16,-1 0-1-16,2 0-1 0,-2 0 1 15,-9 0 2-15,9 0 1 0,0 0-1 0,3 0 0 16,6 0 0-16,-3 0-2 0,3 0 4 15,-2 0-5-15,-1 0 1 0,3 0 0 16,-1 0 0-16,1 0 3 0,0 0-1 16,18 4-2-16,10-4-1 0,12 0 0 15,5 0-2-15,3-6 4 0,7-3 0 16,4 1-1-16,1-1 0 0,-3 1-3 0,-10 1-3 16,-14 5 2-16,-14 0-2 0,-10 2 0 15,-9 0 0-15,0 0 0 16,0 0-1-16,2 0 0 0,1 0 1 0,-2 0-2 15,3-2 2-15,-3 2-2 0,2 0-1 16,-1 0 1-16,1-4 0 0,-2 4-2 16,-1 0 1-16,3-1-3 0,-3 1-3 15,0 0 1-15,2-2-3 0,-2 2-6 16,0 0-8-16,0 0-15 0,0 0-21 0,0 0-41 16,-2 0-84-16,-1 0-133 0</inkml:trace>
      </inkml:traceGroup>
      <inkml:traceGroup>
        <inkml:annotationXML>
          <emma:emma xmlns:emma="http://www.w3.org/2003/04/emma" version="1.0">
            <emma:interpretation id="{E95731C7-D621-40CC-B49F-360BDCF6D794}" emma:medium="tactile" emma:mode="ink">
              <msink:context xmlns:msink="http://schemas.microsoft.com/ink/2010/main" type="line" rotatedBoundingBox="26718,15606 31206,13525 32154,15571 27666,17652"/>
            </emma:interpretation>
          </emma:emma>
        </inkml:annotationXML>
        <inkml:traceGroup>
          <inkml:annotationXML>
            <emma:emma xmlns:emma="http://www.w3.org/2003/04/emma" version="1.0">
              <emma:interpretation id="{319AF22C-08AA-4586-9E1D-8C18E29BD180}" emma:medium="tactile" emma:mode="ink">
                <msink:context xmlns:msink="http://schemas.microsoft.com/ink/2010/main" type="inkWord" rotatedBoundingBox="27299,16859 27904,16579 28271,17371 27666,17652"/>
              </emma:interpretation>
              <emma:one-of disjunction-type="recognition" id="oneOf3">
                <emma:interpretation id="interp3" emma:lang="" emma:confidence="0">
                  <emma:literal>5</emma:literal>
                </emma:interpretation>
                <emma:interpretation id="interp4" emma:lang="" emma:confidence="0">
                  <emma:literal>4</emma:literal>
                </emma:interpretation>
                <emma:interpretation id="interp5" emma:lang="" emma:confidence="0">
                  <emma:literal>g</emma:literal>
                </emma:interpretation>
                <emma:interpretation id="interp6" emma:lang="" emma:confidence="0">
                  <emma:literal>q</emma:literal>
                </emma:interpretation>
                <emma:interpretation id="interp7" emma:lang="" emma:confidence="0">
                  <emma:literal>9</emma:literal>
                </emma:interpretation>
              </emma:one-of>
            </emma:emma>
          </inkml:annotationXML>
          <inkml:trace contextRef="#ctx0" brushRef="#br0" timeOffset="69543.4142">26328 9413 533 0,'0'0'59'0,"0"0"-7"16,0 0-7-16,0 0-12 0,0 0-6 15,0 0-3-15,0 0-4 0,0 0-5 16,0 0-6-16,0 0-1 0,60-52-5 16,-63 63 0-16,-15 13 0 0,-10 10-1 15,-7 5-1-15,-7 6 0 0,-1 0-2 16,-4-1 2-16,0-1 0 0,1-6-1 16,7-2 1-16,1-4 0 0,5-2 4 15,6-5-3-15,4-3 5 0,8-5-4 0,6-6 1 16,5-6 2-16,4-4-1 0,-2 0 2 15,2 0 0-15,0 2-1 0,-3 1-1 16,3-1 2-16,0 2 0 0,14 1-2 16,13-3 2-16,12-1-2 0,8-1 0 15,8 0 2-15,4-1-2 0,-1-4-1 0,-3 0-2 16,-9 2-2-16,-14 0-2 0,-13 3 2 16,-4 0-3-16,-6 0-2 0,-3 0 0 15,3 0-2-15,-9 0 1 0,0 0-3 16,0 0-2-16,0 0-6 0,3 0-8 15,-3 0-11-15,0 0-26 0,-7-2-54 16,-8-2-187-16,1-3-7 0</inkml:trace>
          <inkml:trace contextRef="#ctx0" brushRef="#br0" timeOffset="69964.223">26286 9438 604 0,'0'0'52'0,"0"0"1"0,0 0-10 0,0 0-12 16,0 0-7-16,0 0-3 0,0 0-4 16,0 0-3-16,0 0-2 0,0 0-4 0,18-61-1 15,-9 61 1-15,2 6 0 16,2 11 0-16,5 13 1 0,-6 2-3 16,-3 9 0-16,0 4-1 0,-4 4-2 15,-1 5 2-15,-4 2-2 0,2 6 1 0,-2 0 2 16,0 0-2-16,0-1-1 0,0-3-1 15,0-2 0-15,0-3-1 0,-2-6 4 16,1-13-4-16,-2-4-2 0,1-9 1 16,-2-4-2-16,1 0 1 0,1-7-4 15,2-2-7-15,0-8-15 0,-7 0-38 0,-5-1-259 16,-2-17-32-16</inkml:trace>
        </inkml:traceGroup>
        <inkml:traceGroup>
          <inkml:annotationXML>
            <emma:emma xmlns:emma="http://www.w3.org/2003/04/emma" version="1.0">
              <emma:interpretation id="{6B00F67D-F706-4616-AF51-9C811DC542DC}" emma:medium="tactile" emma:mode="ink">
                <msink:context xmlns:msink="http://schemas.microsoft.com/ink/2010/main" type="inkWord" rotatedBoundingBox="29459,14335 31206,13525 32022,15287 30276,16097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44529.3232">28744 7888 337 0,'0'0'59'0,"0"0"-6"0,0 0-9 0,0 0-2 15,0 0-7-15,0 0 4 0,0 0-10 16,0 0-3-16,0 0-10 0,0 0-5 15,-25-60-4-15,10 60-1 0,-12 0 4 16,2 6-4-16,-6 8 3 0,1 4-3 16,3 2 4-16,3 1 0 0,4 3 2 0,2-1 0 15,3 3 1-15,6 3-3 0,6 2 4 16,3 3 1-16,0-2 1 0,12 0 0 16,3-6-4-16,5-1-2 15,2-3-2-15,1-7 0 0,-4-4 1 0,2-7 0 16,5-4-2-16,-2 0 0 0,5-9-3 15,-5-10 0-15,-5-7 0 0,-4-6-2 16,-6-9 0-16,-1-5-1 0,-7-4 0 16,-1-8-1-16,0-1-4 0,-10-5 3 15,-4 5-3-15,-4 2 3 0,-3 4 1 0,-6 7 0 16,-5 10-1-16,-2 7 0 0,-5 9 0 16,-6 11-2-16,1 7 0 15,-4 2-1-15,1 9-5 0,1 5-7 16,4 6-9-16,3 1-11 0,7-3-14 0,12-4-27 15,8 1-74-15,12 2-154 0</inkml:trace>
          <inkml:trace contextRef="#ctx0" brushRef="#br0" timeOffset="43335.5376">28086 7049 352 0,'0'0'58'0,"0"0"-13"0,0 0-8 0,0 0-1 16,0 0-3-16,0 0 0 0,0 0-2 15,0 0-3-15,0 0 0 0,0 0-3 16,-45 0 1-16,45 0-2 0,0 0 0 15,0 0-4-15,19 2-5 0,10 0-2 16,11 0-5-16,7 1 0 0,6-3-1 0,7 0 0 16,10 0-1-16,12-3 1 15,8-3 0-15,13-1 2 0,10-2 1 16,10 4-1-16,10-4 1 0,7 1-2 16,-4 1-1-16,-6 1-3 0,-9 2-2 0,-12-3-2 15,-15 3 0-15,-14-1 1 0,-15 1-1 16,-22-1 1-16,-10 3-1 0,-13 1 1 15,-13 1 1-15,1 0-2 0,-8 0 1 16,0-4-2-16,0 4-2 0,3 0-1 16,-3-1-6-16,0 1-7 0,1 0-14 0,-1 0-25 15,0 0-79-15,0 0-179 0,-6-5-16 16</inkml:trace>
          <inkml:trace contextRef="#ctx0" brushRef="#br0" timeOffset="45183.3455">29213 7735 637 0,'0'0'62'0,"0"0"-13"0,0 0-18 15,0 0-5-15,0 0-5 0,0 0-3 16,0 0-6-16,0 0-4 0,0 0 1 16,62 126-5-16,-43-95 2 0,4 0-5 15,-2-2-2-15,5-5 1 0,-2-4-2 0,-8-7-1 16,7-4-2-16,1-7-2 0,0-2-4 16,4 0-5-16,-1-8-2 0,-7-8-2 15,-3-4 2-15,-5-4 6 0,-5-5 5 16,-2-2 3-16,-1-2 0 0,-4 8 7 15,0-5-3-15,0 11 9 0,0-4 5 16,0 3 6-16,0 2 3 16,0 0-1-16,-3 12 0 0,3 0-2 0,0 6-5 15,0-3-5-15,0 3-4 0,0 0-2 16,-1 3 0-16,-2 16 3 0,-2 17 0 0,-1 12 3 16,-3 8 1-16,-4 6-3 0,-4 7 0 15,-4 4-3-15,0 5-5 0,-6 3 0 16,0 7-10-16,1 1-16 0,-7-5-93 15,-4-6-218-15,-10-27-30 0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0-26T03:17:24.64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7ADB508D-145D-437B-8458-544815F9D3C1}" emma:medium="tactile" emma:mode="ink">
          <msink:context xmlns:msink="http://schemas.microsoft.com/ink/2010/main" type="writingRegion" rotatedBoundingBox="15335,17399 23168,12489 24691,14919 16858,19829"/>
        </emma:interpretation>
      </emma:emma>
    </inkml:annotationXML>
    <inkml:traceGroup>
      <inkml:annotationXML>
        <emma:emma xmlns:emma="http://www.w3.org/2003/04/emma" version="1.0">
          <emma:interpretation id="{E79D0692-A7CE-493C-BAE8-E2833201AB06}" emma:medium="tactile" emma:mode="ink">
            <msink:context xmlns:msink="http://schemas.microsoft.com/ink/2010/main" type="paragraph" rotatedBoundingBox="15335,17399 23168,12489 24691,14919 16858,198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418A5DF-90E6-4B39-AAA3-CD21572949A3}" emma:medium="tactile" emma:mode="ink">
              <msink:context xmlns:msink="http://schemas.microsoft.com/ink/2010/main" type="line" rotatedBoundingBox="15335,17399 23168,12489 24691,14919 16858,19829"/>
            </emma:interpretation>
          </emma:emma>
        </inkml:annotationXML>
        <inkml:traceGroup>
          <inkml:annotationXML>
            <emma:emma xmlns:emma="http://www.w3.org/2003/04/emma" version="1.0">
              <emma:interpretation id="{8A013050-D7C4-445D-8E87-B85FE282925F}" emma:medium="tactile" emma:mode="ink">
                <msink:context xmlns:msink="http://schemas.microsoft.com/ink/2010/main" type="inkWord" rotatedBoundingBox="15440,17566 18830,15440 19801,16989 16411,1911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17510 9691 492 0,'0'0'63'0,"0"0"-11"16,0 0-11-16,0 0-4 0,0 0-4 15,0 0-4-15,0 0-1 0,0 0-3 16,0 0-5-16,34-88-4 0,-35 66-2 0,-8-5-3 16,-5 5-3-16,5 7-2 0,-4-4-1 15,-2 3-1-15,-4 0-1 0,-5-6 1 16,-3 8-4-16,2-1 2 0,-7 5-1 15,2 5 0-15,-1 3 0 0,-2 2 0 16,-1 7 1-16,1 10 1 0,5 8 1 16,1 4-2-16,7 4 1 0,7 1-1 15,5 2-1-15,8 1 0 0,0-2 1 16,6-3-1-16,12-1 1 0,6-7-2 16,2-2 0-16,4-5-1 0,-2-9-1 0,-3-2-2 15,-1-6-5-15,3 0-9 0,-3-2-9 16,6-10-7-16,-3-7-6 0,-5-3 4 15,-7-2 5-15,-1-3 7 0,-4 1 10 16,-4 2 3-16,-1 1 0 0,-1-1 1 16,-1 6 1-16,-3 0 4 0,0 1 3 0,0 8 4 15,0-6 3-15,0-3 3 0,0 12 3 16,-3-8 4-16,2 7-1 0,-2 1 1 16,1-1 4-16,2 7 0 15,-4-6 0-15,-1 1-1 0,1 1-2 0,2-1-2 16,2 5-1-16,0-2 0 0,0 2-1 15,0-1-1-15,0-3-1 0,0 1 0 16,-3 3-2-16,3-1-1 0,-1 1 0 16,1 0-3-16,-3 0 1 0,3 0-2 15,0 0-1-15,0 0 0 0,0 0-1 0,0 0 1 16,0 9 0-16,0 7-1 0,4 3 1 16,4-1 0-16,2 7 1 0,1-2 0 15,1 2 0-15,-1 2 1 16,-1-1-2-16,2 5 1 0,-1 0 0 0,-1-1-3 15,2 6 2-15,-1-2 3 0,-1 5-4 16,2 0 4-16,-1-2-4 0,-1 4-2 16,2-4 2-16,-4-4-1 0,1 0 1 15,-5-7-1-15,4-4 1 0,-4-7 1 16,2-3 1-16,-1 3-1 0,-4-12 0 0,4 5 0 16,-5-8 1-16,0 0 0 0,0 0 0 15,3 0 1-15,-2 0-1 0,4 0-1 16,2-19 0-16,-2-10-2 0,1-7 0 15,-2-6 1-15,3-4-1 0,-3-2-3 16,5-3 3-16,2-1-6 0,2-7 5 16,4 5 1-16,2-2 1 0,1-3 0 15,-1 2-2-15,-1 2 1 0,-3 1-1 16,-1 8-1-16,-4 5-1 0,-2 9-4 16,-7 1-10-16,-1-2-28 0,0 3-80 0,0-13-202 15,0 2-26-15</inkml:trace>
          <inkml:trace contextRef="#ctx0" brushRef="#br0" timeOffset="-4247.0476">14797 10897 411 0,'0'0'57'0,"0"0"1"0,0 0-9 15,0 0-5-15,0 0-8 0,0 0-8 16,0 0-5-16,0 0-1 0,0 0-1 16,-72-94-2-16,58 90-3 0,-4 4-3 0,-6 0-5 15,0 8 0-15,-9 8-1 0,5 5 1 16,0 3-1-16,3 5 3 0,1 4-1 15,1 5 2-15,5 3-2 0,3-1-1 16,5-13-1-16,5 4-2 0,5-5 0 16,2-1 1-16,11 1-1 0,1-11 1 0,10-10 0 15,4-5 0-15,10-2 0 0,9-16-3 16,-4-2 0-16,2-9-1 16,-6-3-2-16,-1-6 1 0,-5-6 1 15,-6-3 0-15,-12-5 2 0,-6-4-2 0,-9-6-5 16,-4 0 3-16,-19 1-4 0,-5 4 4 15,-10 5 2-15,-1 12-1 0,-11 5-1 16,1 11 1-16,-6 11 2 0,3 4-3 16,-1 9-1-16,5 0 0 0,6 6-4 15,9 5 3-15,7 0-2 0,10-1 0 0,7-2-2 16,4-3-4-16,2 6-5 0,3-2-11 16,0-3-22-16,3 10-50 0,12-7-211 15,8 4-23-15</inkml:trace>
          <inkml:trace contextRef="#ctx0" brushRef="#br0" timeOffset="-3400.395">15277 10546 455 0,'0'0'74'0,"0"0"-9"16,0 0-18-16,0 0-14 0,0 0-9 16,0 0 0-16,0 0-1 0,0 0-1 15,0 0 0-15,-20 0-5 16,17 0-3-16,2 0-3 0,-2 0-3 0,1 0-2 15,-1 0-2-15,2 0 1 0,-1 0-1 16,2 0 3-16,-3 0 0 0,3 0 0 16,0 0 1-16,0 0 1 0,0 5-1 15,14 1 0-15,8 3-1 0,7 0-2 16,1-3-1-16,-8-1-3 0,4-5 1 0,4 2-2 16,-4-2 1-16,2 0 1 0,-1 0-1 15,-3 0-1-15,-4 0 0 0,7 0 1 16,-9 0-1-16,-3 1 1 0,3 4-1 15,-12-5 0-15,12 3 1 0,-12-2-1 16,3 9 0-16,2-3-1 0,-7 5 0 0,-1 9 0 16,-3 1 0-16,-3 9 0 15,-9 2 1-15,-6 4 5 0,-1 1-4 16,-7 4 3-16,0 2-4 0,-2-3 0 16,1 2 0-16,3-3-1 0,1-3 2 0,7-4-3 15,4-8 2-15,6 1 0 0,3-12 1 16,3 3 0-16,0 5 0 0,13-3-1 15,5 0 1-15,6-13 0 0,-6 1 0 16,8-5 1-16,5-2-2 0,3 0 0 16,9-9-2-16,-5-4-1 0,-2 2-4 0,-12 0-10 15,-5 0-15-15,-4-5-27 0,-6 5-53 16,-1 0-202-16,-2 0-13 0</inkml:trace>
          <inkml:trace contextRef="#ctx0" brushRef="#br0" timeOffset="-2992.0118">15287 10928 638 0,'0'0'59'0,"0"0"-10"16,0 0-14-16,0 0-9 15,0 0-7-15,0 0-7 0,0 0-5 16,127-17-2-16,-76 3-3 0,1 1 0 16,8 0-2-16,-2-3-5 0,-1 1-13 0,-6 4-42 15,0-6-135-15,-6-2-127 0</inkml:trace>
          <inkml:trace contextRef="#ctx0" brushRef="#br0" timeOffset="-2478.9847">16283 9864 594 0,'0'0'63'0,"0"0"-8"0,0 0-19 16,0 0-7-16,0 0-1 0,0 0-7 15,0 0-2-15,0 0-9 0,0 0 1 16,122-32-6-16,-80 23 1 0,0 1-3 16,-3-1-2-16,-3 3-3 0,-9 2-2 0,-3 2-9 15,-9-1-19-15,0 1-56 0,0 0-222 16,-7 0-18-16</inkml:trace>
          <inkml:trace contextRef="#ctx0" brushRef="#br0" timeOffset="-2299.8691">16371 10008 728 0,'0'0'40'0,"0"0"6"0,0 0-6 15,0 0-17-15,0 0-12 0,0 0-7 16,124 68-2-16,-87-65-3 0,1-3-11 16,-6 0-23-16,-7-6-55 0,-2-4-223 15,-1-1-19-15</inkml:trace>
          <inkml:trace contextRef="#ctx0" brushRef="#br0" timeOffset="-6439.6986">14217 10140 540 0,'0'0'62'0,"0"0"-19"16,0 0-16-16,0 0-8 0,0 0-5 15,0 0 2-15,0 0 1 0,0 0 4 16,0 0-1-16,0 0 4 0,-17 11-1 15,29-9-1-15,15 1-2 0,12-2-4 16,11-1-4-16,9 0-3 0,14-6-3 0,11-7 2 16,11-2 0-16,15-3 1 15,7-3 1-15,10 0-1 0,-4 1 2 16,-4 1-6-16,-8 3-2 0,-10-1-1 16,-13 5-4-16,-12 1 3 0,-15 3-1 0,-19 2 1 15,-18 4-1-15,-6 2 0 0,-10 0-1 16,-1 0 1-16,2 0-1 0,-9 0-2 15,0 0 1-15,0 0-5 0,0 0-9 16,0 0-18-16,-9 0-47 0,-6 0-236 16,-12-5-36-16</inkml:trace>
        </inkml:traceGroup>
        <inkml:traceGroup>
          <inkml:annotationXML>
            <emma:emma xmlns:emma="http://www.w3.org/2003/04/emma" version="1.0">
              <emma:interpretation id="{C42720DD-9145-42AE-82B4-93D70B8F0FA5}" emma:medium="tactile" emma:mode="ink">
                <msink:context xmlns:msink="http://schemas.microsoft.com/ink/2010/main" type="inkWord" rotatedBoundingBox="21192,13728 23168,12489 24691,14919 22715,1615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73203.4609">21245 6413 571 0,'0'0'52'0,"0"0"-10"15,0 0-16-15,0 0-5 0,0 0-1 0,0 0 1 16,0 0-1-16,0 0-1 0,0 0-5 16,-9-51-2-16,-1 40-5 0,1 3-2 15,-2-3-3-15,2 5-1 16,-4 1 0-16,-1 2 0 0,-1 0-1 0,-3 1 2 15,-1 2-2-15,1-2 1 0,-5 2 1 16,-6 0 1-16,4 0 0 0,-13 0 2 16,5 0 0-16,0 7 0 0,0-1 0 15,0 2 0-15,1 3 0 0,4 0-2 16,-1 0 0-16,5 1-1 0,6-3-1 0,0 6 0 16,9-7 0-16,-1 3 0 0,-1 6 2 15,4-4-2-15,-1 6 2 0,5-3-2 16,2-2 2-16,1 10-1 0,0-1 0 15,4 3 1-15,7-4 1 0,4-2 0 16,0-4 0-16,7-3 2 0,1-2-3 16,5-3 3-16,2-4 1 0,2-2-1 15,-8 2 1-15,5-4-2 0,-2 0-1 16,-2 0 0-16,8-10-1 0,-3 2-1 16,-6-6 1-16,0-1 0 0,2-4-1 0,1 0 0 15,0-2-1-15,-1-6 0 0,1-2 0 16,-3-4 0-16,0 0-1 0,-5-2 1 15,-2-1 0-15,-3 3-1 0,-8-3 3 16,-2 4-3-16,-4-4 0 0,0 2 0 16,0-5 1-16,-9 3 0 0,-2-6-1 0,-5-2 0 15,-1 0-5-15,-4-1 4 0,0-3-3 16,-1 4 4-16,-5 7 0 16,1 5-1-16,-1 5 0 0,-1 7-1 15,-3 6 1-15,9 6-1 0,-5 4 1 0,1 4-2 16,8 0-1-16,-9 0-2 0,12 1-3 15,2 7-1-15,-1 0-5 0,7 1-3 16,-2 2-7-16,4 1-7 0,2 12-12 16,3 0-20-16,5 6-57 0,8 3-176 15,5-7-5-15</inkml:trace>
          <inkml:trace contextRef="#ctx0" brushRef="#br0" timeOffset="174557.6308">20462 7167 483 0,'0'0'75'0,"0"0"-16"0,0 0-18 16,0 0-16-16,0 0-11 0,0 0-1 15,0 0 0-15,0 0 5 0,0 0 1 16,-40-7 4-16,56 7 0 0,13 7-2 15,13-1-1-15,7-2-3 0,16-2-1 16,12-2-2-16,19 0 0 0,15-4-2 16,18-12-1-16,14-2-2 0,5-2-2 15,0 2-2-15,-9-3-4 0,-11 5 0 16,-16 5-1-16,-12 0-1 0,-16 5 1 16,-15-1 0-16,-12 6-1 0,-19-1 0 0,-19 2-1 15,-8 0 0-15,-11 0 0 0,0 0 0 16,0 0-4-16,3 0-3 0,-3 0-9 15,0 0-12-15,-9 2-12 0,-11 2-19 16,-11 9-38-16,-4-5-127 0,-1 5-79 16</inkml:trace>
          <inkml:trace contextRef="#ctx0" brushRef="#br0" timeOffset="173685.4532">21972 5921 569 0,'0'0'46'0,"0"0"-9"16,0 0-15-16,0 0-7 15,0 0 0-15,0 0 0 0,0 0 0 16,0 0-1-16,0 0-1 0,0 0 0 16,22-104-1-16,-25 98-1 0,-1-1-3 0,2 0-1 15,-5 4-5-15,1 0 0 0,0-1-1 16,-11 4-2-16,2 0 2 0,-8 8 1 15,-2 8-1-15,5 3 0 0,-1 6 1 16,5 3 0-16,2 4 7 0,1 9-3 16,2 6 6-16,7-2-2 0,1 9-3 0,3-1 1 15,0-2-4-15,3 7 2 0,3-4-4 16,1 1 1-16,-4-2-2 16,2-2 0-16,-1-3-1 0,-4-6 0 15,0-3 1-15,0-9-1 0,0-4-1 0,0-9 1 16,-4-1-1-16,-1 0 0 0,4-10-4 15,1 1-3-15,0-7-8 0,-2 0-12 16,2 0-17-16,0 0-35 0,-4 0-68 16,-1-4-139-16</inkml:trace>
          <inkml:trace contextRef="#ctx0" brushRef="#br0" timeOffset="173850.9503">21612 6386 709 0,'0'0'44'16,"0"0"-3"-16,0 0-8 0,0 0-15 16,0 0-11-16,154-54-5 0,-91 43-4 15,-2-3-3-15,1 1-17 0,-3 0-39 16,-1 0-238-16,-4 9-29 0</inkml:trace>
          <inkml:trace contextRef="#ctx0" brushRef="#br0" timeOffset="175178.1224">21203 7904 528 0,'0'0'42'15,"0"0"-3"-15,0 0-10 0,0 0-9 0,0 0-2 16,0 0-7-16,0 0 0 0,0 0-1 16,0 0 0-16,-118 44 4 0,89-29 2 15,-3 2 2-15,2 4 0 0,-1 0-1 16,2 1-3-16,1 5-2 0,5 2-1 16,4 1-1-16,8 2 1 0,4 0-1 0,7-3 1 15,0-3 0-15,13-3-1 0,7-7 0 16,7-8-1-16,4-6 0 0,2-2-3 15,2-2 0-15,2-13 0 0,1-5-2 16,-5-7 2-16,-1-5-3 0,-11-6-1 16,-6-4-1-16,-8-4-2 0,-7-8 2 0,-9-1-2 15,-13-8-4-15,-8-4 1 16,-11 0-1-16,-1 3 3 0,-3 12 1 16,-2 12 0-16,1 13 1 0,-2 15-1 15,-2 10 1-15,5 2-2 0,-5 14 1 0,2 11-1 16,5 4-4-16,2 4-2 0,8-1-11 15,7 2-14-15,8-12-23 0,11 2-38 16,5-8-97-16,4-3-128 0</inkml:trace>
          <inkml:trace contextRef="#ctx0" brushRef="#br0" timeOffset="175721.5977">21552 7680 709 0,'0'0'48'0,"0"0"-3"0,0 0-9 16,0 0-15-16,0 0-6 0,0 0-3 0,0 0-6 15,0 0 2-15,0 0-1 0,84 105-3 16,-51-77 2-16,5-2 2 0,1 1-6 15,2-3 4-15,1-2-5 0,-3-3-1 16,0-7 0-16,-2-3 0 0,-9-5 0 16,-4-4 1-16,0 0 0 0,-2-7 0 0,2-8 2 15,-4-7-6-15,-4-4 4 16,-5-5-4-16,-2-1 1 0,-5 9 4 16,1 9 0-16,-4 6 1 0,-1 8 3 15,0 0 0-15,0 0 0 0,0-3-1 0,3 2-3 16,-3 1-1-16,0 0 0 0,-7 11-1 15,-8 17 1-15,-8 14 4 0,-1 7-3 16,-1 7 3-16,-5 4-5 0,1 2 1 16,-1 2 0-16,1-2-1 0,2-3 3 15,5 2-6-15,-2-1-6 0,3 0-33 0,0-4-244 16,-3-11-68-16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0-26T03:15:04.378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07A8A89A-E698-4848-BCD8-2184BDD7C866}" emma:medium="tactile" emma:mode="ink">
          <msink:context xmlns:msink="http://schemas.microsoft.com/ink/2010/main" type="inkDrawing" rotatedBoundingBox="1715,10083 14681,11046 14095,18942 1129,17979" rotationAngle="332509540"/>
        </emma:interpretation>
      </emma:emma>
    </inkml:annotationXML>
    <inkml:trace contextRef="#ctx0" brushRef="#br0">1652 3362 730 0,'0'0'43'0,"0"0"4"16,0 0-8-16,0 0-9 0,0 0-11 16,0 0-9-16,160 8-4 0,-95-21-6 15,1 0-6-15,0-1-24 0,1 3-125 0,-10 0-165 16,-11-6-31-16</inkml:trace>
    <inkml:trace contextRef="#ctx0" brushRef="#br0" timeOffset="1896.6892">4489 3207 467 0,'0'0'59'0,"0"0"-8"16,0 0-9-16,0 0-8 0,0 0-6 0,0 0-6 15,0 0 1-15,0 0-5 0,0 0-1 16,0 0-4-16,-16 9-2 16,16-9 3-16,0 2 0 0,0 0 2 0,16 3 2 15,10-2-2-15,14 2-3 0,4-5-2 16,8 0-2-16,4 0-3 0,6-2 0 15,-2-2-2-15,-7-1-1 0,-7 1-2 16,-16 2-1-16,-12 0 1 0,-3-1-2 16,-7 3 0-16,-2-2 1 0,3 2-2 0,-9 0 1 15,0-2-4-15,0 2-3 0,0 0-2 16,0 0-2-16,0 0-7 0,0-2-7 16,0 2-21-16,-5 0-27 15,-4 0-69-15,-10 0-148 0</inkml:trace>
    <inkml:trace contextRef="#ctx0" brushRef="#br0" timeOffset="18215.7121">722 5969 586 0,'0'0'36'0,"0"0"8"0,0 0-7 0,0 0-9 15,0 0-3-15,0 0-3 0,0 0-1 16,0 0-5-16,14-113-3 0,-19 100-4 16,4 9-1-16,-11-5 0 15,3 7 0-15,-2 0-1 0,-4-1-2 0,-3 3-1 16,-6 0-1-16,-8 0-1 0,4 5-1 15,-1 4-1-15,-1 2 1 0,-1 1 0 16,-2 5 0-16,0-2 1 0,-1 5 1 16,1 0 2-16,0 2-3 0,5 1 4 15,-1 1-5-15,1 0 0 0,5-5 1 0,8-2-1 16,1 2 0-16,10-6 0 0,4 4 1 16,0 7 1-16,6 1 2 15,16 3 0-15,6-4 0 0,6-10 0 0,7-3 0 16,-2-4 0-16,7-7 2 0,1 0-2 15,1-9-1-15,0-8 0 0,3-8-4 16,-2-4 4-16,-3-6-2 0,1-5 2 16,-10-7-1-16,-4-3-5 0,-5-4 3 15,-16-11-3-15,-8-3 3 0,-4-7 0 16,-16 0 0-16,-12-2 0 0,-9 9-1 0,-1 3 2 16,-5 12-2-16,-7 8 0 0,0 10 0 15,-4 8 0-15,0 12-1 0,-1 4 1 16,2 10-2-16,2 1-1 0,9 3 1 15,7 8-4-15,3 4 1 0,14-2-3 16,8 1-5-16,4 6-8 0,6 9-21 0,0 9-41 16,10-1-187-16,5-4-62 15</inkml:trace>
    <inkml:trace contextRef="#ctx0" brushRef="#br0" timeOffset="19348.2113">1721 5757 561 0,'0'0'80'15,"0"0"-17"-15,0 0-15 0,0 0-10 16,0 0-9-16,0 0-8 0,0 0-6 15,0 0-4-15,0 0-3 0,0 0-3 16,0-30-1-16,0 9-1 0,-8-5-1 0,-7 4-2 16,2-5 1-16,-8 3 1 0,-6 4-2 15,2-1 5-15,-8 7-4 0,0 1 0 16,-4 4 0-16,-1 7-2 16,-4 2 2-16,4 2-2 0,5 11 2 0,0 2-2 15,9 4 3-15,2 5-1 0,8-7 0 16,4 3 0-16,5-8 0 0,5 7 1 15,0 5 0-15,0-3 3 0,15 6-2 16,3-6 1-16,-4-8 0 0,5-4-4 16,-5-6 2-16,1 1 0 0,12-4 1 0,-8 0 1 15,10-5-2-15,-2-5-2 0,-6 0 1 16,2-5 1-16,-4-3-1 0,-1-4 3 16,2-4-3-16,-7-2 1 15,7-4-2-15,-2 1 0 0,-3 0 1 0,-3 9 0 16,-1 1-1-16,-5 6 0 0,-3 9 0 15,1-1-1-15,-4 7 2 0,0-2 0 16,0 2 0-16,2-2 0 0,-2-1-1 16,0 1 0-16,3 0-1 0,-3 2 0 15,0-2 1-15,1 2-1 0,-1-2 1 16,0 2 0-16,3-2 1 0,-3 2-2 0,0-3 2 16,2 3-2-16,-2 0 1 0,0 0 1 15,0 0 1-15,0 0 2 0,3 0-3 16,-3 0 0-16,0 0 0 0,1 0-2 15,-1 0 2-15,0 0 1 0,0 0-1 16,0 0-1-16,0 3 0 0,5 12-2 16,1 7 2-16,-2 7-1 0,4-4 2 15,1 3-1-15,1 0 0 0,4 4-1 16,1 0 1-16,3 6 0 0,1 0 1 0,4 4-1 16,-4-3 1-16,0 3-2 0,-3 1 1 15,2-2 3-15,-4 2-3 0,1-7 4 16,-6 1-3-16,6-5-2 0,-8-10 1 15,2 1-2-15,-7-11 2 0,2-5 0 16,1 1 0-16,-5-8 1 0,0 0 0 0,0 0 2 16,0 0 2-16,4 3-1 15,1-3 0-15,4-16-2 0,0-12-1 16,3-14 2-16,-3-6-2 0,3-9-2 16,-6-10 1-16,9-7-5 0,-1 0 4 0,1-1 2 15,3 2-2-15,1 11 3 0,-1 12-2 16,-4 14 1-16,-4 12-1 0,-1 9 0 15,-9 11-1-15,5-3 0 0,-5 7-3 16,0-1-5-16,0 1-5 0,0 0-9 16,0 8-18-16,0 20-45 0,0 9-216 0,0 0-37 15</inkml:trace>
    <inkml:trace contextRef="#ctx0" brushRef="#br0" timeOffset="21695.2837">773 7641 406 0,'0'0'74'0,"0"0"-2"15,0 0-16-15,0 0-12 0,0 0-12 16,0 0-8-16,0 0-8 0,0 0-5 16,0 0-3-16,-31-11-1 0,16 11-2 15,-9 0 2-15,-5 7 0 0,2 8 0 0,2 4 1 16,-3 7 3-16,0 8-2 0,1 2 2 16,3 8 2-16,0 0-5 0,9 2 2 15,1-4-4-15,5-11 0 0,5 0 0 16,4-5 3-16,3-7 1 0,3 5 2 15,12-13 1-15,6-7-2 0,4-4 0 16,10-3-2-16,-1-12-4 0,-2-7 0 16,-3-7-3-16,1-4 1 0,-9-5-3 15,-6-7-3-15,-8-1 2 0,-5-8-3 16,-5-1 4-16,-6-5 1 0,-12 2-2 0,-2 3 1 16,-2 5-1-16,-7 6 1 0,5 9-2 15,-3 3 1-15,-3 12-1 0,7 8-1 16,-4 7-1-16,-1 5-2 0,-2 5-7 15,-6 12-10-15,5 5-21 0,3 3-40 16,5 3-104-16,10-8-128 0</inkml:trace>
    <inkml:trace contextRef="#ctx0" brushRef="#br0" timeOffset="19949.2065">-13 6713 487 0,'0'0'49'0,"0"0"1"0,0 0-9 16,0 0-14-16,0 0-10 0,0 0-6 0,0 0 2 15,0 0 7-15,0 0 4 0,-87 43 3 16,102-29 0-16,13 2-4 0,5-5-3 15,16-6-2-15,6-4-3 0,16-1-3 16,18 0-2-16,14-11-1 0,22-1-2 16,21-9 0-16,18-3-1 0,16-2-2 15,13-4 0-15,1 5-1 0,-6-1 1 16,-8 1-2-16,-16 5 0 0,-17 3-2 0,-16 3 0 16,-22 1 1-16,-19 5 0 15,-15 2-1-15,-27 4 1 0,-21 0-1 0,-13 2-1 16,-14 0-1-16,0 0-3 0,0 0-2 15,0 0-9-15,0 0-22 0,-12 7-57 16,-9 6-218-16,-12-7-26 0</inkml:trace>
    <inkml:trace contextRef="#ctx0" brushRef="#br0" timeOffset="22623.7467">1231 7609 541 0,'0'0'78'16,"0"0"-16"-16,0 0-15 0,0 0-12 15,0 0-1-15,0 0-6 0,0 0-8 16,0 0-4-16,0 0-3 0,0 0-4 15,-32 0-1-15,30 0-2 0,-1 0-2 16,2 0 1-16,1 0-2 0,-5 0 0 0,5 0-1 16,0-6-1-16,5-2 2 15,10-3-2-15,5-4 2 0,2 5 0 16,5 0 0-16,-1 2 1 0,-8 2-2 16,9 3 0-16,-2 3-2 0,2 0 0 0,8 3 0 15,-3 8 0-15,-8 2-1 0,4 7 2 16,-4-1-1-16,-1 3-1 0,-5 2 1 15,-8 3-1-15,-5-1 0 0,-1 4 2 16,-4 2-2-16,-10 3 0 0,-13-1 0 16,-1 4 1-16,-4-3 5 0,-1 1-3 0,2-2 2 15,0-2-4-15,3-6 0 0,9-9 0 16,4-6 0-16,2 0 2 16,5-8 0-16,-1 2-1 0,1-2 1 15,4-3-1-15,0 0 1 0,0 0 0 0,6-3 1 16,10-13-3-16,8-6 1 0,2-4-1 15,1-6-5-15,2 1 6 0,-1-3-5 16,4-2 3-16,-4-4 1 0,1 1 0 16,0-5 0-16,-1-1 0 0,-1-3 0 15,-1 1-2-15,1-1 2 0,-3 0-1 0,-2 3 1 16,-1 4 0-16,-2 13 0 0,-6 9 0 16,-4 9-1-16,-4 3 0 0,-1 4 0 15,-4 3 0-15,0 0 0 0,-3 22-1 16,-12 16 2-16,-3 17-1 0,-2 9 2 15,1 4 3-15,1 3-2 0,12-3 3 16,1-4 0-16,5-6-3 0,6-7 3 16,14-6-3-16,8-7 0 0,9-6 1 15,6-5-5-15,4-13-5 0,-1-10-12 16,1-4-49-16,-3-10-251 0,2-9-33 0</inkml:trace>
    <inkml:trace contextRef="#ctx0" brushRef="#br0" timeOffset="23351.6901">3352 6711 706 0,'0'0'49'0,"0"0"5"15,0 0-5-15,0 0-21 0,0 0-16 16,110 37-8-16,-66-37-4 0,2 0-4 16,1-2-17-16,10-4-47 0,5-2-239 0,4-3-30 15</inkml:trace>
    <inkml:trace contextRef="#ctx0" brushRef="#br0" timeOffset="23208.8814">3319 6525 569 0,'0'0'68'0,"0"0"-2"16,0 0-15-16,0 0-12 0,0 0-7 0,0 0-10 16,0 0-5-16,0 0-6 0,0 0-5 15,0 0-2-15,87-62-1 0,-49 51-2 16,4 3-2-16,0-3-3 0,5 2-4 15,-4 0-9-15,-2 3-12 0,-3-2-25 16,-4 0-47-16,-10 1-177 0,-1 5-31 16</inkml:trace>
    <inkml:trace contextRef="#ctx0" brushRef="#br0" timeOffset="24794.4278">4533 7053 743 0,'0'0'31'0,"0"0"3"0,0 0-6 16,0 0-12-16,0 0-8 0,156-9-3 0,-94-1-4 15,7 4-5-15,3-10-18 0,3 6-66 16,5-3-217-16,0 2-23 0</inkml:trace>
    <inkml:trace contextRef="#ctx0" brushRef="#br0" timeOffset="24531.3904">4745 6326 601 0,'0'0'56'0,"0"0"0"0,0 0-14 16,0 0-12-16,0 0-3 0,0 0-6 15,0 0-1-15,0 0-4 0,0 0-3 0,0 0-3 16,-20 0-1-16,20 0-1 0,-3 0 2 16,3 0-1-16,-1 0-2 15,1 0-2-15,0 0-1 0,0 0-2 0,0 0 1 16,0-13-1-16,10-4 0 0,4-4-2 15,4-5 1-15,-3 5-2 0,3-5 1 16,-3-3 2-16,4-3-2 0,-1-3 2 16,-3 3-2-16,4-5-3 0,-4 7 2 15,-3 5-2-15,-6 6 3 0,3 5 0 16,-8 8 0-16,4 2 1 0,-5 4-1 0,0-2 0 16,0 2 0-16,0-3-1 0,3 1 1 15,-3 2 0-15,0-3 1 0,1 3 0 16,-1-1 0-16,0 1 0 0,3-4-1 15,-3 4 1-15,0-1 2 0,0 1-1 16,0-2 0-16,2 2 0 0,-2-3-1 0,0 3 0 16,0-3-1-16,0 3 0 15,0 0 2-15,0 0-2 0,0 0-1 16,0 0 1-16,0 0-2 0,0 0 2 16,0 0 0-16,0 0-1 0,0 0 1 0,0 0-1 15,3 0 1-15,-3 0 0 0,0 0-1 16,0 0 0-16,1 6 0 0,4 12 6 15,-5-3-4-15,9 7 3 0,-3-1-3 16,3 2-1-16,0 5 0 0,1-1 0 16,-1 0-1-16,3 1 1 0,-6 4 1 0,3-5-1 15,-3 5-1-15,-3-10 1 0,-1 3 1 16,1 5-1-16,-3 1 1 16,1 9-2-16,-1 0 2 0,3-1-3 15,2 1 3-15,-4 2-1 0,5 2 0 0,-1-3 1 16,3-1-1-16,-4-1-1 0,1-4 1 15,-4-12-1-15,-1 5 2 0,0-3-1 16,0-6 1-16,0 7-2 0,0-9 1 16,0 1 4-16,0 0-4 0,0-3 5 15,0 1-4-15,0-10-2 0,0 4 1 0,0-10-2 16,0 0 0-16,0 0-2 0,0 1-3 16,0-1-7-16,0 0-20 0,0 0-40 15,-1 0-79-15,-7-15-171 0,2 0-7 16</inkml:trace>
    <inkml:trace contextRef="#ctx0" brushRef="#br0" timeOffset="26187.9148">4721 7082 403 0,'0'0'29'0,"0"0"1"0,0 0-6 16,0 0-4-16,0 0-1 0,0 0-2 0,0 0-1 15,0 0 1-15,0 0 2 0,0 0 4 16,-33-16 5-16,24 16 2 0,0 0-2 15,-7 0-7-15,9 0-4 0,1 0-2 16,0 0-2-16,6 0 2 0,-3 0-2 16,3 0-3-16,-2 2-3 0,-1-2 0 15,2 3 0-15,1-3 1 0,-3 2 2 0,3-2 2 16,0 2 1-16,0 0-1 0,0 3-2 16,13 1 1-16,11 1-1 0,5 1-2 15,7-7 2-15,2-1-3 16,5 0-1-16,8 0 1 0,2-6-2 0,4-4 0 15,0 1-1-15,-2 1-1 0,-7 1-1 16,-5 1 0-16,-2 1 1 0,-4 1-2 16,-11 2 0-16,-3-1 0 0,-4 1-1 15,-1 2 1-15,0-2 1 0,-3 0-1 16,3 2 0-16,-3-4 1 0,5 3-2 0,-7-1 1 16,5 1 0-16,-12-1 1 0,3 2-2 15,-9 0 0-15,0-5 0 0,0 5 0 16,0 0-6-16,0 0-8 0,0 0-18 15,-9 0-80-15,-4 5-211 0,-11-5-35 16</inkml:trace>
    <inkml:trace contextRef="#ctx0" brushRef="#br0" timeOffset="29092.5094">6561 7139 735 0,'0'0'1'0,"0"0"2"0,0 0-1 15,0 0 0-15,14 146-2 0,-23-104-1 0,-2 1-4 16,-1 4-9-16,-3 0-105 16,0-4-165-16,-7-4-17 0</inkml:trace>
    <inkml:trace contextRef="#ctx0" brushRef="#br0" timeOffset="30311.6693">9358 5991 462 0,'0'0'73'16,"0"0"-17"-16,0 0-14 0,0 0-4 15,0 0-10-15,0 0 1 0,0 0-5 16,0 0-4-16,0 0-7 0,0 0-3 16,5-91-3-16,-7 79-3 0,-5 1-1 15,-7 1-1-15,-5 3-1 0,-1 3 0 0,-4-1 0 16,-5 5 1-16,1 0 1 0,-1 0 1 16,2 0 1-16,0 4 0 0,12 0 0 15,-14 1-1-15,7 1 0 0,1 1 0 16,-8 1-2-16,2 3 1 0,0 3 1 15,3 0-2-15,0 5 4 0,10-6-4 16,1 2 4-16,7-4-3 0,1-5 1 16,4 10 0-16,1 0 1 0,1 3 1 15,14 7 0-15,8-9 2 0,4-4-1 16,3-5-1-16,3-1-1 0,0-5 0 0,3-2-1 16,-2 0-3-16,-4 0 2 0,1-9 1 15,-7-3 0-15,8-4 3 0,-7-5-3 16,2-4 1-16,-3-7-4 0,4-2 1 15,-7-6-3-15,-3-5 4 0,1-1-3 16,-5-2 1-16,-8-6 0 0,-3-2-2 16,-3-2 1-16,-5-4 0 0,-14-2 0 0,-5 4-1 15,-9 3 2-15,-5 5-2 16,-4 6 2-16,-3 9-1 0,1 8-2 16,2 6 2-16,3 6 0 0,10 8-1 0,-2 6 2 15,7 3-3-15,9 0-2 0,-12 0-1 16,12 8-7-16,1 8-6 0,1 0-18 15,8 3-32-15,5 6-141 0,0-1-116 16</inkml:trace>
    <inkml:trace contextRef="#ctx0" brushRef="#br0" timeOffset="31507.7825">10248 5735 515 0,'0'0'64'0,"0"0"-12"15,0 0-12-15,0 0-8 0,0 0-4 16,0 0-4-16,0 0-1 0,0 0-5 16,0 0-2-16,0 0-3 0,24-113-6 0,-24 105 1 15,0-10-2-15,0-7-2 16,-4 10 1-16,-1-9-2 0,-5 4 1 16,-4 0 0-16,-4-2 0 0,-1 2-1 0,1 2 1 15,3 5-1-15,-5 5 0 0,-4 1-1 16,-2 3-1-16,-8 1 0 0,1 3 0 15,0 0-1-15,0 0 0 16,0 5 0-16,1 5-1 0,3 4 1 0,4 4 1 16,2 2 2-16,5 4-2 0,8-7 1 0,1 1-1 15,4-2 1-15,5-1-1 0,0 8 1 16,0 1 1-16,5 2 0 0,8-4-1 16,2-2 1-16,3-3 0 15,2-1-1-15,4-4-1 0,-6-2 2 0,4-1-1 16,-9-4 0-16,3-3 3 0,1 2-4 15,-10-4 0-15,8 0-1 0,-6 0-1 16,6 0 2-16,2 0 1 0,-7-11-2 16,5-3 0-16,-6-5 1 0,6-6-3 15,-3-1 3-15,-6-5 0 0,0-2-1 0,-1 2 2 16,-1 5-3-16,-1 1 1 0,-1 10-1 16,-2 6 1-16,3 0 1 0,-3 0 1 15,1 3-2-15,-1-1 0 16,3-1 0-16,-3 8-2 0,0-1 2 0,0 1 0 15,0 0 0-15,2-2 1 0,-2 2-2 16,0-1 0-16,0 1 1 0,0-4 0 16,0 4 1-16,0-2-1 0,0 2 0 15,0-2 2-15,0 2-1 0,0-2-1 16,3-1 0-16,-3 3-2 0,0-2 2 0,0 2 0 16,0-2 1-16,0 2-1 0,0 0 1 15,0-2-3-15,0 2 2 0,0 0 0 16,0 0 1-16,0 0 1 0,0 0-3 15,0 0 2-15,0 0-2 0,0 0-1 16,2 0 3-16,-2 0 0 0,4 0-1 0,1 4 1 16,4 7-1-16,-3 4-2 15,3-3 2-15,1 6 0 0,-2-5 1 16,2 6-1-16,-1-5 0 0,5 4 0 16,1 1 0-16,0 3 0 0,1 3 2 0,1-1 0 15,1 5-1-15,0 2-1 0,2 2 0 16,2 5-2-16,-2 0 3 0,2 1-2 15,-2 0 1-15,-1 4 4 0,-1-4-3 16,0-3 5-16,-3-6-6 0,-4-9 0 16,-7-10 0-16,1-3 0 0,-5-8 1 0,0 0 3 15,0 0-2-15,3 3 1 0,-2-3 2 16,-1 5-2-16,0-5 4 0,9 0-2 16,-3-8-1-16,7-11 0 15,2-14-4-15,-2-10-3 0,1-7 2 16,1-7-3-16,3-3 4 0,1-3 2 0,1 4-3 15,-1 4 2-15,4 4-1 0,-4 7 0 16,-4 4 0-16,-1 12 1 0,-5 3-1 16,-3 12-1-16,-3 6-1 0,2 0-3 15,-5 7-2-15,0-1-6 0,0 1-9 0,0 0-11 16,1 0-23-16,-1 0-79 0,-1 15-180 16,-13 6-18-16</inkml:trace>
    <inkml:trace contextRef="#ctx0" brushRef="#br0" timeOffset="34418.3289">9452 7710 453 0,'0'0'69'15,"0"0"-13"-15,0 0-11 0,0 0-8 0,0 0-7 16,0 0-1-16,0 0-5 0,0 0-1 16,0 0-3-16,0 0-4 0,1-62-6 15,-7 52-4-15,-1-1-2 0,1 6-3 16,-3-1 1-16,2 4 0 0,0 0 0 15,-10-2 1-15,8 4-2 16,-13 0 0-16,-2 0 1 0,6 0-1 0,-8 0 1 16,1 6 2-16,1 5-2 0,-6 2 1 15,2 3 0-15,0 1-2 0,8 1 3 16,-2-1 0-16,7-1 0 0,1 0 1 0,1-1 0 16,7-1 0-16,-3 4-2 0,4-6 2 15,5 4-1-15,0 8-2 0,0-2 7 16,6 5-5-16,11-6 5 0,-1-2-3 15,10-4 0-15,-1-4 1 0,8-4 0 16,1-6-1-16,-1-1-2 0,0 0 0 16,-2-4-1-16,-2-7-2 0,-5 0-3 15,3-3 3-15,-6-5-2 0,-3-3 3 16,0 1-1-16,-4-5 1 0,1-2-1 16,-2-6-1-16,-2-1 2 0,-1-5-1 0,-2-1 2 15,-4-5-3-15,-2-3 3 0,-2-3-5 16,0 3 3-16,-9-3 0 0,-3 2 0 15,-6 4 1-15,-5 4-2 0,-1 3 0 16,-5 2 0-16,-2 5 0 0,-4 9-1 16,-7 3-1-16,-4 6 1 0,-7 3 0 0,-7 6 0 15,-3 5 1-15,-2 0-1 0,-1 8-1 16,9 6 0-16,1 1-2 0,13 0-1 16,14-5-4-16,9 8-8 0,11-8-10 15,9 3-16-15,6 5-27 0,22-4-102 16,11 4-143-16</inkml:trace>
    <inkml:trace contextRef="#ctx0" brushRef="#br0" timeOffset="32303.3617">8670 6704 440 0,'0'0'39'15,"0"0"6"-15,0 0-8 0,0 0-3 16,0 0-4-16,0 0-1 0,0 0-4 16,0 0-2-16,0 0 1 0,0 0 1 15,-99 20 2-15,99-18 0 0,0 3-6 16,15-1-6-16,7 1-5 0,16-2-1 0,-1-3-2 16,5 0 0-16,10 0 0 0,5 0 1 15,13 0-1-15,10-3 0 0,12-8 0 16,14-3-2-16,13-1 4 0,14-6-5 15,12 2 3-15,10-5-1 0,8 2-1 16,2 2 0-16,-6 0-2 0,-7 5 0 0,-12 3-3 16,-17 4 1-16,-15-1 0 0,-17 4-1 15,-13 1 0-15,-17 0 0 16,-21 1-1-16,-16 3 1 0,-12 0 0 16,-12 0 1-16,0 0-1 0,0-1 0 0,1 1-1 15,2 0-4-15,-1-3-6 0,-2-5-10 16,0-9-26-16,-11-2-67 0,-7-7-201 15,5 6-26-15</inkml:trace>
    <inkml:trace contextRef="#ctx0" brushRef="#br0" timeOffset="35311.8405">10062 7323 606 0,'0'0'62'0,"0"0"-8"16,0 0-15-16,0 0-8 0,0 0-13 16,0 0-3-16,0 0-7 0,0 0-1 0,0 0 1 15,0 0 2-15,0-11-1 16,16 26 0-16,6 7-1 0,0-1-1 0,2 3 0 16,3-5-1-16,-1 0-1 0,4-2-1 15,-2-6-1-15,-7-5 0 0,3-4-2 16,-1-2 1-16,-5 0 0 0,6-4-2 15,-6-10 1-15,-3 2-1 0,5-11 1 16,-7 2 0-16,-4 1-1 0,-4-3 1 16,-5-4-2-16,0 8-1 0,0-10 2 15,0 11 0-15,0 1 0 0,-3-2 2 0,1 11-2 16,-7-5 1-16,9 7 0 0,-1-1 1 16,-2 3-2-16,3 4 2 0,0-3-3 15,-2 3-1-15,2 0 1 0,0 0-2 16,-4 0 2-16,-4 14 1 0,-1 10-1 15,2 9 1-15,-2 4 0 0,4 5 0 0,2 7 1 16,3 3 0-16,0 9-1 16,0 3 1-16,0-1 0 0,8 3 1 15,-2-1-1-15,-2-5 2 0,1-1 2 16,-1-1-5-16,-2-1 5 0,1-4-5 0,-3-1 0 16,0 2 4-16,0-4-5 0,0-1 2 15,-3 0-2-15,-3-6-1 16,-5-1 2-16,-2-4 1 0,-1-3 0 0,-5-3 0 15,-1-6-1-15,-6-4 1 0,1-3-1 16,7-9 0-16,-6-1 0 0,1-7 1 0,-1-2 0 16,-4-4-1-16,4-13 0 15,1-10-1-15,-1-7 0 0,9-4-1 16,1-4 0-16,4 3 0 0,2-1 1 16,8 5 0-16,0 0 0 0,8 3 0 0,8-1 1 15,7-4-2-15,13-3 0 0,3-1-5 16,9-8-5-16,8-4-13 0,6-9-34 15,4-7-85-15,-2-7-174 0,4-6-14 16</inkml:trace>
    <inkml:trace contextRef="#ctx0" brushRef="#br0" timeOffset="36119.1163">12022 6474 744 0,'0'0'48'0,"0"0"2"0,0 0-10 16,0 0-17-16,131 29-12 0,-83-29-6 16,5-4-4-16,2-4-2 0,3-3-3 15,-1 0-12-15,3 8-21 0,-3-5-68 16,-1 7-211-16,-10-4-23 0</inkml:trace>
    <inkml:trace contextRef="#ctx0" brushRef="#br0" timeOffset="35949.4009">12040 6146 596 0,'0'0'59'0,"0"0"3"0,0 0-13 16,0 0-14-16,0 0-9 0,0 0-7 16,0 0-5-16,0 0-5 0,0 0-5 15,133-32 0-15,-90 24-4 0,2 4-1 16,-6-1-3-16,-5 3-8 0,-6 2-10 15,-14 0-21-15,1 0-50 0,-6 0-202 16,4 8-20-16</inkml:trace>
    <inkml:trace contextRef="#ctx0" brushRef="#br0" timeOffset="106033.7031">561 9317 520 0,'0'0'74'0,"0"0"-20"0,0 0-11 16,0 0-12-16,0 0-6 0,0 0-2 16,0 0-1-16,0 0-7 0,0 0-2 15,5-12-1-15,-5 3 0 0,0 1 2 0,0 0-1 16,-5-4-1-16,1 5-3 0,2 0-1 16,-5-4-4-16,2 5 0 0,-4-7-1 15,3 5-1-15,-4 0 0 0,1-1 0 16,0 1 0-16,-2-2-1 0,7 7 0 15,-1-2 0-15,-2 1 1 0,2 2-1 16,-1-3 0-16,2 2 0 0,4 3 2 16,-5 0-1-16,5 0 0 0,0 0 1 15,-1-3 0-15,-2 3-2 0,1 0 1 16,-1 0-2-16,2-4 0 0,-2 4 1 0,1 0-1 16,-7 0 0-16,-1 0 1 0,-7 0-2 15,-3 4 1-15,7 2 0 0,-7 2 0 16,5 3 0-16,2-1 0 0,-2 2 2 15,6-1-3-15,-5-1 1 0,5 1 0 16,-1 0-1-16,1 0 1 0,0 1 1 0,3 8 0 16,1-5 0-16,-4 9-2 0,0-2 0 15,4 2 0-15,-1 8 2 16,-1 0-1-16,2-10 1 0,1 2-2 16,-2 3 2-16,6-12-1 0,0 11 0 0,0-8-1 15,0 0 0-15,0 8 0 0,0-8 1 16,0 9 0-16,0-3-1 0,4 0 1 15,1 1 0-15,1 1-1 0,1-3 1 16,-1 1 5-16,4 5-6 0,-1-2 6 16,-3-6-4-16,1-2-2 0,-1 2 2 0,3-6-1 15,0 5-1-15,-4-8 1 0,-1 5 1 16,2-2-2-16,-1 0 0 0,-1 7 0 16,1-6 0-16,-1 10 2 15,1-1 0-15,-4-6-1 0,-1 8 0 0,3-10-2 16,-3 4 2-16,0-2 0 0,0 1 2 15,0 0-2-15,0 1 0 0,0-3 0 16,0 0-3-16,-4 10 4 0,-1-14-1 16,-2 8-2-16,-4-4 3 0,5-6-2 15,-6 5 1-15,2-6-1 0,1-5-1 0,-2 3-1 16,4-5 0-16,-4 2-2 0,5-1-4 16,-8 1-8-16,1 2-15 0,-1-8-23 15,-1 0-42-15,-3-3-129 0,3-5-90 16</inkml:trace>
    <inkml:trace contextRef="#ctx0" brushRef="#br0" timeOffset="106417.3273">-142 9947 578 0,'0'0'57'0,"0"0"-12"0,0 0-15 16,0 0-8-16,0 0 0 0,0 0-2 15,0 0 3-15,0 0-5 0,0 0-2 0,147 5-2 16,-87-10-4-16,-3 0-5 0,5-4-3 16,0 0-4-16,2 2-11 15,-1-3-30-15,-1-1-125 0,3 1-145 0,-4-5-10 16</inkml:trace>
    <inkml:trace contextRef="#ctx0" brushRef="#br0" timeOffset="106859.1758">1522 9817 676 0,'0'0'45'0,"0"0"-7"0,0 0-13 15,0 0-6-15,0 0-6 0,0 0 6 16,0 0-5-16,0 0 3 0,0 0-8 15,121-6-3-15,-85 1-4 0,-2-1-2 16,7 2 0-16,-4-1-2 0,3 1-5 16,-4 2-9-16,1 2-21 0,2 0-43 0,-1 0-94 15,5 0-141-15</inkml:trace>
    <inkml:trace contextRef="#ctx0" brushRef="#br0" timeOffset="107073.3127">1608 10080 711 0,'0'0'43'16,"0"0"5"-16,0 0-6 0,0 0-14 16,0 0-12-16,113 22-6 0,-65-22-5 15,7 0-3-15,7-7-3 16,0-1-9-16,8-6-36 0,3 1-156 0,-4-9-129 15</inkml:trace>
    <inkml:trace contextRef="#ctx0" brushRef="#br0" timeOffset="108424.1478">3442 9676 554 0,'0'0'58'0,"0"0"-6"0,0 0-12 16,0 0-9-16,0 0-4 0,0 0 0 15,0 0-3-15,0 0-4 0,0 0-1 16,-7 9-5-16,7-7-2 0,0-2-1 15,9 0-4-15,0 0-1 0,-1 0-1 16,-2 0-1-16,0 0-1 0,-2-4 1 0,5-5-3 16,5-8 1-16,-4 0-1 0,-1-2-1 15,0-3 2-15,-4 1 0 16,1 3 0-16,-2-7 1 0,-1 10 0 16,-3-7-1-16,0-3 1 0,0 10-2 0,-9-7-1 15,-1 3 1-15,-4 4-2 0,-4 2-1 16,0 2 0-16,3 7 0 0,-5 4 1 15,-11 0 0-15,1 0 1 0,-8 4-1 16,5 5 1-16,9-2-1 0,3-1-1 16,1 3 2-16,10-5-2 0,-8 9 1 0,4 5 1 15,4 2 1-15,-4 6-1 0,5-5 0 16,3 0 0-16,3 4 0 0,3-11 0 16,0 14 1-16,0-6-1 15,9-3 0-15,0 0 1 0,5-4 0 0,1-2 0 16,3-3 1-16,0 1-1 0,2-1 1 15,-5-5-1-15,3-3 1 0,0 0-1 16,1-2 0-16,-1 0 2 0,-1 0-2 16,-1 0 0-16,-5-6 0 0,2-1 0 15,-7-2-1-15,3-7 1 0,0 3-1 0,2-6 1 16,-3-3 0-16,-4 8-1 0,2-8-1 16,-1 9 1-16,-5 6 1 0,4-1-1 15,-4 8 1-15,0-1 0 16,0 1-1-16,0-2 0 0,2 1 0 0,-2-3 1 15,0 1 0-15,0 2-1 0,3-1 0 16,-3-1 1-16,0 1-1 0,0 0 2 16,0 0-2-16,1 2 2 0,-1-2 0 15,0 2 0-15,0-3 1 0,0 3-2 16,3-1 0-16,-3 1 0 0,0 0-1 0,0 0 0 16,2 0 0-16,-2 0 0 0,0 0 0 15,0 0 0-15,3 0-1 0,-3 0 1 16,4 0 1-16,1 10-2 0,1 8 3 15,7 4-2-15,-2 0 0 0,-2 4 0 16,6-1-1-16,-2 6 0 0,1 5 1 16,-1 1 3-16,2 5-2 0,3 0 4 15,-3 0-5-15,1-2-1 0,0 1 0 16,-1-3 0-16,3 0 0 0,-6-6 1 16,5-3 0-16,-11-7-1 0,4-4 1 0,-5-7 0 15,-2-7 1-15,1 3 0 0,-4-7-1 16,0 0 1-16,0 0 1 0,2 0 1 15,-2 3 0-15,4-6 1 0,5-21-1 16,2-16-2-16,2-12-1 0,1-10-1 16,5-4 1-16,1-4-5 0,1 5 4 0,-1 3-3 15,-1 6 2-15,4 10 2 16,-8 11 0-16,0 9-1 0,-8 14-1 16,-2 7 1-16,-5 5-3 0,0-2-3 15,0 2-3-15,1-2-11 0,-1 2-14 0,0-2-26 16,3 0-49-16,-3-1-202 0,0 2-14 15</inkml:trace>
    <inkml:trace contextRef="#ctx0" brushRef="#br0" timeOffset="109464.9101">4542 9821 762 0,'0'0'50'0,"0"0"-2"0,0 0-15 15,0 0-16-15,0 0-9 0,0 0-5 16,0 0-5-16,143 13-14 0,-92-27-49 16,4-10-245-16,7-2-39 0</inkml:trace>
    <inkml:trace contextRef="#ctx0" brushRef="#br0" timeOffset="109312.5214">4943 9482 663 0,'0'0'49'0,"0"0"-8"0,0 0-17 16,0 0-14-16,0 0-8 0,0 0-2 0,0 0-3 16,0 0 4-16,0 0-1 15,-55 88 2-15,43-42-1 0,-2 6 3 16,0 5 3-16,-4-1-4 0,3 2 4 16,-3-4-8-16,-1-4 0 0,5-3 1 0,-1-7 0 15,2-7 0-15,4-12 1 0,3-8-2 16,3-5-3-16,-3-7-4 0,-3-1-21 15,-2 0-52-15,-2-6-193 0,4-21-35 16</inkml:trace>
    <inkml:trace contextRef="#ctx0" brushRef="#br0" timeOffset="108949.2727">4749 9646 687 0,'0'0'66'0,"0"0"-9"0,0 0-12 15,0 0-15-15,0 0-10 0,0 0-7 16,0 0-5-16,0 0-2 0,0 0-3 16,0 0 1-16,0 2 1 0,15 15-1 0,8 7 0 15,1 3 2-15,0 2-4 0,3-2 1 16,2 1 3-16,-1-2-7 0,1 1 6 16,-2-5-5-16,-3-2 1 15,-9-4-1-15,-5-9 0 0,-5-1-3 0,-5-6-2 16,0 0-4-16,0 0-10 0,0 2-7 15,0-2-24-15,0 2-38 0,0-2-110 16,-6 0-121-16</inkml:trace>
    <inkml:trace contextRef="#ctx0" brushRef="#br0" timeOffset="113851.5565">5731 9394 434 0,'0'0'49'0,"0"0"-2"16,0 0-14-16,0 0-11 15,0 0-7-15,0 0-1 0,0 0-1 0,0 0 5 16,0 0 3-16,0 0-2 0,-48-60 2 15,39 55 2-15,4 4 0 0,1-4 0 16,-2 3-2-16,-2-1-3 0,2 2-4 16,6 1-2-16,-4-3-1 0,4 3-3 15,0 0 0-15,-5 0-2 0,5 0-1 0,-1 0 1 16,-2 0-1-16,1 0-1 0,-1 0 1 16,2 0-2-16,-2 0 0 0,3 0 0 15,-2 0-2-15,2 0 1 16,0 0 0-16,0 0-1 0,0 0 2 0,0 0 0 15,0 0 0-15,0 0-1 0,0 0-1 16,0 0 1-16,5 0-1 0,4 0 1 16,6 4 0-16,9 3 0 0,0-3 0 15,8 1-1-15,-11-3 0 0,6-2 0 16,1 3 1-16,-5-3 1 0,7 0 0 0,-12 0-1 16,-7 0-1-16,7 0 0 0,-9 0 1 15,-5 0-2-15,7 0 2 0,-11 0-2 16,0 0 2-16,0 0-2 0,3 0 0 15,-2 0 0-15,2 0 0 0,-1 0 0 16,1 0 1-16,-2 0 0 0,2 0-1 0,-3 0 0 16,2 0 0-16,-2 0 0 15,0 0 1-15,0 0-1 0,0 0 0 16,4 0 0-16,-4 0 0 0,0 0 0 16,0 0 1-16,0 0-1 0,0 0-1 0,5 0 2 15,-5 0-2-15,0 0 1 0,0 0-1 16,1 0 1-16,-1 0 1 0,0 0-1 15,0 0 1-15,0 0-1 0,0 0-1 16,0 0 0-16,0 0 1 0,0 0 0 16,0 0 0-16,0 0 0 0,0 0-1 0,0 0 2 15,0 0-2-15,0 0 1 0,0 0 0 16,0 0-1-16,0 0 1 16,0 0 0-16,0 0 0 0,3 0-2 15,-3 0 1-15,0 0 1 0,2 0 1 0,10 0 1 16,4-3-2-16,1 1 2 0,7-4-2 15,-9 3 0-15,-2-1 1 0,2 0-2 16,-7 1 1-16,-2 3 1 0,-6 0-3 16,0-2 2-16,0 2 0 0,9 0 0 15,0-2 0-15,0 2 1 0,6-3 0 0,-6 1-1 16,6 1 1-16,0-4-2 0,-7 2-1 16,7 1 3-16,-5 2-1 0,-1-1 2 15,5 1-1-15,-4 0-2 16,-1 0 1-16,0 0-1 0,-9 0 1 0,0 0 0 15,0 0 0-15,3 0-1 0,-1 0 1 16,-2 0-1-16,4 0 0 0,-4 0 1 16,5 0 0-16,-4 0 0 0,2 0 0 15,-3 0-2-15,0 11 0 0,0 6 2 16,0 9-1-16,-9 5 1 0,5-11 0 0,-2 2-1 16,-3 0 1-16,-3-2 0 0,-3 5 0 15,1 2 0-15,-2-4 1 0,-2 3-2 16,-5 1 2-16,-1 2-1 0,-4 3 1 15,-4 0-1-15,2-1 1 0,1 0-2 16,2-4 1-16,3 1 4 0,2 0-4 16,2-1 3-16,1 2-3 0,-1-1 0 0,2 3 0 15,-2-3 0-15,2 2-1 16,-1-4 1-16,-4 4 0 0,8-4-1 16,-3-3 1-16,8-5 0 0,2-8-1 0,7-4 2 15,1-6-1-15,-3 0 0 0,3 0 0 16,0 2 0-16,0 5 0 0,4 4 1 15,14-1 0-15,6 5 0 0,8-11 0 16,1 4-3-16,1-6-1 0,3 4-5 16,-4-6-8-16,0 0-24 0,1 0-40 0,-1-16-151 15,5 2-102-15</inkml:trace>
    <inkml:trace contextRef="#ctx0" brushRef="#br0" timeOffset="114360.5088">5663 9753 666 0,'0'0'46'0,"0"0"-6"16,0 0-12-16,0 0-3 0,0 0-4 15,0 0 5-15,0 0-2 0,0 0-6 16,137 43-4-16,-80-43-7 0,5 0-3 16,4 0-3-16,-1-5-6 0,-6-1-19 0,-4-7-110 15,-2 2-187-15,-11-10-28 0</inkml:trace>
    <inkml:trace contextRef="#ctx0" brushRef="#br0" timeOffset="120597.4598">7438 10442 765 0,'0'0'24'0,"0"0"-3"15,0 0-4-15,0 0-7 0,0 0 0 16,0 0-3-16,0 0-2 0,6 118-4 15,-12-81-2-15,-3 0-2 0,0 1-1 0,-2-1 2 16,-4-4-9-16,-1 0-20 16,-1-4-64-16,4-10-211 0,-5-5-17 15</inkml:trace>
    <inkml:trace contextRef="#ctx0" brushRef="#br0" timeOffset="121715.3785">9376 9659 502 0,'0'0'61'0,"0"0"-6"16,0 0-12-16,0 0-15 0,0 0-8 0,0 0-3 16,0 0 0-16,0 0-1 15,0 0-2-15,0 0-3 0,-66-71 0 16,57 69-1-16,-2-3-1 0,4 3-1 16,1 1-2-16,-9-6 0 0,7 6-2 0,2-1 0 15,-1 2-1-15,-4 0 0 0,2 0-1 16,-10 0 0-16,1 0-2 0,-2 0 1 15,-2 10 1-15,1-2-2 0,-2 1 1 16,3 1-1-16,2 1 2 0,5-3-2 16,-2 8 1-16,4-5-1 0,2-1 2 0,-4 7 0 15,4-6 0-15,0 8 1 0,0 0-3 16,3-6 1-16,-3 8 2 16,9-4 3-16,0-1-3 0,0-1 4 15,0-4-4-15,0 1 0 0,9 1 1 0,6 3 1 16,0-2 0-16,1-3 2 0,4-2-1 15,-1-3 2-15,-4-1 0 16,12 0-2-16,-12-4 0 0,4-1-2 0,8 0 0 16,-3-5-1-16,1-4 3 0,1-2-4 15,-5-4-1-15,-3 1-4 0,0-5 3 0,-8 3-2 16,1 2 4-16,1-4 1 0,-6 7-3 16,2-9 2-16,-7 7-2 0,4-2 1 15,-4-1-1-15,2-3-1 0,-1-6 2 16,1 7-1-16,-3-12 1 0,0 3 1 15,0-3-2-15,0-11 1 0,0 2 0 16,-3 3 1-16,-2-2-1 0,-2 3 1 16,-2-3-1-16,-4 3 0 0,1-1-1 15,-1 2 0-15,-5 1-1 0,3 1 2 16,-8 2-2-16,8 4 1 0,-4 1 1 0,-2 5-1 16,6 5 0-16,0 2-1 15,3 5 1-15,6 5-3 0,-9-5 0 0,7 8 0 16,2-5-2-16,0 3 1 15,6 2-1-15,-3-1-2 0,3 1-3 0,-2 0-6 16,-1 0-14-16,2 0-16 0,1 0-21 0,0 0-92 16,4 0-146-16,13-3-5 0</inkml:trace>
    <inkml:trace contextRef="#ctx0" brushRef="#br0" timeOffset="122372.98">10202 9131 574 0,'0'0'53'15,"0"0"-14"-15,0 0-12 0,0 0-10 16,0 0-5-16,0 0-3 0,0 0-1 0,0 0-3 16,0 0-1-16,-42-101 0 0,31 93-1 15,-7 8 1-15,4-5-1 0,5 5 1 16,-7 0 0-16,7 0 0 0,-9 0-1 15,0 0 0-15,4 0 1 0,4 5-1 16,-1 3 2-16,2 0-4 0,0 1 2 16,3 2-1-16,-1 2 1 0,-2 10 1 15,4-2 0-15,-1 10 2 0,2 1-2 16,4-2 0-16,0 3 1 0,0 3-2 16,6 4 4-16,3 1 0 0,0 3 0 0,0 5 0 15,-3-2-1-15,1 3-4 0,-2-3 1 16,-4-2-2-16,2-7 1 0,-3 0 0 15,0-5-2-15,-3-2 6 0,-1-11-6 16,-2 1 4-16,1-4-5 0,-1-5-2 16,-1 2 0-16,2-7-2 0,-4 4-3 15,5-7-7-15,-7 0-10 0,-8 1-25 16,3-5-53-16,-5 0-197 0,9-8-9 0</inkml:trace>
    <inkml:trace contextRef="#ctx0" brushRef="#br0" timeOffset="122614.3">9787 9610 693 0,'0'0'22'0,"0"0"-2"16,0 0-7-16,0 0-7 0,0 0-3 16,161-31-4-16,-100 15-5 0,4 1-13 15,3-1-66-15,-2 1-198 0,-6-4-16 16</inkml:trace>
    <inkml:trace contextRef="#ctx0" brushRef="#br0" timeOffset="125422.697">9296 10961 298 0,'0'0'92'16,"0"0"-13"-16,0 0-10 0,0 0-11 15,0 0-10-15,0 0-7 0,0 0-9 16,0 0-9-16,0 0-4 0,0 0-4 15,-81-39-5-15,62 39 0 0,-8 1-2 16,-9 12 1-16,5 6 1 0,0 5 1 16,1 6 0-16,-2-1 1 0,4 6-1 15,-1 3-3-15,10 1-1 0,4 2-1 16,2-1-2-16,9-5 1 0,4 3-2 16,0-6 1-16,9-4-2 0,6-3 2 0,8-3 0 15,1-8 1-15,-6-3 1 0,6-6-3 16,-2-5 0-16,-2 0 1 0,11-16-2 15,-6-9 0-15,-6-7 1 0,1-11-3 16,-7-8 2-16,-2-5-1 0,-7-4 1 16,-4-4-1-16,0 2 0 0,-9 2-1 0,-6 7-1 15,-7 0 2-15,-3 10-4 16,-3 2 4-16,-2 9-5 0,-6 5 1 16,3 5 1-16,-2 7-1 0,8 2-4 15,0 10-3-15,1 3-6 0,8 0-11 0,3 0-17 16,6 2-35-16,5 4-127 0,-1-1-112 15</inkml:trace>
    <inkml:trace contextRef="#ctx0" brushRef="#br0" timeOffset="126355.9714">10071 10915 535 0,'0'0'59'16,"0"0"-11"-16,0 0-13 0,0 0-11 15,0 0 1-15,0 0-5 0,0 0 0 16,-90-112-3-16,66 102-4 0,1 5-4 16,-6 2-1-16,1 3-4 0,-10 0-1 0,4 0-2 15,-2 6-3-15,6 7 3 0,1 6 0 16,3 0 1-16,5 2 0 16,3 5-1-16,9-7 1 0,5 3-1 15,4 8 2-15,0-9-1 0,12 12 1 0,3-9 3 16,4-2 1-16,-1-9 1 0,0 0-2 15,-2-7 0-15,-1-4 0 0,0 1-3 16,1-3 1-16,5-3-2 0,-3-9-1 16,5-5 0-16,-8 1-3 0,-2-8 1 15,-2-1-2-15,-2 2-2 0,1-2-4 0,-1 6-3 16,0 1-2-16,-1 7 3 0,-6 4 4 16,4 3 3-16,-6 4 3 0,0-9 1 15,3 2-1-15,-2 1 2 0,2-2 3 16,-3 8 0-16,0-2 4 0,0 2-2 15,0-1 2-15,0-2 2 0,0 1-1 16,0-1 2-16,0 2 0 0,0-1-1 16,0-1-1-16,0 1-1 0,0 0 0 15,0 0-2-15,0-1-2 0,0 1-1 16,0 2-3-16,0-2-1 0,0 2 3 0,0 0-3 16,2 0 2-16,7 9-1 0,4 12-1 15,5 9 1-15,-1 5 1 0,4 0 0 16,-2 7 2-16,5 2-3 0,0 4-2 15,3-2 2-15,-2 2 0 0,-3-2 0 16,-2-3 6-16,-2-2-7 0,-8-18 1 16,-4-6-1-16,2-4-1 0,-7-6 3 0,2 0 1 15,-1 1-1-15,-2-8-1 16,0 0 2-16,0 0 0 0,0 0 2 16,0 0 0-16,0-2-1 0,0-20 0 0,-5-18-1 15,1-15-3-15,2-4 3 0,2-8-2 16,0 5 0-16,0 3 1 0,2 8 0 15,5 6-1-15,-2 17 0 0,1 6 0 16,-2 9 0-16,2-1-3 0,2 3-1 16,-7 5-3-16,4 1-12 0,-5 5-9 0,3-6-37 15,1 0-139-15,2-8-127 0</inkml:trace>
    <inkml:trace contextRef="#ctx0" brushRef="#br0" timeOffset="126964.7262">11140 10277 763 0,'0'0'54'0,"0"0"-2"0,0 0-13 0,0 0-19 15,0 0-13-15,159 21-5 0,-109-36-6 0,4-4-25 16,-1-2-81-16,-5-5-213 0,-1 3-32 15</inkml:trace>
    <inkml:trace contextRef="#ctx0" brushRef="#br0" timeOffset="126795.8461">11187 10009 750 0,'0'0'42'0,"0"0"0"15,0 0-9-15,0 0-16 0,0 0-7 16,0 0-4-16,0 0-4 0,0 0 0 16,150-34-2-16,-105 24-2 0,0 2-1 0,-1 1-5 15,-11 4-19-15,-14 2-29 0,-7 1-77 16,-12 0-183-16,0 0-4 0</inkml:trace>
    <inkml:trace contextRef="#ctx0" brushRef="#br0" timeOffset="123364.9152">8716 10325 515 0,'0'0'72'0,"0"0"-16"0,0 0-16 16,0 0-14-16,0 0-7 0,0 0-3 0,0 0-1 16,0 0-3-16,0 0-4 0,0 0 0 15,-32 1-1-15,31-1 3 0,1 5 2 16,0 0 1-16,10 2 0 0,9 2 0 15,14 2-4-15,0-7 1 0,9 0-1 16,9-1 0-16,11-3 0 0,13 0-1 16,15-3 2-16,14-10-1 0,13-3 1 15,11-4-2-15,0-4-2 0,2 5-1 16,-5-1-3-16,-4 3 0 0,-12 1-2 16,-5 0 1-16,-6 5-2 0,-17 1 1 0,-9 2 0 15,-12 5 1-15,-18 0 1 0,-8 3-2 16,-16 0 0-16,-9 0 1 0,-2 0-2 15,-7 0 2-15,0 0-1 0,0 0 0 16,0 0 0-16,3 0-1 0,-3 0-2 16,0 0-1-16,0-3-6 0,-4 1-7 0,-7-7-17 15,-1 1-34-15,-7-5-185 0,-1-3-82 16</inkml:trace>
    <inkml:trace contextRef="#ctx0" brushRef="#br0" timeOffset="129607.6338">12241 10097 719 0,'0'0'33'0,"0"0"-2"0,0 0-9 15,0 0-16-15,0 0-3 0,0 0-2 0,155-18-2 16,-109 10 1-16,1 2-5 16,-4 1-7-16,3 4-18 0,-7 1-55 15,3 0-157-15,-8 0-69 0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0-26T03:14:31.73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09AAB604-B9F4-4CB4-8213-00B3436D19CA}" emma:medium="tactile" emma:mode="ink">
          <msink:context xmlns:msink="http://schemas.microsoft.com/ink/2010/main" type="writingRegion" rotatedBoundingBox="23498,4754 24955,4754 24955,7214 23498,7214"/>
        </emma:interpretation>
      </emma:emma>
    </inkml:annotationXML>
    <inkml:traceGroup>
      <inkml:annotationXML>
        <emma:emma xmlns:emma="http://www.w3.org/2003/04/emma" version="1.0">
          <emma:interpretation id="{CB2ED4ED-CA1D-4DF4-A57C-AB59452829D9}" emma:medium="tactile" emma:mode="ink">
            <msink:context xmlns:msink="http://schemas.microsoft.com/ink/2010/main" type="paragraph" rotatedBoundingBox="23498,4754 24955,4754 24955,7214 23498,72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F86203-4AFB-4080-9F3B-1579FDD8E03C}" emma:medium="tactile" emma:mode="ink">
              <msink:context xmlns:msink="http://schemas.microsoft.com/ink/2010/main" type="line" rotatedBoundingBox="23498,4754 24955,4754 24955,7214 23498,7214"/>
            </emma:interpretation>
          </emma:emma>
        </inkml:annotationXML>
        <inkml:traceGroup>
          <inkml:annotationXML>
            <emma:emma xmlns:emma="http://www.w3.org/2003/04/emma" version="1.0">
              <emma:interpretation id="{4A83D87B-083B-464C-81A5-077523ABBF36}" emma:medium="tactile" emma:mode="ink">
                <msink:context xmlns:msink="http://schemas.microsoft.com/ink/2010/main" type="inkWord" rotatedBoundingBox="24408,4754 24955,4754 24955,5415 24408,541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16 150 532 0,'0'0'47'15,"0"0"-8"-15,0 0-10 0,0 0-3 16,0 0-4-16,0 0 1 0,0 0 1 16,0 0-3-16,0 0-4 0,0 0 0 15,-11 0-4-15,11-3-3 0,-3 3-1 0,3 0-3 16,0-1-2-16,-1 1-2 0,1 0 0 16,0-2 0-16,0 2 2 0,0 0 0 15,-3-3 1-15,3 3-2 0,0-2-1 16,0 0 1-16,0 2 1 0,0-3-1 15,0 2 0-15,0-9-1 0,0 2-1 16,0 2-1-16,0-9 1 0,4 11-1 16,-1-4 1-16,2 3-1 0,-1-1 1 15,1 1-1-15,-2 1 0 0,6-5 1 16,-5 5 0-16,1 0 0 0,7-3 1 0,-8 5-1 16,-1-3 2-16,9-1-3 0,-6 2 1 15,6-2 0-15,-1 0-2 0,-7 4 2 16,10-3 0-16,-7 5 0 0,11 0 0 15,-1 0 0-15,-1 0 0 0,1 0 1 16,0 0 1-16,-1 0-1 0,1 0 1 0,1 0 0 16,-3 0-3-16,3 0 1 15,-3 2 0-15,1 1-1 0,-4 0 3 16,2 2-2-16,-2 1-1 0,0 2 0 16,-8-6-1-16,5 7 1 0,-4-4-1 0,-1-1 2 15,1 0-1-15,-5-4 1 0,0 0 0 16,0 0-1-16,0 7 0 0,0 1 1 15,0 9-2-15,0-1 1 0,0-2 0 16,-2 1-1-16,-2-1 1 0,1-1 0 16,-3-2-1-16,1 3 1 0,-2-4 0 0,1 1 0 15,0 0 1-15,-3-3 0 0,4-3-2 16,-4 6 2-16,5-6-1 0,-1 0 1 16,-5 3 0-16,5-4-1 15,-2-1-1-15,-4 4 0 0,7-4 0 0,-7 5 1 16,2-1 2-16,5-3-2 0,-1-1 0 15,5-3-1-15,-3 0-1 0,3 0 2 16,-1 4-1-16,-1-3 2 0,-1 2-1 16,2-3 0-16,-2 0 1 0,1 0-1 15,-1 5 0-15,2-5 0 0,-2 0-1 0,1 1 2 16,-1-1-1-16,3 0 0 0,-1 2 1 16,1-2-2-16,-3 0 1 0,3 0 0 15,-2 0 0-15,2 0 1 0,0 0 1 16,0 0-3-16,0 0 1 0,0 0 0 15,0 0-3-15,0 0 3 0,0-2 0 16,5-4-1-16,5-2 1 0,4 2 0 16,-1 1-1-16,1 2 1 0,-8 0 0 15,7-2 0-15,-7 5 0 0,2-2 0 16,1 2-1-16,-9 0 1 0,6-1 1 0,3 1-1 16,-3 0 2-16,9 0-2 0,-6 0 0 15,0 0 0-15,7 0-1 0,-8 0 1 16,1 0 0-16,8 0 0 0,-11 1 0 15,0 1 0-15,7 3-3 0,-5-1 3 16,-5-2-1-16,9 6 1 0,-8-5 2 0,1 2-1 16,-1-2 0-16,-2 3-1 15,2-1 0-15,-1 0-1 0,0-2-1 16,0 2 2-16,-1 1 0 0,1 1 0 16,1-1 0-16,-4-6 0 0,2 5 2 0,1 1-2 15,-2 1 1-15,4 1-1 0,-5-8 0 16,0 0-1-16,0 0 1 0,3 1 0 15,-3 1-1-15,1 1 1 0,2 5 1 16,-1-1-1-16,-1 2 0 0,2-3 0 16,-3-6-2-16,0 0 1 0,0 0 1 0,0 2 1 15,2 9-1-15,-2-3 1 0,0 3-1 16,0-3-1-16,0-8 2 0,0 0-1 16,0 0 2-16,0 3-2 15,0-1 0-15,0 1 1 0,0-2-2 0,0 1 1 16,0 1 0-16,0-1-1 0,0 0 1 15,0 6 0-15,0 1 1 0,0-2-1 16,0 9 0-16,-2-10 0 0,-1 1 0 16,-3 4-1-16,5-4 1 0,-2-1 0 15,1 1 0-15,-2-2 0 0,-1-2-1 0,1 2 2 16,1-2-2-16,3-3 1 0,-6 5 1 16,1-2-1-16,1 2 1 0,-1-1-1 15,-1-2 1-15,-1 1-1 0,1-1 1 16,0 2-1-16,-3-2 0 0,1 1 1 15,2-1-2-15,-9 2 1 0,8-2 2 16,1 1-2-16,-2-2-1 0,0-1 1 16,1 3-3-16,1-1 2 0,-11 0 1 15,11 0 1-15,-7 3 0 0,-1-2 0 16,2 0 4-16,0 2-6 0,6-3 1 0,-9-1-1 16,6 3-4-16,-9-1 5 0,3-2 0 15,-1 1 0-15,1 1 0 0,0-1-1 16,0 0 6-16,-4 0-5 0,4 3 1 15,6-5-1-15,-7 0-5 0,8 0 5 16,-1 0 1-16,-7 0-1 0,10 0 1 0,-3 0-1 16,3 0 4-16,-3 0-3 15,0 0-1-15,0-3 0 0,-5 1-3 16,8 0 4-16,-1 0 1 0,1 0 0 16,6 2 2-16,-2 0 1 0,2 0-1 0,-3 0 3 15,2 0-2-15,1 0-1 0,-3 0 2 16,3 0-5-16,-2-3-1 0,2 3 0 15,-3 0-1-15,3 0 1 0,-1-2 0 16,1 2-1-16,0 0 0 0,-3 0-4 16,3 0-4-16,0 0-10 0,0 0-39 0,0-1-163 15,0-7-112-15</inkml:trace>
        </inkml:traceGroup>
        <inkml:traceGroup>
          <inkml:annotationXML>
            <emma:emma xmlns:emma="http://www.w3.org/2003/04/emma" version="1.0">
              <emma:interpretation id="{51EEA8A1-EABF-4B30-9C72-B6E9B01FC1A2}" emma:medium="tactile" emma:mode="ink">
                <msink:context xmlns:msink="http://schemas.microsoft.com/ink/2010/main" type="inkWord" rotatedBoundingBox="23498,6371 24104,6371 24104,7214 23498,7214">
                  <msink:destinationLink direction="with" ref="{2436A16C-910C-431E-8A88-19BA33ED8AAA}"/>
                </msink:context>
              </emma:interpretation>
              <emma:one-of disjunction-type="recognition" id="oneOf1">
                <emma:interpretation id="interp1" emma:lang="" emma:confidence="0">
                  <emma:literal>X</emma:literal>
                </emma:interpretation>
                <emma:interpretation id="interp2" emma:lang="" emma:confidence="0">
                  <emma:literal>P</emma:literal>
                </emma:interpretation>
                <emma:interpretation id="interp3" emma:lang="" emma:confidence="0">
                  <emma:literal>x</emma:literal>
                </emma:interpretation>
                <emma:interpretation id="interp4" emma:lang="" emma:confidence="0">
                  <emma:literal>&amp;</emma:literal>
                </emma:interpretation>
                <emma:interpretation id="interp5" emma:lang="" emma:confidence="0">
                  <emma:literal>+</emma:literal>
                </emma:interpretation>
              </emma:one-of>
            </emma:emma>
          </inkml:annotationXML>
          <inkml:trace contextRef="#ctx0" brushRef="#br0" timeOffset="480018.5903">-465 1786 466 0,'0'0'45'16,"0"0"-11"-16,0 0-4 0,0 0-10 16,0 0-6-16,0 0-2 0,0 0 1 15,0 0-1-15,0 0-1 0,0 0-1 0,-43-80-5 16,42 80 0-16,1-1-2 0,0-2-1 16,0-4 0-16,9-1 0 15,11-3 2-15,4-3-3 0,3 3 1 0,-8 5-4 16,2-3 4-16,-4 5-2 0,-1 0 4 15,1-1 2-15,-11 3 4 0,3 2 3 16,-9 0 2-16,0-2 0 0,0 2-2 16,1 0-2-16,2 0-2 0,-1 0-3 15,1 0 0-15,-2 0-4 0,2 0 1 16,-3 0-3-16,0 0 1 0,2 0-1 0,-2 0 0 16,0 0 5-16,3 0-4 0,-3 0 3 15,0 0-4-15,0 0 0 0,-8 10-2 16,-8 4 3-16,-7 5-2 0,-5-4 1 15,-4 3 0-15,-1 3-1 0,-4 1 3 16,-3 0-3-16,-3 1 1 0,-2 4 0 16,1-2-1-16,2-1 1 0,1-1 2 15,5 0-2-15,2 0 1 0,5-1 0 16,5 0-2-16,5-1 3 0,5-5 0 16,5 3 0-16,5-9 2 0,2-3-2 0,-1 10 0 15,3 2 2-15,0 2 1 0,9 7 0 16,3-3 2-16,3-5-1 0,3-1 1 15,3-2-1-15,8 4 0 0,5-1-1 16,1 0-1-16,3 0-2 0,-1 0-1 16,1-1-1-16,-1 3 2 0,1-1-2 0,-1 1-4 15,1-5-11-15,0-1-32 0,-1 0-199 16,1 1-94-16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0-26T03:13:50.47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206EB547-8104-49A6-8ED0-489993D4FC68}" emma:medium="tactile" emma:mode="ink">
          <msink:context xmlns:msink="http://schemas.microsoft.com/ink/2010/main" type="writingRegion" rotatedBoundingBox="1423,7062 15560,7262 15500,11522 1363,11323"/>
        </emma:interpretation>
      </emma:emma>
    </inkml:annotationXML>
    <inkml:traceGroup>
      <inkml:annotationXML>
        <emma:emma xmlns:emma="http://www.w3.org/2003/04/emma" version="1.0">
          <emma:interpretation id="{FD19F2A0-6189-4711-B0D6-9128F851E6DC}" emma:medium="tactile" emma:mode="ink">
            <msink:context xmlns:msink="http://schemas.microsoft.com/ink/2010/main" type="paragraph" rotatedBoundingBox="1528,7064 15560,7262 15538,8867 1505,86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D696D56-7989-45D6-825B-60AAACB4AD73}" emma:medium="tactile" emma:mode="ink">
              <msink:context xmlns:msink="http://schemas.microsoft.com/ink/2010/main" type="line" rotatedBoundingBox="1528,7064 15560,7262 15538,8867 1505,8669"/>
            </emma:interpretation>
          </emma:emma>
        </inkml:annotationXML>
        <inkml:traceGroup>
          <inkml:annotationXML>
            <emma:emma xmlns:emma="http://www.w3.org/2003/04/emma" version="1.0">
              <emma:interpretation id="{C0E7E43E-492C-44EC-8C65-DD210F28B726}" emma:medium="tactile" emma:mode="ink">
                <msink:context xmlns:msink="http://schemas.microsoft.com/ink/2010/main" type="inkWord" rotatedBoundingBox="1526,7228 5909,7290 5895,8296 1511,8235"/>
              </emma:interpretation>
              <emma:one-of disjunction-type="recognition" id="oneOf0">
                <emma:interpretation id="interp0" emma:lang="" emma:confidence="0">
                  <emma:literal>22--2,</emma:literal>
                </emma:interpretation>
                <emma:interpretation id="interp1" emma:lang="" emma:confidence="0">
                  <emma:literal>n=-2,</emma:literal>
                </emma:interpretation>
                <emma:interpretation id="interp2" emma:lang="" emma:confidence="0">
                  <emma:literal>n=-z,</emma:literal>
                </emma:interpretation>
                <emma:interpretation id="interp3" emma:lang="" emma:confidence="0">
                  <emma:literal>2=-2,</emma:literal>
                </emma:interpretation>
                <emma:interpretation id="interp4" emma:lang="" emma:confidence="0">
                  <emma:literal>n=.2,</emma:literal>
                </emma:interpretation>
              </emma:one-of>
            </emma:emma>
          </inkml:annotationXML>
          <inkml:trace contextRef="#ctx0" brushRef="#br0">1458 226 668 0,'0'0'67'0,"0"0"-20"16,0 0-10-16,0 0-12 0,0 0-10 15,0 0-2-15,0 0-3 0,0 0-4 16,0 0-1-16,114-12-4 0,-78 7-2 15,2 3 1-15,-4-1-2 0,-7 3-4 0,-3 0-6 16,-4 0-20-16,-4 0-39 16,5 10-77-16,-7-6-165 0,-4 1 4 15</inkml:trace>
          <inkml:trace contextRef="#ctx0" brushRef="#br0" timeOffset="173.3637">1471 589 693 0,'0'0'62'16,"0"0"-6"-16,0 0-11 0,0 0-17 15,0 0-13-15,156 0-8 0,-104-3-2 0,-4-1-5 16,-2 0-3-16,-2 1-7 16,-2 1-24-16,-4 1-83 0,-1-2-198 0,-8-9-25 15</inkml:trace>
          <inkml:trace contextRef="#ctx0" brushRef="#br0" timeOffset="2318.2851">2519 473 441 0,'0'0'84'0,"0"0"-21"15,0 0-14-15,0 0-7 0,0 0-9 0,0 0-5 16,0 0-4-16,0 0-7 16,0 0 0-16,-10 2-2 0,10-2 0 0,18-4 2 15,10-4 0-15,11-3-2 0,8-3-1 16,-3 3-5-16,-4 3-3 0,-11 3-1 15,-14 0-2-15,3 5-1 0,-9 0-1 16,-3 0 0-16,3 0-1 0,-9 0 0 16,0 0 0-16,0 0-1 0,0 0 1 0,4 0 0 15,-2 0-1-15,-2 0 0 0,3 0 3 16,-3 0-4-16,0 0 0 0,1 0-3 16,-1 0-7-16,0 0-4 0,0 0-12 15,0 0-17-15,0 0-48 0,0 0-134 16,0 0-86-16</inkml:trace>
          <inkml:trace contextRef="#ctx0" brushRef="#br0" timeOffset="3037.1543">3467 220 380 0,'0'0'51'0,"0"0"-5"0,0 0-9 16,0 0-5-16,0 0 2 0,0 0 1 15,0 0-3-15,0 0-8 16,0 0-5-16,0 0 0 0,-23 6-2 16,21-3 1-16,-1-3-5 0,2 0-1 0,-2 0-4 15,1 0 0-15,-2 0 0 0,4 2-1 16,-5-2 1-16,5 0 1 0,-6 0 0 15,-3 0 0-15,2-2 1 0,-4-4-1 16,7 1-1-16,-1 1-1 0,1-1-2 16,4 5-6-16,-5-8 5 0,4 3-4 0,-2-2 3 15,3-7-1-15,0 3 0 0,13-1-1 16,7-6 0-16,2 4 1 0,6 3 1 16,-9 5-1-16,4 0 1 0,-8 1-1 15,0 5-1-15,7 0-1 0,-2 0-1 16,2 7 0-16,-2 10-1 0,-10 8 5 15,-2 3-4-15,-8 4 3 0,0 4-2 16,-12 1-2-16,-5 4 2 0,-10-1-2 16,3-1 2-16,-7 2 0 0,1-5 0 15,-2 1 1-15,3-8-1 0,5-1 0 0,5 0 2 16,5-11-1-16,5-9 0 0,8 0 0 16,1-8 0-16,-3 0 2 0,3 3 1 15,0 2 1-15,18-5 0 0,15 3 0 16,9-3 0-16,17-8 0 0,1-9 0 15,4 4-2-15,-6 0 0 0,-10 2-2 0,-6 1-1 16,-14 6 0-16,-10 0-2 16,-9 4 0-16,-9 0-4 0,0 0 0 15,0 0-3-15,0 0-4 0,0 0-6 16,0 15-11-16,0-1-21 0,-4 6-59 0,1-5-194 16,1-7-15-16</inkml:trace>
          <inkml:trace contextRef="#ctx0" brushRef="#br0" timeOffset="3267.2106">4324 690 814 0,'0'0'-1'0,"0"0"2"16,0 0-1-16,0 0 0 0,43 114 0 16,-38-71-2-16,-5-4-3 0,0 5-10 0,-15 0-30 15,-12-1-112-15,-2-1-145 0</inkml:trace>
          <inkml:trace contextRef="#ctx0" brushRef="#br0" timeOffset="-507.012">19 199 316 0,'0'0'73'15,"0"0"-12"-15,0 0-9 0,0 0-2 16,0 0-5-16,0 0-5 0,0 0-3 15,0 0-11-15,0 0-3 0,0 0-6 16,-14-10-4-16,14 10-3 0,0-3-1 16,0 3 1-16,0-1 0 0,0-2-3 0,-2 3 0 15,2-2-1-15,0 2 0 0,-3-2 1 16,3-1-6-16,0 2 7 16,-1-1-7-16,1-1 3 0,0 1 0 15,0-1-1-15,0-5 0 0,0 2 0 0,0-8-1 16,6 3-1-16,-6 6 2 0,9-3-3 15,0 4 0-15,2-5 0 0,2 2 1 16,-8 5 0-16,8-4 0 0,-4 5 0 16,-3-1 0-16,12 2 0 0,-9 0-1 15,8 0 2-15,1 0-1 0,1 0-1 0,8 0 3 16,-9 0-2 0,7 0 0-16,-12 2 0 0,-2-1 0 0,7 5-1 0,-8 1 2 15,8 4-1-15,-4 4 5 0,-4-1-7 16,4 5 6-16,-10-6-4 0,1 3-1 15,-4 0 3-15,-1 3-3 0,0 6 1 16,0-10-1-16,-1 7 0 0,-11-3-1 16,-3 2 2-16,-5 1-1 0,-2 0 1 15,-2 0-1-15,-3-1 0 0,1 2 0 16,-3-2 0-16,-2 4 1 0,7-3 0 0,4-6-1 16,2-3 0-16,9-5 1 0,5-3 0 15,-1-1 1-15,5-4 0 0,0 0 0 16,0 0 1-16,0 2 0 0,0-2 0 15,0 0 0-15,-1 3 0 0,1-3-1 16,0 0-1-16,0 2 0 0,0-2-2 0,0 0 1 16,0 0 0-16,9-9-1 15,7-4 1-15,7-4 0 0,1 0-1 16,-2 1 2-16,2-5-1 0,0 4 0 16,1-2 0-16,-3 0 1 0,2 2-1 0,-10 3 0 15,4 2 0-15,-8 2 0 0,-1-1 0 16,6-7 0-16,-6 10 0 0,6-9 0 15,-3 1 1-15,-3 5-1 0,3-7-1 16,2 0 1-16,-5 8-2 0,5-8 2 16,-4 0 1-16,-2 7-5 0,2-10 4 0,1 5-3 15,-2 1 3-15,0-2 0 0,0 7 0 16,-3-5-1-16,3-4 1 0,-2 6 1 16,4-4-1-16,-7 6 1 15,-2 3-1-15,2 3 0 0,-4 5 1 0,0-1 0 16,0 1 0-16,0-2 1 0,3-1-1 15,-3 2-2-15,0-3 1 0,0 4-3 16,0-1 3-16,0 1-1 0,0 0 1 16,0 0 0-16,-3 0 0 0,-7 5 0 15,-5 6 1-15,-8 6 0 0,8 3 0 0,-3 1-1 16,3 7 1-16,2 2 4 0,-1 8-4 16,5 0 4-16,4 4-3 0,4-2 0 15,1-3 1-15,1-1-2 0,13-4 1 16,9-2-1-16,5-5 0 0,7-1 0 15,5-5-1-15,4-3-1 0,-2-8-4 16,5-2-6-16,-8-2-19 0,-12-1-41 16,1 1-156-16,-1-4-105 0</inkml:trace>
        </inkml:traceGroup>
        <inkml:traceGroup>
          <inkml:annotationXML>
            <emma:emma xmlns:emma="http://www.w3.org/2003/04/emma" version="1.0">
              <emma:interpretation id="{2914D0F0-4801-4B70-853D-80E6A4F1D5F8}" emma:medium="tactile" emma:mode="ink">
                <msink:context xmlns:msink="http://schemas.microsoft.com/ink/2010/main" type="inkWord" rotatedBoundingBox="7021,7264 7589,7272 7575,8263 7007,8255"/>
              </emma:interpretation>
              <emma:one-of disjunction-type="recognition" id="oneOf1">
                <emma:interpretation id="interp5" emma:lang="" emma:confidence="0">
                  <emma:literal>Y</emma:literal>
                </emma:interpretation>
                <emma:interpretation id="interp6" emma:lang="" emma:confidence="0">
                  <emma:literal>y</emma:literal>
                </emma:interpretation>
                <emma:interpretation id="interp7" emma:lang="" emma:confidence="0">
                  <emma:literal>1</emma:literal>
                </emma:interpretation>
                <emma:interpretation id="interp8" emma:lang="" emma:confidence="0">
                  <emma:literal>'</emma:literal>
                </emma:interpretation>
                <emma:interpretation id="interp9" emma:lang="" emma:confidence="0">
                  <emma:literal>X</emma:literal>
                </emma:interpretation>
              </emma:one-of>
            </emma:emma>
          </inkml:annotationXML>
          <inkml:trace contextRef="#ctx0" brushRef="#br0" timeOffset="5751.9618">5498 126 690 0,'0'0'50'16,"0"0"-8"-16,0 0-8 0,0 0-15 15,0 0-10-15,0 0-4 0,0 0-4 16,0 0 2-16,0 0 3 0,-3 3-1 15,27 24 4-15,3 2-4 0,6 1-1 16,0-3-1-16,5-1-1 0,1-1 2 16,3-6-2-16,0-1 0 0,-4-4-1 15,4-3 1-15,-7-6-1 0,-4-5 1 16,2 0 2-16,-6-8-2 0,-3-8 1 0,-3-8-2 16,-4-5 0-16,-7-5 0 15,-5-6-5-15,-1-2 5 0,-4 1-4 0,0 12 5 16,0-1 0-16,0 15-1 0,0 6 1 15,0 3-2-15,0 6-2 0,0-2-1 16,0 2-2-16,0 2 2 0,0 22 5 16,0 16-2-16,0 12 3 0,0 5-3 0,0 5 0 15,0 4 0-15,-4 5 1 16,-5 4 0-16,-2 3-1 0,-7-3 1 16,0-2 0-16,-3-4 2 0,-1-12-1 0,-2-7 1 15,4-7 1-15,-2-10-1 0,8-11 0 16,0-5-1-16,5-6-1 0,3-6 0 15,2-1-1-15,4-4 0 0,0 0-3 16,0 0 2-16,-2 0-5 0,-1 2-8 16,2-2-25-16,-4 0-41 0,-4-13-146 0,0 0-105 15</inkml:trace>
        </inkml:traceGroup>
        <inkml:traceGroup>
          <inkml:annotationXML>
            <emma:emma xmlns:emma="http://www.w3.org/2003/04/emma" version="1.0">
              <emma:interpretation id="{17B14247-8181-4E48-B7BE-6B245D6A7166}" emma:medium="tactile" emma:mode="ink">
                <msink:context xmlns:msink="http://schemas.microsoft.com/ink/2010/main" type="inkWord" rotatedBoundingBox="8303,7559 8703,7565 8698,7918 8298,7913"/>
              </emma:interpretation>
              <emma:one-of disjunction-type="recognition" id="oneOf2">
                <emma:interpretation id="interp10" emma:lang="" emma:confidence="0">
                  <emma:literal>=</emma:literal>
                </emma:interpretation>
                <emma:interpretation id="interp11" emma:lang="" emma:confidence="0">
                  <emma:literal>#</emma:literal>
                </emma:interpretation>
                <emma:interpretation id="interp12" emma:lang="" emma:confidence="0">
                  <emma:literal>z</emma:literal>
                </emma:interpretation>
                <emma:interpretation id="interp13" emma:lang="" emma:confidence="0">
                  <emma:literal>E</emma:literal>
                </emma:interpretation>
                <emma:interpretation id="interp14" emma:lang="" emma:confidence="0">
                  <emma:literal>c</emma:literal>
                </emma:interpretation>
              </emma:one-of>
            </emma:emma>
          </inkml:annotationXML>
          <inkml:trace contextRef="#ctx0" brushRef="#br0" timeOffset="6054.8227">6778 366 669 0,'0'0'24'0,"0"0"-6"0,0 0-7 16,0 0-7-16,126-32-6 0,-91 31-3 0,1 1-5 16,1-6-28-16,-2 6-54 0,-8 0-152 15,-3 0-42-15</inkml:trace>
          <inkml:trace contextRef="#ctx0" brushRef="#br0" timeOffset="6200.0561">6838 677 755 0,'0'0'52'0,"0"0"-10"16,0 0-20-16,0 0-14 0,0 0-4 0,0 0-3 15,132-54-2-15,-90 37-3 0,0 0-16 16,-1 1-31-16,0 0-171 0,-2 1-104 15</inkml:trace>
        </inkml:traceGroup>
        <inkml:traceGroup>
          <inkml:annotationXML>
            <emma:emma xmlns:emma="http://www.w3.org/2003/04/emma" version="1.0">
              <emma:interpretation id="{4230DF78-785C-4256-9876-0451C2970B70}" emma:medium="tactile" emma:mode="ink">
                <msink:context xmlns:msink="http://schemas.microsoft.com/ink/2010/main" type="inkWord" rotatedBoundingBox="9436,7280 10751,7298 10730,8800 9415,8781"/>
              </emma:interpretation>
              <emma:one-of disjunction-type="recognition" id="oneOf3">
                <emma:interpretation id="interp15" emma:lang="" emma:confidence="0">
                  <emma:literal>5,</emma:literal>
                </emma:interpretation>
                <emma:interpretation id="interp16" emma:lang="" emma:confidence="0">
                  <emma:literal>5</emma:literal>
                </emma:interpretation>
                <emma:interpretation id="interp17" emma:lang="" emma:confidence="0">
                  <emma:literal>I,</emma:literal>
                </emma:interpretation>
                <emma:interpretation id="interp18" emma:lang="" emma:confidence="0">
                  <emma:literal>5S</emma:literal>
                </emma:interpretation>
                <emma:interpretation id="interp19" emma:lang="" emma:confidence="0">
                  <emma:literal>5S,</emma:literal>
                </emma:interpretation>
              </emma:one-of>
            </emma:emma>
          </inkml:annotationXML>
          <inkml:trace contextRef="#ctx0" brushRef="#br0" timeOffset="7223.3922">7909 204 675 0,'0'0'53'0,"0"0"-11"16,0 0-9-16,0 0-11 0,0 0-7 0,0 0-1 15,174-52-9-15,-102 36 1 0,3 0-9 16,5 1 0-16,-12 0-12 0,-8 2-37 15,-12-1-243-15,-6 3-36 0</inkml:trace>
          <inkml:trace contextRef="#ctx0" brushRef="#br0" timeOffset="6949.8494">7937 215 548 0,'0'0'28'0,"0"0"3"0,0 0-3 15,0 0-7-15,0 0-5 0,0 0-4 16,0 0-3-16,0 0-3 0,0 0 0 16,0 0-1-16,11-37-1 0,-11 37 0 0,0 0 1 15,0 0 1-15,-2 11 0 0,-5 1-1 16,1 10-1-16,1-10 1 0,5 4 1 16,0 7 2-16,5 3 2 15,8 1 0-15,4-2 4 0,10-3-2 0,4 0-1 16,4-2 0-16,7-1-4 0,2-1-2 15,1-1-1-15,-3-1-3 0,-8 3 0 16,-2 1-1-16,-15-8-1 0,-8 12 0 16,-9 4 1-16,-5 4 0 0,-16 13 0 15,-12-5 1-15,-9-3 1 0,-3-6 0 0,-3-2-1 16,5-7-1-16,4-4 0 0,12-7-1 16,-1-2 0-16,13-8-1 0,-3-1-5 15,3 0-18-15,1-8-25 16,1-10-57-16,8-2-183 0,1-13-14 0</inkml:trace>
          <inkml:trace contextRef="#ctx0" brushRef="#br0" timeOffset="9015.7789">9212 1102 721 0,'0'0'35'0,"0"0"6"0,0 0-2 15,0 0-11-15,0 0-14 0,0 0-9 16,0 0-3-16,0 0-1 0,0 0-1 15,0-25 5-15,-4 48-5 0,-7 15 4 16,-8 12-5-16,-4 1-2 0,-5 1-4 16,-1 3-12-16,2 2-20 0,-2 1-56 15,5-3-209-15,-4-11-20 0</inkml:trace>
        </inkml:traceGroup>
        <inkml:traceGroup>
          <inkml:annotationXML>
            <emma:emma xmlns:emma="http://www.w3.org/2003/04/emma" version="1.0">
              <emma:interpretation id="{284F8740-284B-4A6F-B7AB-C352891CBF44}" emma:medium="tactile" emma:mode="ink">
                <msink:context xmlns:msink="http://schemas.microsoft.com/ink/2010/main" type="inkWord" rotatedBoundingBox="11690,7207 15560,7262 15547,8181 11677,8126">
                  <msink:destinationLink direction="with" ref="{2436A16C-910C-431E-8A88-19BA33ED8AAA}"/>
                </msink:context>
              </emma:interpretation>
              <emma:one-of disjunction-type="recognition" id="oneOf4">
                <emma:interpretation id="interp20" emma:lang="" emma:confidence="0">
                  <emma:literal>21--4</emma:literal>
                </emma:interpretation>
                <emma:interpretation id="interp21" emma:lang="" emma:confidence="0">
                  <emma:literal>Z=-4</emma:literal>
                </emma:interpretation>
                <emma:interpretation id="interp22" emma:lang="" emma:confidence="0">
                  <emma:literal>21--1</emma:literal>
                </emma:interpretation>
                <emma:interpretation id="interp23" emma:lang="" emma:confidence="0">
                  <emma:literal>z=-4</emma:literal>
                </emma:interpretation>
                <emma:interpretation id="interp24" emma:lang="" emma:confidence="0">
                  <emma:literal>Z=.4</emma:literal>
                </emma:interpretation>
              </emma:one-of>
            </emma:emma>
          </inkml:annotationXML>
          <inkml:trace contextRef="#ctx0" brushRef="#br0" timeOffset="10672.374">11603 289 676 0,'0'0'12'0,"0"0"3"0,0 0 2 16,0 0-2-16,0 0-4 0,145 5-2 15,-96-9-2-15,2 1-3 16,-4-2-7-16,-5 2-10 0,-9 3-22 16,-10 0-58-16,-7 8-126 0,-7-1-76 0</inkml:trace>
          <inkml:trace contextRef="#ctx0" brushRef="#br0" timeOffset="10823.7549">11645 629 704 0,'0'0'38'0,"0"0"2"0,0 0-1 16,0 0-11-16,0 0-8 16,0 0-7-16,0 0-4 0,146-39-7 15,-93 24-4-15,2 2-26 0,-2-3-112 0,-2 6-177 16,-9-8-29-16</inkml:trace>
          <inkml:trace contextRef="#ctx0" brushRef="#br0" timeOffset="12701.8084">12557 453 375 0,'0'0'67'0,"0"0"-4"16,0 0-10-16,0 0-8 15,0 0-5-15,0 0-4 0,0 0-5 16,0 0-5-16,0 0-5 0,0 0-1 0,-29 7 0 16,29-7 1-16,3 0 0 0,21 0-2 15,11-7-2-15,14-3-4 0,1-1 0 16,4-1-5-16,-6 3-2 0,-4 1-1 15,-16 4-5-15,-10-1 2 0,-9 5 0 16,-3-2-2-16,3 2 0 0,-1 0 0 0,1 0-3 16,-9 0 2-16,0 0 0 0,0 0 0 15,1 0 0-15,2 0 0 16,-1 0 0-16,-2 0 0 0,0 0-2 16,0 0-2-16,0 0-4 0,4 0-6 0,-4 0-9 15,0 0-11-15,2 0-17 0,-2 0-45 16,9 7-185-16,-2-3-26 0</inkml:trace>
          <inkml:trace contextRef="#ctx0" brushRef="#br0" timeOffset="13380.8485">13928 38 434 0,'0'0'54'16,"0"0"-6"-16,0 0-14 15,0 0-8-15,0 0-2 0,0 0-3 0,0 0-2 16,0 0-3-16,0 0-2 0,0 0 5 15,10-11 0-15,-10 10 2 0,0 1 1 16,3 0-4-16,-3 0-5 0,0 0-3 0,2-2-4 16,-2 2-1-16,0 0-2 0,0 0-4 15,0 0 1-15,-9 3 0 0,-6 11 0 16,-5 6 0-16,1 2 0 16,1 3 4-16,-2 1-3 0,1 3 4 0,-4-1-2 15,1-1 0-15,-4 1 0 0,-1 0-1 16,0 4 0-16,-2-4-2 0,4 4 2 15,-2-6 0-15,9-7 2 0,3-3 0 16,6-5 0-16,4-6 0 0,1 1-1 16,4-6 2-16,-2 0-1 0,2 0-1 0,0 3 0 15,-3-3-2-15,3 1 0 0,-1-1-1 16,1 3 0-16,0-3-1 16,0 3 1-16,0-2 0 0,0 3-1 0,6 3 3 15,12 3-1-15,6-2 1 0,4-5-2 16,-8 4 0-16,7-3 0 0,0-2 0 15,-11 1-3-15,11 0 0 0,-11 0-4 16,-7-3-6-16,0 2-7 0,-5 0-9 16,5 0-13-16,-3 0-10 0,2 1-24 15,-8-3-95-15,0 0-115 0</inkml:trace>
          <inkml:trace contextRef="#ctx0" brushRef="#br0" timeOffset="13796.6888">13833 73 580 0,'0'0'56'16,"0"0"-6"-16,0 0-15 0,0 0-12 16,0 0-5-16,0 0-2 0,0 0 1 0,0 0 0 15,0 0-2-15,30 30-1 0,-9 3 3 16,-4 6-9-16,-1 9 4 0,1 0-6 15,-1 7-2-15,-2 2 1 0,-2 1-1 16,-3 1 1-16,0 3-1 0,-4-3 1 16,1-1-2-16,-2-5 0 0,1-6-2 0,-1-6 1 15,-1-14-2-15,-3-1 0 0,2-8-2 16,-2-1-3-16,0-3-14 0,0-7-24 16,0 0-103-16,-5-3-177 0,-5 0-12 15</inkml:trace>
          <inkml:trace contextRef="#ctx0" brushRef="#br0" timeOffset="9986.2516">10241 84 374 0,'0'0'77'0,"0"0"0"0,0 0-22 16,0 0-5-16,0 0-6 0,0 0-10 16,0 0-7-16,0 0-4 0,0 0-7 0,-68-1 2 15,68 1-3-15,-3 0-5 0,2 0-3 16,-4-2-1-16,5 2-4 0,0 0 3 15,0 0-1-15,0 0 0 0,0 0 1 16,0 0 1-16,0 0 1 0,5 0 1 16,14-3 1-16,14 2 0 0,12-4 0 15,-1-2-3-15,7 1-1 0,-1 1-2 0,1 1-1 16,-5 2-1-16,3 2 2 0,-9 0-3 16,-7 0-1-16,-4 8-1 15,-5 6-2-15,-5 6 3 0,-5 2 3 0,-8-3-4 16,-3 7 6-16,-3 3-6 0,-9 5 0 15,-5 9 2-15,-10 0-2 0,-3-2 3 16,-6 2-1-16,-1-1 1 0,-4-3-1 16,0 4 1-16,1-4-2 0,4 1 2 15,4-4-3-15,5 1 3 0,9-13-1 0,6-8 0 16,6 1 2-16,3-8-2 0,0 6 1 16,5 2 1-16,10-2 0 0,10-2 2 15,5-6-3-15,8-7 0 0,-1 0 0 16,7 0-2-16,-6 0-1 0,-10 0 0 15,-1 0-4-15,-7 0-11 0,-2 0-24 0,1 0-44 16,-10 0-115-16,6 0-124 16</inkml:trace>
          <inkml:trace contextRef="#ctx0" brushRef="#br0" timeOffset="10359.8325">10241 438 641 0,'0'0'41'0,"0"0"-8"15,0 0-16-15,0 0-7 0,0 0-4 0,0 0 0 16,141-44-1-16,-85 31-1 0,1-2-3 15,-1 4-5-15,-1 0-10 0,-2 5-26 16,-1 2-66-16,4 3-161 0,-3-5-29 16</inkml:trace>
        </inkml:traceGroup>
      </inkml:traceGroup>
    </inkml:traceGroup>
    <inkml:traceGroup>
      <inkml:annotationXML>
        <emma:emma xmlns:emma="http://www.w3.org/2003/04/emma" version="1.0">
          <emma:interpretation id="{AB83440C-D5C4-4CD2-98A8-CA019A3149F6}" emma:medium="tactile" emma:mode="ink">
            <msink:context xmlns:msink="http://schemas.microsoft.com/ink/2010/main" type="paragraph" rotatedBoundingBox="1401,9815 7397,10112 7333,11413 1336,111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439DDC-778B-4291-A868-9D52144ADCBE}" emma:medium="tactile" emma:mode="ink">
              <msink:context xmlns:msink="http://schemas.microsoft.com/ink/2010/main" type="line" rotatedBoundingBox="1401,9815 7397,10112 7333,11413 1336,11116"/>
            </emma:interpretation>
          </emma:emma>
        </inkml:annotationXML>
        <inkml:traceGroup>
          <inkml:annotationXML>
            <emma:emma xmlns:emma="http://www.w3.org/2003/04/emma" version="1.0">
              <emma:interpretation id="{079E8E2C-C6C0-4307-B927-5E05352C5446}" emma:medium="tactile" emma:mode="ink">
                <msink:context xmlns:msink="http://schemas.microsoft.com/ink/2010/main" type="inkWord" rotatedBoundingBox="1401,9815 7397,10112 7333,11413 1336,11116"/>
              </emma:interpretation>
              <emma:one-of disjunction-type="recognition" id="oneOf5">
                <emma:interpretation id="interp25" emma:lang="" emma:confidence="0">
                  <emma:literal>of-any</emma:literal>
                </emma:interpretation>
                <emma:interpretation id="interp26" emma:lang="" emma:confidence="0">
                  <emma:literal>or-any</emma:literal>
                </emma:interpretation>
                <emma:interpretation id="interp27" emma:lang="" emma:confidence="0">
                  <emma:literal>a-any</emma:literal>
                </emma:interpretation>
                <emma:interpretation id="interp28" emma:lang="" emma:confidence="0">
                  <emma:literal>of-see y</emma:literal>
                </emma:interpretation>
                <emma:interpretation id="interp29" emma:lang="" emma:confidence="0">
                  <emma:literal>n -my</emma:literal>
                </emma:interpretation>
              </emma:one-of>
            </emma:emma>
          </inkml:annotationXML>
          <inkml:trace contextRef="#ctx0" brushRef="#br0" timeOffset="75272.8254">3373 3138 493 0,'0'0'65'0,"0"0"-11"0,0 0-14 15,0 0-10-15,0 0-4 0,0 0-1 0,0 0-1 16,0 0-3-16,0 0-3 16,0 0-3-16,-15 5-1 0,15-5-3 15,0 0 1-15,0 0-4 0,0 0 0 16,0 0-1-16,0 0-4 0,0 0 2 0,0-6-2 16,0-1 0-16,0 0 0 0,0-6-5 15,0 5 5-15,5 4-5 0,-5-4 6 16,0 8-2-16,4-7 0 0,-2 1 1 15,1-1 1-15,1 1 0 0,-4 6 1 16,0-3-1-16,0 3 0 0,2-2-1 0,5-4-3 16,-2-1 2-16,5-2 0 0,8-7-1 15,2 5 1-15,4-6-1 16,5 4-2-16,-1 1 2 0,1 1 0 16,-1 2 1-16,-5 5 0 0,1 0-2 0,-11 1 1 15,7 1-1-15,-2 2-1 0,-4 0 1 16,1 0 1-16,-2 2-1 0,7 7 0 15,-10-2 0-15,11 4 0 16,-6 0 0-16,-4-3 0 0,2 4 0 0,1-3 0 16,-5 2 0-16,1 0 0 0,-5 2 4 0,6 1-4 15,-7-1 4-15,1 0-4 0,-5 2 0 16,0 1 0-16,0 0-1 16,0 3 2-16,-6 1-2 0,-8 5 0 15,0-4 0-15,1-1 1 0,-4-2 0 0,5-3 1 16,-3-1-1-16,0-1 0 0,3-4-1 15,-3 3 1-15,5-2 0 0,5-5-1 16,1-2 2-16,4-3-2 0,0 0 1 16,0 0 1-16,0 3-1 0,-5-3 0 15,5 2 0-15,-4-2 0 0,4 2 1 0,-2-2-1 16,-1 3 0-16,2-3 1 0,-2 0 0 16,1 1 0-16,2-1 0 0,-3 0 0 15,3 3-1-15,-1-3 0 0,1 0 1 16,0 0-1-16,0 0 1 0,0 0-1 15,0 0 1-15,0-9-3 0,9-7 1 16,6-3 0-16,3 1 1 0,1 0 0 16,4 3-1-16,1-3 2 0,1-2-1 15,-2 2-1-15,6 1 1 0,-7-4-3 16,-2 4 2-16,-1-2 1 0,-1-1-5 0,-7 4 4 16,1-1-4-16,-6 4 2 0,3-1 2 15,0 1 1-15,-8 6-1 0,4 3 3 16,-5 4-2-16,0-3 0 0,0 3 0 15,3-2-1-15,-3 0 0 0,1 0 2 16,-1 0-1-16,0-1-1 0,3 2 0 0,-3-2-1 16,0 1 0-16,2 2 0 15,-2-2-1-15,0 2 2 0,0-2-1 16,0 2 0-16,0 0 2 0,-6 0 0 16,-6 0 0-16,-3 9 1 0,1 3-1 0,1 8 1 15,2 5 4-15,-2 6-3 0,7 0 3 16,1-1-5-16,5 3 1 0,0-4 0 15,0-1 0-15,6 0 1 0,6-6-2 16,3-3 0-16,0-3-1 0,8 0 0 16,1-5 1-16,4-5 0 0,6-1-5 0,-1-5-11 15,-6 0-29-15,1 0-65 0,-4-10-204 16,8-5-20-16</inkml:trace>
          <inkml:trace contextRef="#ctx0" brushRef="#br0" timeOffset="76103.4227">4707 2962 666 0,'0'0'66'0,"0"0"-15"16,0 0-12-16,0 0-17 0,0 0-10 16,0 0-6-16,0 0-1 0,0 0-3 15,0 0 2-15,0-1 2 0,6 23 1 16,6 10 7-16,-3 9-5 0,-3 1 1 0,8-2-4 16,-5 4-4-16,0-4 0 0,-3 1-2 15,4-4 0-15,-2-4-1 0,-4-9-1 16,-2-11-3-16,-2 3-5 0,0-7-15 15,0 8-18-15,-11 5-43 0,4-8-121 16,-4-1-110-16</inkml:trace>
          <inkml:trace contextRef="#ctx0" brushRef="#br0" timeOffset="77131.9334">5291 2874 642 0,'0'0'40'0,"0"0"-14"16,0 0-11-16,0 0-1 0,0 0 0 15,0 0 1-15,0 0-1 0,0 0-1 16,0 0-3-16,0 0-1 0,94 88-2 15,-68-66-1-15,2-2-3 0,-1-1 0 16,1 3 2-16,-4-6-4 0,-5 2 4 0,-4-5-5 16,-3-4 0-16,-6-1 1 0,3-7 1 15,-4 1 0-15,1 3 1 16,1-5 2-16,4-7-2 0,2-11-2 16,2-6-5-16,0-5 4 0,-3 0-4 0,-6 2 3 15,4 5 1-15,-4-2 0 0,-2 11 0 16,-1-1 1-16,2-1 2 0,-4 9-1 15,2-1 0-15,-3 7 2 0,0-2 1 16,0 2-1-16,0-2 0 0,2-1-3 16,-2 2-1-16,0 1-1 0,3-3 0 0,-3 3 0 15,0-2 1-15,0 2-2 0,0-2 1 16,0 2-1-16,0 0 2 16,0 0 1-16,0 0 0 0,0 0 1 15,0 2-1-15,0 7 1 0,0 5 1 0,0 2 0 16,0-2 0-16,-3 1 0 0,1 5 1 15,2 9-1-15,0 2 5 0,0 8-4 16,0-3 5-16,0 0-4 0,5-4 1 16,1 4-1-16,0-4-3 0,1 3 2 15,2-1-1-15,-3 4-1 0,5 2-1 0,-2 2 0 16,0 7-3-16,0-2 2 0,1 9 1 16,2 0-1-16,-6-1 0 0,-1 0 1 15,-1-1-3-15,1-3 4 16,-5-2-2-16,0-1 2 0,-5-5 4 0,-1-3-5 15,-3-7 3-15,2-9-4 0,-2-2 0 16,-2-4 0-16,5-6 0 0,-7 5 0 16,4-8 0-16,-5-3 1 0,-1-2 0 15,-3-1-1-15,-11-3 1 0,5 0-1 16,-7-3 0-16,1-7 0 0,3-4 0 0,1-2-1 16,-1-3 0-16,5-1 0 0,2-3-5 15,0-3 5-15,7 9-6 0,4-1 6 16,3 4 0-16,3-3-1 0,1-11 0 15,2-2-1-15,5-7 0 0,10-3 0 16,12-4-1-16,8-4-4 0,7-5-8 16,13-12-12-16,-2-7-22 0,4-5-53 15,-4-8-202-15,-2 1-16 0</inkml:trace>
          <inkml:trace contextRef="#ctx0" brushRef="#br0" timeOffset="73301.1023">3 3239 375 0,'0'0'73'15,"0"0"-16"-15,0 0-14 0,0 0-5 16,0 0-5-16,0 0-2 0,0 0-4 16,0 0-4-16,0 0-2 0,0 0-1 15,-13-1-2-15,13 1-1 0,0 0-3 16,0 0-4-16,-3 0-1 0,3 0-1 0,0 0-3 16,0 0 1-16,0 0-1 0,0 0 0 15,0 0 2-15,0 0 2 0,0 0 1 16,7-2-1-16,8-3-1 0,8-4-1 15,3-2-3-15,-8 5 0 0,1-3-1 16,-1 0-2-16,0 4 1 0,2-6 0 0,-7 6-2 16,-2-1 2-16,2 0 0 15,-7 4 1-15,2-1 0 0,-8 3 0 16,4-4-1-16,1 0-1 0,-4 0 0 16,13-3 0-16,-9 3 1 0,-1-1-2 0,1 3 1 15,-4-5-5-15,4 0 5 0,-5 1-5 16,4-10 4-16,1 10 0 0,-5-3 0 15,4 2 1-15,-4 7 0 0,0-8 3 16,0 1-3-16,0-2 0 0,2 1 0 16,-2 8 0-16,0-1-1 0,0-6 3 0,0-2-3 15,0 1 1-15,0 1 0 0,0-1-2 16,0 2 1-16,0-2-1 0,0 1 1 16,0 7 0-16,-6-6 0 15,6 1 3-15,-5-1-3 0,1 1 1 0,2 1-1 16,-2-1 0-16,-1 1 1 0,1 0-2 15,-5-1 1-15,4 3 0 0,0-1 0 16,-5-5-1-16,2 7 1 0,2-1 0 16,-7-4-1-16,4 4 2 0,-11-3-2 15,2 2 1-15,-1 2 1 0,-1 1-1 0,1 0 0 16,1 0 2-16,0 0-2 0,-2 0 0 16,6 1 0-16,-1 6-1 0,2-4 1 15,-1 3 1-15,8-4-1 16,-7 1 0-16,7 0 0 0,-2 0-1 0,4-2 1 15,-2 1 0-15,1 3 0 0,-4 3 1 0,0 1 0 16,3 2 0-16,-1 1 0 16,1-1-1-16,0 0 0 0,1 0-1 15,1 1 2-15,1 4 4 0,1 1-4 16,2-1 4-16,0 8-5 0,0-8 0 0,6 4 2 16,3-3-2-16,2-8 1 0,5 4 0 15,-5-7 0-15,4-1 1 0,-2 0-1 16,7-5 0-16,8 0 0 0,-1 0 0 15,-2 0-1-15,-1 0 0 0,-2-5 1 16,-4 0-2-16,2-1 1 0,-7 1 1 0,-7 4-1 16,3-8 0-16,-4 5 1 0,1 0-2 15,3-10 2-15,-6 8-6 16,1-12 5-16,-2 2-3 0,-2-1 3 16,3-1 2-16,-3-1-2 0,0 2 0 0,0 9 0 15,0-10 0-15,0 10 0 0,0-2 0 16,0 3 0-16,0 7-2 0,0-4 4 15,0 4-2-15,0-2 0 16,0 0 0-16,0 0 0 0,0-1 1 0,0 1-2 16,0 0 1-16,0 0 0 0,0 0-2 0,0-1 1 15,0 3 1-15,0-2 0 0,0 2 0 16,0-2 0-16,0 2 1 0,1-2-1 16,-1 2 0-16,0-2 0 15,0 2-1-15,0 0 1 0,0 0 0 0,0 0 0 16,5 0 0-16,-5 0 1 0,0 0 1 15,9 0-2-15,-5 2 0 0,5 7 0 16,-3-1 0-16,4 1 1 0,0-2 0 16,-2 2 0-16,-2 1-1 0,3 0 1 15,0 1-2-15,-3 0 2 0,6 6 4 0,-11-3-4 16,10 4 5-16,-7-5-7 0,1-2 1 16,-1 2 1-16,4-1-1 0,-7 3 1 15,4-2-1-15,4 0 0 0,-5-1-1 16,1 4 1-16,1-5 2 0,-2 3-2 15,1-1 0-15,-1-2 0 0,5 4-1 16,-4-3 1-16,1 1-2 0,3 8 2 16,0-1 0-16,0 8 0 0,0-3 1 15,-3 2 0-15,3-2-2 0,-4-5 1 16,1 2 0-16,1 0-1 0,-2-7 1 0,1 7 0 16,-2-8 0-16,-4-8 0 0,5 1 1 15,-4-3-1-15,2 3 0 0,-1-1 0 16,1 1-1-16,-3-7 1 0,0 0 3 15,0 0-3-15,1 2 1 0,-1-2 1 16,3 0-4-16,-3 3 4 0,2-3 0 0,-2 0-1 16,4 0 1-16,1-18-1 0,-1-6-2 15,5-9 2-15,-3 0 0 16,-1-5-1-16,2 1 1 0,-1-3-1 16,3 0 1-16,0 0-2 0,2 0 2 0,-2 2-1 15,4 3 3-15,-2 3-5 0,-7 8-2 16,7 3 3-16,-7 8-6 0,1-2 7 15,3 1 0-15,-7 7 0 0,2 3 0 16,-3 4-1-16,0-9 1 0,0 2-1 16,0-1-1-16,2-7 1 0,-2 6 0 15,0 1 0-15,0 0-1 0,0 8 1 0,0-2-3 16,0 2-5-16,0-1-7 16,4 1-11-16,-4 0-29 0,0 0-53 0,0 0-200 15,6 1-28-15</inkml:trace>
          <inkml:trace contextRef="#ctx0" brushRef="#br0" timeOffset="73735.603">1473 3037 602 0,'0'0'71'0,"0"0"-9"0,0 0-13 16,0 0-12-16,0 0-6 0,0 0-13 0,0 0-1 15,112 2-6-15,-65-9-4 0,4 1-4 16,-4-1-2-16,-8 3-3 0,3-1-3 15,-3 3-5-15,-12 0-17 0,2 0-24 16,-1 2-41-16,-8 0-126 0,7 2-98 16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0-26T03:14:37.30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5431B4E9-27FE-40E1-AB96-87C15E905AC1}" emma:medium="tactile" emma:mode="ink">
          <msink:context xmlns:msink="http://schemas.microsoft.com/ink/2010/main" type="writingRegion" rotatedBoundingBox="30311,6328 31800,6465 31748,7034 30258,6898"/>
        </emma:interpretation>
      </emma:emma>
    </inkml:annotationXML>
    <inkml:traceGroup>
      <inkml:annotationXML>
        <emma:emma xmlns:emma="http://www.w3.org/2003/04/emma" version="1.0">
          <emma:interpretation id="{A88FDE82-F748-41A5-86BC-4E824F129C2A}" emma:medium="tactile" emma:mode="ink">
            <msink:context xmlns:msink="http://schemas.microsoft.com/ink/2010/main" type="paragraph" rotatedBoundingBox="30311,6328 31800,6465 31748,7034 30258,68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D4683DC-DF0D-4053-AB38-BA4FC2418BDA}" emma:medium="tactile" emma:mode="ink">
              <msink:context xmlns:msink="http://schemas.microsoft.com/ink/2010/main" type="line" rotatedBoundingBox="30311,6328 31800,6465 31748,7034 30258,6898"/>
            </emma:interpretation>
          </emma:emma>
        </inkml:annotationXML>
        <inkml:traceGroup>
          <inkml:annotationXML>
            <emma:emma xmlns:emma="http://www.w3.org/2003/04/emma" version="1.0">
              <emma:interpretation id="{31A5B5D2-2BD1-42D8-B0BC-82619EF6065D}" emma:medium="tactile" emma:mode="ink">
                <msink:context xmlns:msink="http://schemas.microsoft.com/ink/2010/main" type="inkWord" rotatedBoundingBox="30281,6650 30693,6688 30683,6797 30271,675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47 75 405 0,'0'0'47'16,"0"0"-21"-16,0 0-13 0,0 0 1 0,0 0 0 16,0 0 5-16,0 0 4 0,0 0 4 15,0 0 1-15,-16-3 0 0,13 3-5 16,3 0-3-16,-2-1-4 0,-1 1-1 15,2 0-2-15,-2 0-2 0,1 0-2 16,-1-4-1-16,2 4-2 0,-2 0 0 16,1 0 2-16,-1 0 0 0,2 0 3 0,1 0 0 15,-3 0-1-15,3 0-1 16,-2 0-3-16,2 0 0 0,0 0 2 16,0 0 0-16,2-2 0 0,19-2 1 0,7-1-2 15,11-1 1-15,3-1-1 0,5 1 0 16,0 0-2-16,-1-1-1 0,-5 1-1 15,-10 1-1-15,-3 2-1 0,-13 1 0 16,-6 1 0-16,0 1-1 0,-9 0 0 16,0-4-1-16,0 4 1 0,1 0 1 0,2 0-2 15,-1 0 1-15,-1 0-1 0,2-1-1 16,-3 1 2-16,2 0-1 0,-2 0 1 16,3 0-1-16,-3-3-2 15,0 3-3-15,1 0-3 0,-1 0-6 0,0 0-11 16,0 0-20-16,0 0-34 0,0 0-107 15,-1 0-126-15</inkml:trace>
        </inkml:traceGroup>
        <inkml:traceGroup>
          <inkml:annotationXML>
            <emma:emma xmlns:emma="http://www.w3.org/2003/04/emma" version="1.0">
              <emma:interpretation id="{C12B00C8-7D92-45BB-A624-5D716D1CDB25}" emma:medium="tactile" emma:mode="ink">
                <msink:context xmlns:msink="http://schemas.microsoft.com/ink/2010/main" type="inkWord" rotatedBoundingBox="30979,6390 31800,6465 31748,7034 30927,6959"/>
              </emma:interpretation>
              <emma:one-of disjunction-type="recognition" id="oneOf1">
                <emma:interpretation id="interp1" emma:lang="" emma:confidence="0">
                  <emma:literal>12</emma:literal>
                </emma:interpretation>
                <emma:interpretation id="interp2" emma:lang="" emma:confidence="0">
                  <emma:literal>I 2</emma:literal>
                </emma:interpretation>
                <emma:interpretation id="interp3" emma:lang="" emma:confidence="0">
                  <emma:literal>\ 2</emma:literal>
                </emma:interpretation>
                <emma:interpretation id="interp4" emma:lang="" emma:confidence="0">
                  <emma:literal>| 2</emma:literal>
                </emma:interpretation>
                <emma:interpretation id="interp5" emma:lang="" emma:confidence="0">
                  <emma:literal>l 2</emma:literal>
                </emma:interpretation>
              </emma:one-of>
            </emma:emma>
          </inkml:annotationXML>
          <inkml:trace contextRef="#ctx0" brushRef="#br0" timeOffset="499.3056">703-243 529 0,'0'0'69'16,"0"0"-15"-16,0 0-13 0,0 0-8 0,0 0-4 15,0 0-2-15,0 0-4 0,0 0-6 16,0 0-3-16,0-13-1 16,0 13-3-16,0-4-2 0,0 4-3 0,0 0-2 15,0 0 0-15,0 0 1 0,4 7-1 16,4 14 1-16,-2 8-1 0,-2 2 1 15,2 3 0-15,-1 6 1 0,-1 3 0 16,1-2-1-16,-1 1-1 0,1 1 1 16,-4-6-3-16,-1 0 2 0,0-10-1 0,0-1 1 15,0-7 0-15,0-5 0 0,0 1-1 16,-1-8 1-16,1 0-2 16,0-7-2-16,-2 0 1 0,2 0-1 0,0 2-3 15,-3 0-1-15,2-2-9 0,-2 0-12 16,-3 0-22-16,-2 0-32 0,-2-8-126 15,1-3-117-15</inkml:trace>
          <inkml:trace contextRef="#ctx0" brushRef="#br0" timeOffset="1315.9623">1038-151 359 0,'0'0'68'0,"0"0"-20"0,0 0-12 15,0 0-1-15,0 0 4 0,0 0-2 16,0 0-3-16,0 0-7 0,0 0-2 16,0 0-4-16,3 5-2 0,-3-5-2 15,0 0-6-15,0 0-3 0,0 0 2 0,0 0-3 16,0 0 3-16,0 0 1 16,0 0 1-16,0 0 1 0,0 0-1 0,-3 0-1 15,3 0-4-15,0 0-1 0,0 0-3 16,0 0-2-16,0 0 0 0,0 0-1 15,-1-9 0-15,1-2 1 0,0 2 1 16,0 3-2-16,0-4 1 0,0 2 2 16,0-1 0-16,0 2 1 0,0 7-2 0,0-2 0 15,0 2-1-15,0-7 0 0,0 0 0 16,1 1-1-16,11-2 1 0,-6 5-1 16,8-2 1-16,1 5-1 0,4-3 0 15,8 3 1-15,-9 0-1 0,8 0-1 16,-5 3 1-16,-5 7 1 0,7 5-2 15,-10-2 4-15,-3 3-3 0,-1 6 0 16,-8-7-1-16,4 12 0 0,-5 2 0 16,0-1 1-16,-5 10-1 0,-1-15 2 15,-1 1-1-15,-4-3-2 0,0 4 2 0,-7 4-1 16,0-1 1-16,-1-1 1 0,-4 3-2 16,2-1 1-16,-1-2 0 0,2-4 1 15,4-5-1-15,7-8 0 16,7-2 0-16,2-8 0 0,0 0 0 0,0 0 1 15,0 2-1-15,0-1 1 0,0 3 0 16,0 2 0-16,2-1 0 0,11 1 0 16,10-1-2-16,-8-3 1 0,12 0 0 15,-3 0 0-15,-5-2 0 0,10 0 1 16,-11 0-1-16,5 0 0 0,-4 0 0 0,1 0-2 16,8 0 3-16,-10 0 0 0,9-4 0 15,-12 4 2-15,0-4-2 0,3 1-1 16,-12 1 2-16,11 0 0 0,-11 2-2 15,0-2 4-15,3 2-3 0,-9 0-1 16,0-2 0-16,0 2-3 0,3 0 3 0,-2 0-2 16,2 0-1-16,-1 0-7 0,1 0-15 15,-3 0-31-15,2 0-86 0,1 0-182 16,-2-3-10-16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0-26T03:17:13.601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17D1ADFE-AA57-4ECB-A5E0-9F11F5C273C1}" emma:medium="tactile" emma:mode="ink">
          <msink:context xmlns:msink="http://schemas.microsoft.com/ink/2010/main" type="writingRegion" rotatedBoundingBox="13567,16851 14669,16851 14669,18105 13567,18105"/>
        </emma:interpretation>
      </emma:emma>
    </inkml:annotationXML>
    <inkml:traceGroup>
      <inkml:annotationXML>
        <emma:emma xmlns:emma="http://www.w3.org/2003/04/emma" version="1.0">
          <emma:interpretation id="{67E5BCA9-66D1-4215-A18E-45318C504FE7}" emma:medium="tactile" emma:mode="ink">
            <msink:context xmlns:msink="http://schemas.microsoft.com/ink/2010/main" type="paragraph" rotatedBoundingBox="13567,16851 14669,16851 14669,18105 13567,181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02F00EC-D577-4696-9D96-7B2CCE0B846F}" emma:medium="tactile" emma:mode="ink">
              <msink:context xmlns:msink="http://schemas.microsoft.com/ink/2010/main" type="line" rotatedBoundingBox="13567,16851 14669,16851 14669,18105 13567,18105"/>
            </emma:interpretation>
          </emma:emma>
        </inkml:annotationXML>
        <inkml:traceGroup>
          <inkml:annotationXML>
            <emma:emma xmlns:emma="http://www.w3.org/2003/04/emma" version="1.0">
              <emma:interpretation id="{05E94F23-17C5-42A1-AEE7-9705B7B2ABDD}" emma:medium="tactile" emma:mode="ink">
                <msink:context xmlns:msink="http://schemas.microsoft.com/ink/2010/main" type="inkWord" rotatedBoundingBox="13567,16851 14669,16851 14669,18105 13567,18105"/>
              </emma:interpretation>
              <emma:one-of disjunction-type="recognition" id="oneOf0">
                <emma:interpretation id="interp0" emma:lang="" emma:confidence="0">
                  <emma:literal>2,</emma:literal>
                </emma:interpretation>
                <emma:interpretation id="interp1" emma:lang="" emma:confidence="0">
                  <emma:literal>2 ,</emma:literal>
                </emma:interpretation>
                <emma:interpretation id="interp2" emma:lang="" emma:confidence="0">
                  <emma:literal>"</emma:literal>
                </emma:interpretation>
                <emma:interpretation id="interp3" emma:lang="" emma:confidence="0">
                  <emma:literal>z ,</emma:literal>
                </emma:interpretation>
                <emma:interpretation id="interp4" emma:lang="" emma:confidence="0">
                  <emma:literal>Z ,</emma:literal>
                </emma:interpretation>
              </emma:one-of>
            </emma:emma>
          </inkml:annotationXML>
          <inkml:trace contextRef="#ctx0" brushRef="#br0">12206 9614 429 0,'0'0'66'0,"0"0"0"16,0 0-16-16,0 0-12 15,0 0-9-15,0 0-8 0,0 0 1 16,0 0-2-16,-114 9-1 0,106-8-3 16,8-1-8-16,-6 3 2 0,-1 0-4 0,1-1 0 15,1 1 0-15,1 3-2 0,-1-1 1 16,1 0-1-16,2-2 1 0,2-3 1 15,-3 0-1-15,3 0 3 0,0 3-1 16,0-1 0-16,0 7 2 0,0-3-3 16,0 3 1-16,17 2-1 0,-7-5 1 0,14-1 0 15,5-5 0-15,4 0-2 0,12 0 0 16,-4 0-3-16,1 0-2 16,3-5 1-16,2 1 0 0,-2-3 0 15,1 3 1-15,1-1-2 0,0 1 0 0,-8 0 1 16,-2 0-1-16,-13-1 1 0,-7 3 1 15,-2 0-1-15,-6 2-1 0,0-2 1 16,0 2-2-16,-9 0 1 0,0 0 2 16,0 0-1-16,1 0 0 0,-1 0 0 15,5 0-2-15,-4 0 1 0,2 0 0 0,-3 0 0 16,0 0-1-16,0 4 0 16,0 11 0-16,-10 6 1 0,-7 9 0 15,1-1 1-15,-2 0 6 0,-2 1-6 0,-2 4 4 16,2 1-5-16,-2-1-2 0,2 5 2 15,-4 1-2-15,1-4 2 0,-1 4 0 16,0-2 0-16,-3 0 2 0,5-2-2 16,2-4-1-16,2-1 2 0,6-9-3 15,3 2 2-15,5-9 2 0,1 2-2 16,1 2-1-16,2-4 3 0,0 9-3 0,11-10 2 16,1 2 1-16,7-6 1 0,5-5 1 15,5-5-2-15,8 0-2 0,1 0-1 16,-3-2 1-16,-4-7-1 0,-7 5 1 15,-4-4-4-15,-4 1-1 0,-4 4-7 16,5-5-9-16,-11 7-13 0,7-2-20 0,-7 3-24 16,8-6-70-16,-1 2-159 0,1-5 13 15</inkml:trace>
          <inkml:trace contextRef="#ctx0" brushRef="#br0" timeOffset="611.0025">13120 10339 726 0,'0'0'31'0,"0"0"1"0,0 0-5 15,24 145-14-15,-24-96-4 0,-9-1-5 16,-4-2-3-16,-5-1 5 0,-2-3-6 15,-4-4 1-15,-4-5-7 0,-5-6-21 16,-5-2-44-16,0-7-229 0,1-5-27 16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0-26T03:22:31.05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889FFF92-5037-41EC-B76F-D5BA1FB77B70}" emma:medium="tactile" emma:mode="ink">
          <msink:context xmlns:msink="http://schemas.microsoft.com/ink/2010/main" type="inkDrawing" rotatedBoundingBox="23924,5980 31443,8479 30907,10092 23387,7593" semanticType="callout" shapeName="Other"/>
        </emma:interpretation>
      </emma:emma>
    </inkml:annotationXML>
    <inkml:trace contextRef="#ctx0" brushRef="#br0">7795 1769 44 0,'0'0'16'0,"0"0"3"0,0 0 7 15,0 0 8-15,0 0 10 0,0 0 1 16,0 0 0-16,0 0-9 0,0 0-7 15,2-8-1-15,-2 6 0 0,-2 2-7 16,-1 0-4-16,2 0-6 0,-2 0-4 16,1 0 2-16,-1 0-1 0,2 0 1 0,-2 0 2 15,1 0 2-15,-7 0 1 16,0 0 1-16,3 0-1 0,-1 2-4 16,1 1-2-16,-2-2-5 0,2 3 1 0,-7 2-1 15,7-1-2-15,-2-4-1 0,-2 6 1 16,5-5 0-16,-1 0 1 0,-6 4 1 15,8-1 1-15,-3-3 4 0,-3 7-2 16,5-5 0-16,-7 4 2 0,2 2-1 16,-1-1 0-16,-5 4 2 0,5-4-3 0,-2 4 1 15,4-6-1-15,1 2-1 16,-1-3-2-16,5-1 0 0,-8 2-2 16,9-3 0-16,-5 1 1 0,4-1 1 15,-2-2 0-15,-2 0 1 0,2 1 2 0,-4 3-1 16,5-4 1-16,-2 0-1 0,2 3 0 15,-1-3 0-15,0 0-2 16,-1 0-3-16,2 3 1 0,-1-2-1 0,1 2 0 16,1 0 0-16,-7 2 0 0,7-3 0 15,-1 1 1-15,-7 1 0 0,6-1 0 0,-4 3 2 16,-2-1 0-16,1 0 0 0,1 3 0 16,5-9 0-16,-7 9-1 15,8-7-2-15,-2 2 1 0,-3 4-2 0,4-5 1 16,1 0 1-16,-5 5 0 0,4-5-1 15,-5 4 1-15,1 3-1 0,-2-1 1 16,-7 1 1-16,8-2 1 0,-10 2 1 16,-1-2 0-16,9-5-1 0,-11 5 0 15,13-5-1-15,-4 2 0 0,1-1 0 16,7-2-1-16,-6 4 0 0,7-5 0 0,-1 0-1 16,2 3 0-16,-2-3 1 0,1 2-1 15,-2-2 0-15,-4 5 0 0,7-5 1 16,-7 4-1-16,-1-1 0 0,-1-1 1 15,2 3-1-15,-2-2 1 0,-7 0-1 16,6 1 1-16,-5 3-1 0,-1-3 0 16,7-1 0-16,-10 3 0 0,11-3 0 15,-4 1 0-15,1-1 1 0,0 1-1 16,-2-1 0-16,5 2 1 0,-9-1-2 16,9 0 2-16,-9 3-1 0,10-2 0 0,-2-3 1 15,-5 5-1-15,6-4-1 0,-11 3 2 16,1-4 1-16,7 1-1 15,-9 1 0-15,0 0-1 0,7-5-1 0,-7 7 2 16,0-5-1-16,9 2 0 0,-9 1 1 16,1-1-2-16,8 0 1 0,-9 1 0 15,11-1 0-15,-5-4 1 0,-6 6 0 16,9-4-1-16,-11 4 0 0,2-3 0 16,9 1 0-16,-12 1 0 0,3-1 0 15,0-2 0-15,0 2 0 0,1 1 0 0,-1-1 1 16,2 1-1-16,0-2 0 0,0 4 0 15,-2-5-1-15,9 2 1 0,-9-1 1 16,6 0-1-16,-2-3 0 0,-7 1 1 16,0 1-2-16,-6-1 1 0,3 1 1 15,-3 0 0-15,1 0 0 0,-1-1-1 0,3 0-2 16,6 1 2-16,-3-2 1 0,-2-1 1 16,-2 3 0-16,-7-1 4 0,14 0-7 15,-4-2 1-15,1 3 0 16,7-3 0-16,-8 0 0 0,8 0 0 0,0 0 0 15,-2 0-6-15,2 0 7 0,1 0 2 16,-4 0-3-16,-5-3 4 0,10 1-4 16,-11 2 0-16,11-2 0 0,2-1-4 15,-3 3 4-15,0-1 0 0,1-2-1 16,-2 3-1-16,2-2 2 0,-4 2 0 0,2-2 3 16,1 2-3-16,-4-3 0 0,4 1 0 15,-13 1 0-15,15 1 0 0,-13-3 0 16,2 1 0-16,2-1 0 15,-1 1 0-15,-1 1-1 0,1-4 2 0,-2 2-1 16,-6-4 2-16,2 3-2 0,2-2 0 16,1-1-2-16,-2 0 2 0,11 1 0 15,-4-1-1-15,1 1 4 0,-1-5-3 16,-5 3 0-16,9 2 0 0,-3-2 0 16,2-2 0-16,-2 2 1 0,-6-3-1 0,1-3 0 15,1 3 1-15,0-2-2 0,1 2 2 16,2-2-1-16,1 2 2 0,-2 0-1 15,2-2 1-15,3 2 0 0,-3-3-1 16,-1 4-2-16,0-6 1 0,0 2-1 16,-2 1 1-16,0-2 2 0,1 2-2 15,-1-4 0-15,-1 3 0 0,1-2 0 16,1 0 1-16,-1 2 0 0,3-5 1 16,1 3-2-16,-1 2 2 0,0 1-2 15,0-2 0-15,0 3 1 0,-3-1 1 0,3-3 0 16,0 3-1-16,0-6-2 0,1 5 2 15,1-4-2-15,7 5 2 0,0 1 2 16,0-3-2-16,3 4 0 0,-6-4 0 16,3 2-2-16,0-3 2 0,-8-2-1 15,3 1 0-15,1-1 0 0,-4 4 0 0,4-5-1 16,-4 1 2-16,2 1-1 0,-1-1-1 16,2-1 1-16,-2 1 0 15,2 0 0-15,0-1-2 0,7 4 3 0,-4 1-5 16,2-1 5-16,0-2-2 0,-4-5 1 15,1 2 1-15,0-2-2 0,-2 0 2 16,2 0 0-16,-3-1-2 0,0-2 0 16,0-2 2-16,-2 3-2 0,4 0 3 15,-1-1-2-15,2-1 0 0,0 4 0 16,0-3 2-16,3 4-3 0,0-2 3 0,-3 2-2 16,0-1 0-16,2 0 0 0,-2 1-1 15,-2 2 1-15,-1-2 0 0,1 4 1 16,1 2-1-16,-1-2 0 0,2 1 2 15,5 2-2-15,-2-1 0 0,0-1 1 16,3 5-2-16,-3-5 1 0,1 1 2 16,4 6-2-16,-6-8 0 0,3 1 0 15,-4 0-2-15,5 2 1 0,-4-2 2 16,-1 0-1-16,1 2 1 0,-5-7-1 16,7 8-1-16,-1-3 1 0,-1 2 0 0,-1 0 0 15,1-2 2-15,1 3-2 0,0 0 2 16,2 3-2-16,-3-2 0 0,-1-2 1 15,7 6-4-15,-8-6 2 0,1 2-2 16,5 3 3-16,-6-2-2 0,8 1 2 16,-4 2 0-16,-5-3-1 0,5 4 2 0,-5-7-2 15,-1 6 1-15,6 0 0 16,-8-3 0-16,2 3-1 0,7 2 1 16,-8-5 1-16,9 7-1 0,0-3 0 15,-2 0 1-15,-2-3-2 0,-1-1 1 0,4 3 0 16,-7-5 0-16,2 2 0 0,8 5 1 15,-9-8-1-15,9 8 0 0,-4-1 0 16,-4-4 0-16,5 2 0 0,-5-2 1 16,7 5 0-16,1-1-1 0,-2-2 0 15,0 0-1-15,0 2 1 0,1-2 1 0,1 1-1 16,2 3 1-16,4 3-2 0,-2-2 1 16,1 1 0-16,-2-1 0 0,4 2 0 15,-5-2 1-15,4 1-2 0,-2-1 2 16,-6-3-2-16,8 5 1 0,-3-2 0 15,-4-3 1-15,7 6-1 0,-4-6 0 16,-2 1 0-16,4 4-1 0,-6-2 1 16,0-2 0-16,0 1 0 0,-2-1 0 15,8 3 1-15,-7-1-1 0,7 2 1 16,-8-5 0-16,1 3-1 0,7 2 1 0,-6-4-1 16,6 2 0-16,0 3 2 0,-8-7-2 15,7 5 1-15,-5-7 0 0,-7-3 0 16,9 4 0-16,-8-4 0 15,1 2 1-15,1 2-2 0,-2-2 0 0,0 2-1 16,-2 3 1-16,7-1 1 0,-2 3 0 16,1-1 0-16,5 3-1 0,0 1 1 15,3 1-1-15,6 0 0 0,-1 0 2 16,1 0-1-16,-3 0 1 0,-6 0 0 16,0-4-2-16,-7 0 0 0,1 1-1 0,-1-2 1 15,-8-3 1-15,9 5-1 0,-12-2 0 16,3 0 1-16,7 1-1 0,-10 2 0 15,12 0 0-15,-3-1 0 0,3 3 0 16,6-1 0-16,1 1 0 0,1 0 0 16,-2 0 0-16,-9 0-1 0,3 0 2 15,-2 0-2-15,2 0 1 0,-3 0 1 16,2 0-1-16,-5 0-1 0,-8 0 1 16,10 0-1-16,-10 0 1 0,11 0 2 15,-2 0-1-15,1 0-1 0,1 0 0 0,0 0 0 16,9 0 0-16,-6 0 2 0,6 0 0 15,0 0-1-15,1 1 1 0,-1-1-2 16,0 0 1-16,0 0-1 0,3 0 1 16,6 0-1-16,-3 0 1 0,3 0 0 15,-1 0-2-15,-2 0 1 0,1 0 1 0,-7 0-2 16,-3 0 2-16,-3 0-1 0,-9 0 0 16,0 3 1-16,-8 1-1 0,-1 0 0 15,3 1 0-15,-3 1 0 16,0 4 2-16,1-3-2 0,8-3 1 0,0 1 0 15,0-2 0-15,6 0 0 0,-9 1 1 16,12-2 0-16,-3 0-1 0,3 1-1 16,-3-1 0-16,2 0-1 0,-1 2 1 15,2 3 0-15,9-5 0 0,-2 2 0 16,8-4 0-16,-1 0-1 0,1 0 0 0,-3 2 0 16,1-2 1-16,-1 3-2 0,2-3 0 15,1 2-5-15,-3-2-8 0,3 1-11 16,-2 2-24-16,2-3-40 0,0 4-144 15,0 2-75-15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0-26T03:22:34.26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2436A16C-910C-431E-8A88-19BA33ED8AAA}" emma:medium="tactile" emma:mode="ink">
          <msink:context xmlns:msink="http://schemas.microsoft.com/ink/2010/main" type="inkDrawing" rotatedBoundingBox="18018,4640 22529,6776 22020,7850 17509,5714" semanticType="callout" shapeName="Other">
            <msink:sourceLink direction="with" ref="{51EEA8A1-EABF-4B30-9C72-B6E9B01FC1A2}"/>
            <msink:sourceLink direction="with" ref="{284F8740-284B-4A6F-B7AB-C352891CBF44}"/>
          </msink:context>
        </emma:interpretation>
      </emma:emma>
    </inkml:annotationXML>
    <inkml:trace contextRef="#ctx0" brushRef="#br0">4455 1666 291 0,'0'0'68'0,"0"0"-3"0,0 0-8 0,0 0-10 15,0 0-12-15,0 0-1 0,0 0-2 16,0 0-5-16,-130-2-3 0,114 2-7 16,-5 0-2-16,4 0-3 0,-1 0-4 15,-9 0-3-15,11 0-2 0,-15 0 0 16,6 0-1-16,5 0 0 0,-11 0 1 16,2 2 0-16,1-2 1 0,-11 0 2 0,3 0 0 15,1 0-1-15,-1-2 1 0,-2-2 1 16,-1-2 1-16,-1-2-2 0,0-2-1 15,0 2-2-15,1 2 1 0,1-3 0 16,4 0-2-16,-1 0 2 0,2 1-2 16,4-1-1-16,1 1 1 0,2-5 0 15,2 2-1-15,-1 0 1 0,1-4 0 16,-2 2-1-16,-1-3 1 0,-2 1 0 16,-2 0 0-16,1 1 0 0,-2 1 0 15,2-1 0-15,2 2-1 0,1-2 1 0,0 1-2 16,2-3 2-16,1 1 0 15,5-3-1-15,1 1 1 0,3-2-2 0,4 3 1 16,-1-2 0-16,2 0 0 0,2 4 3 16,-4-5-3-16,3 2 2 0,0 6-2 15,-1-10 1-15,-2 2-1 0,-2 1-1 0,-1-6 1 16,0 2 0-16,0 0-1 0,1 1-1 16,-2-1 1-16,1-2-3 15,1 3 5-15,-1-3-1 0,2 5-1 16,-2 0 2-16,0-5-2 0,-3 5 0 0,-2-1 0 15,-4-1-1-15,-3 0 1 0,0 2 0 16,-2-2 1-16,1-1-1 0,4 6 0 16,1-2-1-16,8 4 1 0,0-4 0 15,2 1-1-15,2-3 4 0,-2 0-4 16,2 1 2-16,2 1 0 0,0 7-2 0,-3-10 0 16,0 1 2-16,-2 3-2 0,-5-6 1 15,-2 3 0-15,1-1-2 16,-1 3 2-16,0 0-1 0,2 2 2 0,4 1 0 15,0 1-1-15,1-4 0 0,5 7 0 16,-5-8 0-16,1 4 0 0,2 4 0 16,-4-3 1-16,2-5 0 0,-2 4-1 15,1 0 0-15,1 0 0 0,-2 1-1 16,6 3 1-16,-9-2 0 0,0-1 0 16,7 8 1-16,-8-7-1 0,-1 3 0 0,6 4 0 15,-5-4-1-15,-2 2 0 0,6 4 2 16,-8-5-1-16,-1 1 0 0,3 1 2 15,-1-2-2-15,2 0 1 0,4 6-1 16,1-5-1-16,-3 3-4 0,1-1 5 16,-6-3-5-16,8 5 6 0,-9-3-2 0,8 3 1 15,1 2 0-15,0-1 0 0,7 1 0 16,-7 0 0-16,9 0 0 0,-3 0 0 16,-7-1 0-16,8 3-1 15,-13 0 1-15,-5 0 0 0,-2 0-1 0,-8 0 1 16,3 0 0-16,0 0 0 0,-2 3 0 15,2-3 0-15,-3 2 0 0,10-2 1 16,-4 0-1-16,14 0-1 0,-5 0 1 16,4 0 0-16,8 0 0 0,-9 0 4 15,9 0-4-15,0 0 1 0,-6 0-1 0,6 0-2 16,0 0 2-16,-7 0-1 0,6 0 1 16,-8 0-1-16,0 0 0 0,9 0 0 15,-6 0 1-15,9 0 0 16,-1 0 0-16,1 2 1 0,6-2-1 0,-9 0 1 15,3 2-1-15,-3-2 0 0,-8 2 0 16,10 1 0-16,-10-1 0 0,2 0-1 16,-3 0 2-16,-6 0-1 0,9 3 4 15,-12-1-4-15,12 0 6 0,-3 1-7 16,0 1 1-16,3-3-1 0,0 0 0 16,6-1 1-16,-6 3 0 0,7-4 0 0,2 1 1 15,0 1-3-15,-3-3 2 0,0 0 0 16,0 0 0-16,-6 0 1 15,6 0-1-15,-9 0 1 0,3 0 0 0,-5 0-1 16,-10 0 1-16,11 0-2 0,-14 0 1 16,3 0-1-16,-3 0 1 0,-9 5 0 15,4-2 0-15,-3 2 0 0,4-1 0 16,-1 2 0-16,2 1-1 0,0 0 1 16,1-1 1-16,10-1-1 0,1-3 1 0,9-1 1 15,6-1 0-15,3 0 1 0,6 0 2 16,-9 0-1-16,0 0 0 0,0 0 1 15,3 0-1-15,6 0-1 0,-3 0 0 16,3 0-1-16,-2 0-1 0,-1 0-1 16,2 0 0-16,-2-1-1 0,1 1-2 15,-1-2-2-15,2 2-5 0,1-3-6 0,-3 3-12 16,3-2-19-16,-2 2-42 0,2 0-112 16,0 0-111-16</inkml:trace>
    <inkml:trace contextRef="#ctx0" brushRef="#br0" timeOffset="491.2457">-4-136 517 0,'0'0'52'0,"0"0"-13"16,0 0-13-16,0 0-13 0,0 0-8 15,0 0-2-15,0 0-1 0,0 0-2 16,0 0 1-16,0 0-1 0,-101 33 2 16,56 7 5-16,6 2-2 0,-2 0 6 0,7-2 0 15,0-2 3-15,7-9 4 0,8-1-1 16,5-11 0-16,4 0-2 0,5-2-1 15,5-2-4-15,0 6 0 0,2 1-1 16,11 3-1-16,2-4 1 0,6 0-1 16,3 0-1-16,1-1-1 0,6-1-3 0,2 0-2 15,3 5-1-15,5 1-1 16,-2 1-8-16,3 6-37 0,3-4-253 16,3-3-36-16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0-26T03:15:41.34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CA8250AD-6688-4939-93AD-7789369C2237}" emma:medium="tactile" emma:mode="ink">
          <msink:context xmlns:msink="http://schemas.microsoft.com/ink/2010/main" type="writingRegion" rotatedBoundingBox="15694,12575 17532,17096 15879,17768 14041,13247"/>
        </emma:interpretation>
      </emma:emma>
    </inkml:annotationXML>
    <inkml:traceGroup>
      <inkml:annotationXML>
        <emma:emma xmlns:emma="http://www.w3.org/2003/04/emma" version="1.0">
          <emma:interpretation id="{2F53216C-A76B-45BC-A6FB-D9D99D3D2965}" emma:medium="tactile" emma:mode="ink">
            <msink:context xmlns:msink="http://schemas.microsoft.com/ink/2010/main" type="paragraph" rotatedBoundingBox="15694,12575 17532,17096 15879,17768 14041,132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2C6F919-B622-46E7-B4D1-2E35F79D1739}" emma:medium="tactile" emma:mode="ink">
              <msink:context xmlns:msink="http://schemas.microsoft.com/ink/2010/main" type="line" rotatedBoundingBox="15694,12575 17532,17096 15879,17768 14041,13247"/>
            </emma:interpretation>
          </emma:emma>
        </inkml:annotationXML>
        <inkml:traceGroup>
          <inkml:annotationXML>
            <emma:emma xmlns:emma="http://www.w3.org/2003/04/emma" version="1.0">
              <emma:interpretation id="{42E9AAA0-EDD4-4789-B2C1-5995CA3355C0}" emma:medium="tactile" emma:mode="ink">
                <msink:context xmlns:msink="http://schemas.microsoft.com/ink/2010/main" type="inkWord" rotatedBoundingBox="15694,12575 16129,13645 14882,14152 14447,13082"/>
              </emma:interpretation>
            </emma:emma>
          </inkml:annotationXML>
          <inkml:trace contextRef="#ctx0" brushRef="#br0">13419 6048 597 0,'0'0'54'0,"0"0"0"16,0 0-9-16,0 0-16 0,0 0-5 16,0 0-7-16,0 0 0 0,0 0-2 15,0 0-2-15,0 0-2 0,-24 0-2 16,24 0-1-16,-2 0-3 0,2 0-1 15,0 0-2-15,0-7-1 0,0-8-3 16,9-8-3-16,3-6 6 0,5 0-5 16,-2-1 6-16,3 0-1 0,-1-4-2 15,1 4 2-15,-3 0-1 0,3 1 1 16,-5 0-1-16,-2 2 0 0,-2 7 1 0,-2 1-1 16,-2 2 1-16,-4 3 0 0,5-2-1 15,-3 10 1-15,-1-7 0 0,1 6 0 16,-2 0 2-16,2 1-2 0,-3 6 0 15,0-4 0-15,0 4-1 0,0-1 1 16,2 1 1-16,-2-2-1 0,0 2-1 16,0-3 1-16,0 3-2 0,0 0 1 15,3 0 0-15,-3 0 1 0,0 0 0 16,0 0-1-16,0 0 1 0,0 5 0 16,1 15 0-16,-1 0 0 0,0 10-1 0,0-5 1 15,0 1-1-15,3 10 2 0,2-3-2 16,-4 1 0-16,-1-2 2 0,6 6-2 15,-1-1 1-15,-1 4 4 0,1-1-5 16,2 1 4-16,-2-1-2 0,-1-1-1 16,-1-3 1-16,0-2 0 0,2 2 1 0,-1-1-2 15,-2 1 1-15,1-3-1 0,-2-6 1 16,3 1 0-16,-4 0-1 16,1-9-1-16,2 9 2 0,-1-10-2 15,1-2 0-15,-2-2 0 0,-1-7 1 0,0 3-1 16,0-10 0-16,0 0-1 0,0 0-1 15,0 1-3-15,5 2-3 0,-5-1-7 16,0-2-14-16,0 0-21 0,0 2-42 16,-5-2-129-16,4-2-105 0</inkml:trace>
          <inkml:trace contextRef="#ctx0" brushRef="#br0" timeOffset="370.1837">13254 6660 606 0,'0'0'63'0,"0"0"-8"16,0 0-14-16,0 0-5 0,0 0-7 0,0 0-7 15,0 0-6-15,0 0-7 0,153-11-4 16,-91 2-2-16,4 1-3 0,4-2 0 15,1 2-4-15,-3-2-5 0,-7 1-10 16,-4 1-21-16,-5 2-30 0,-7-1-110 16,-5 3-134-16</inkml:trace>
          <inkml:trace contextRef="#ctx0" brushRef="#br0" timeOffset="669.8197">14602 6402 937 0,'0'0'20'0,"0"0"-4"0,0 0-8 16,0 0-9-16,0 0 1 0,0 0-1 15,0 0-3-15,0 0-5 0,0 0-11 16,0 0-24-16,-39 20-88 0,27-13-196 0,6-3-25 16</inkml:trace>
        </inkml:traceGroup>
        <inkml:traceGroup>
          <inkml:annotationXML>
            <emma:emma xmlns:emma="http://www.w3.org/2003/04/emma" version="1.0">
              <emma:interpretation id="{917AAAAC-3D2E-401B-A307-17165EAFD6A8}" emma:medium="tactile" emma:mode="ink">
                <msink:context xmlns:msink="http://schemas.microsoft.com/ink/2010/main" type="inkWord" rotatedBoundingBox="16852,15600 17470,17121 15879,17768 15261,16247"/>
              </emma:interpretation>
              <emma:one-of disjunction-type="recognition" id="oneOf0">
                <emma:interpretation id="interp0" emma:lang="" emma:confidence="0">
                  <emma:literal>%</emma:literal>
                </emma:interpretation>
                <emma:interpretation id="interp1" emma:lang="" emma:confidence="0">
                  <emma:literal>&amp;</emma:literal>
                </emma:interpretation>
                <emma:interpretation id="interp2" emma:lang="" emma:confidence="0">
                  <emma:literal>j</emma:literal>
                </emma:interpretation>
                <emma:interpretation id="interp3" emma:lang="" emma:confidence="0">
                  <emma:literal>*</emma:literal>
                </emma:interpretation>
                <emma:interpretation id="interp4" emma:lang="" emma:confidence="0">
                  <emma:literal>G</emma:literal>
                </emma:interpretation>
              </emma:one-of>
            </emma:emma>
          </inkml:annotationXML>
          <inkml:trace contextRef="#ctx0" brushRef="#br0" timeOffset="95484.6109">14931 9252 467 0,'0'0'62'0,"0"0"3"0,0 0-15 16,0 0-14-16,0 0-10 0,0 0-3 0,0 0-4 16,0 0-3-16,0 0-5 0,0 0-3 15,-14-47-2-15,1 44-2 0,2-4-3 16,-10 4 0-16,-9 3-1 0,-1 0 1 15,-12 3 1-15,4 5 1 0,3 5 1 16,2 3 1-16,1 4 2 0,1 2 2 0,3 3 3 16,4 1 0-16,2 2 0 15,5 4-2-15,8-4-2 0,4-3-5 16,3-1 1-16,3-2 0 0,4 0-2 16,11 4 4-16,5-6-2 0,10-9 1 0,3-6 1 15,5-5 0-15,2 0 2 0,5-11-2 16,2-4-1-16,-2-7-2 0,0-8-1 15,-6-2 0-15,-3-9 0 0,-7 1 0 16,-5-5 0-16,-6-4 0 0,-7-2-1 16,-8-1 1-16,-3-4-2 0,-5-1 0 0,-11 4 0 15,-6 2 0-15,-6 5 0 0,-8 6-5 16,-3 3 4-16,-3 2-4 16,-1 7 4-16,1 7-1 0,0 0 0 0,3 8-1 15,2 2-2-15,8 4 0 0,2 1-3 16,12 4-3-16,6 0-5 0,0 0-9 15,9 2-6-15,-3 0-19 0,3 0-36 16,0 0-207-16,0 0-24 0</inkml:trace>
          <inkml:trace contextRef="#ctx0" brushRef="#br0" timeOffset="95988.5854">15438 8782 471 0,'0'0'54'16,"0"0"-7"-16,0 0-8 0,0 0-9 16,0 0-4-16,0 0-9 0,0 0-4 0,0 0 2 15,0 0-1-15,-51-32 0 0,43 32-1 16,-9 0-1-16,-2 3-3 0,-5 11 0 15,6 3 0-15,3 7-5 0,4 5 6 16,-1 3-5-16,3 7 5 0,5 3-3 16,-1 2-1-16,4 5 3 0,1 3-1 0,0 4 2 15,0 3-2-15,9 3 2 0,0-2-5 16,1-1 0-16,-1-3-1 0,-3-5-2 16,-1-1-1-16,-2-3 0 15,-3-7-2-15,0-3 2 0,0-12-1 0,-8-1 0 16,7-9 0-16,-2-9-3 0,1 1-2 15,2-7-4-15,-3 0-12 0,3 0-23 16,-7 0-43-16,-5-11-117 0,-3-11-112 16</inkml:trace>
          <inkml:trace contextRef="#ctx0" brushRef="#br0" timeOffset="96164.6717">15193 9318 695 0,'0'0'47'0,"0"0"0"16,0 0-11-16,0 0-19 0,126-35-11 15,-69 26-5-15,5 0-5 0,-1 1-7 16,1-6-31-16,-2 3-121 0,-7-5-152 0</inkml:trace>
          <inkml:trace contextRef="#ctx0" brushRef="#br0" timeOffset="96867.9084">14217 10140 540 0,'0'0'62'0,"0"0"-19"16,0 0-16-16,0 0-8 0,0 0-5 15,0 0 2-15,0 0 1 0,0 0 4 16,0 0-1-16,0 0 4 0,-17 11-1 15,29-9-1-15,15 1-2 0,12-2-4 16,11-1-4-16,9 0-3 0,14-6-3 0,11-7 2 16,11-2 0-16,15-3 1 15,7-3 1-15,10 0-1 0,-4 1 2 16,-4 1-6-16,-8 3-2 0,-10-1-1 16,-13 5-4-16,-12 1 3 0,-15 3-1 0,-19 2 1 15,-18 4-1-15,-6 2 0 0,-10 0-1 16,-1 0 1-16,2 0-1 0,-9 0-2 15,0 0 1-15,0 0-5 0,0 0-9 16,0 0-18-16,-9 0-47 0,-6 0-236 16,-12-5-36-16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0-26T03:22:16.47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BA7BB17E-A1C5-4534-B35E-7DAC5C1AA4B6}" emma:medium="tactile" emma:mode="ink">
          <msink:context xmlns:msink="http://schemas.microsoft.com/ink/2010/main" type="writingRegion" rotatedBoundingBox="14022,14115 31413,6230 35386,14994 17996,22879"/>
        </emma:interpretation>
      </emma:emma>
    </inkml:annotationXML>
    <inkml:traceGroup>
      <inkml:annotationXML>
        <emma:emma xmlns:emma="http://www.w3.org/2003/04/emma" version="1.0">
          <emma:interpretation id="{4DAA4DE4-6C59-46E7-B2C9-3C05F6081606}" emma:medium="tactile" emma:mode="ink">
            <msink:context xmlns:msink="http://schemas.microsoft.com/ink/2010/main" type="paragraph" rotatedBoundingBox="22364,12947 31077,5924 31982,7046 23269,1406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8DDB069-F645-4A7A-A907-5D9FBAF716E2}" emma:medium="tactile" emma:mode="ink">
              <msink:context xmlns:msink="http://schemas.microsoft.com/ink/2010/main" type="line" rotatedBoundingBox="22364,12947 31077,5924 31982,7046 23269,14069"/>
            </emma:interpretation>
          </emma:emma>
        </inkml:annotationXML>
        <inkml:traceGroup>
          <inkml:annotationXML>
            <emma:emma xmlns:emma="http://www.w3.org/2003/04/emma" version="1.0">
              <emma:interpretation id="{FBE279A9-9FF1-427B-BE70-18C55ACDD7CA}" emma:medium="tactile" emma:mode="ink">
                <msink:context xmlns:msink="http://schemas.microsoft.com/ink/2010/main" type="inkWord" rotatedBoundingBox="22364,12947 23562,11982 24466,13104 23269,1406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-1177 8413 458 0,'0'0'75'0,"0"0"-9"15,0 0-10-15,0 0-7 0,0 0-10 16,0 0-5-16,0 0-4 0,0 0-7 16,0 0-5-16,0 0-4 0,3-79-5 0,-7 67-4 15,-4 1-3-15,1 4 0 0,-2-1-1 16,-5 3 0-16,1 3-1 0,-7 2 1 15,-7 0-1-15,-1 0 0 0,-7 8 1 16,-2 3 0-16,0 3 2 0,0-2 0 16,-1 5-1-16,4 0 4 0,1-1-4 15,4 0 6-15,2 6-5 0,3-3 0 0,4 1 1 16,7-5-4-16,2 3 1 16,2 3 0-16,5-4 0 0,1 10 1 15,3-4 0-15,0-1-1 0,7 7 1 0,8-4 1 16,8-9 0-16,5 1 1 0,6-9 0 15,0-5 1-15,7-3 1 0,1 0 0 16,0-14-2-16,-3-2 1 0,-1-4-2 16,-5-6 0-16,-5-3-1 0,-4-8 3 15,-6-9-4-15,-4-7-3 0,-8-11 1 0,-2-5-4 16,-4-1 5-16,-1-3 1 0,-13 4-1 16,-4 7 1-16,-6 8-1 0,-3 7 0 15,-6 7-1-15,-1 12 1 16,-4 7-1-16,0 6 2 0,2 8-2 0,11 3-1 15,-2 2 0-15,3 2-2 0,1 2-2 16,4 4-3-16,0 7-7 0,7 6-13 16,3 2-16-16,0 11-36 0,9 3-86 15,0 1-152-15</inkml:trace>
          <inkml:trace contextRef="#ctx0" brushRef="#br0" timeOffset="527.7503">-262 7973 591 0,'0'0'47'16,"0"0"-6"-16,0 0-7 0,0 0-8 15,0 0 0-15,0 0-2 0,0 0-5 16,0 0-2-16,0 0-4 0,0 0-3 16,-80-115-4-16,80 115-2 0,-2-1-3 15,-7 1-2-15,-6 0 1 0,-7 0-3 0,-7 12 2 16,5 12 0-16,0 7 1 0,3 7-1 16,4 8 1-16,4 2 3 0,5 6 0 15,4 1 1-15,4 5 0 16,0 0 2-16,0-1 3 0,3 3-5 0,-2-6 2 15,4 3-5-15,-5-7-1 0,0-1 1 16,0-3-2-16,-9-3 1 0,-3-2-1 16,0-9 1-16,3-6-3 15,-2-7 0-15,7-8-5 0,-1-7-10 0,4 1-14 16,1-7-27-16,-3 0-128 0,3 0-128 0</inkml:trace>
          <inkml:trace contextRef="#ctx0" brushRef="#br0" timeOffset="713.0349">-796 8443 695 0,'0'0'33'0,"0"0"4"0,0 0-5 16,0 0-4-16,165-37-10 0,-94 20-1 0,6 2-5 15,2 3-5-15,-1-1-6 0,-10 0-7 16,-3 2-26-16,-7 5-94 0,-7-5-188 15,2 7-33-15</inkml:trace>
        </inkml:traceGroup>
        <inkml:traceGroup>
          <inkml:annotationXML>
            <emma:emma xmlns:emma="http://www.w3.org/2003/04/emma" version="1.0">
              <emma:interpretation id="{0BAD6528-EE5D-4C73-BC0F-3F2616138548}" emma:medium="tactile" emma:mode="ink">
                <msink:context xmlns:msink="http://schemas.microsoft.com/ink/2010/main" type="inkWord" rotatedBoundingBox="30271,6755 31166,6034 31862,6897 30967,761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459168.452">5910 2012 405 0,'0'0'47'16,"0"0"-21"-16,0 0-13 0,0 0 1 0,0 0 0 16,0 0 5-16,0 0 4 0,0 0 4 15,0 0 1-15,-16-3 0 0,13 3-5 16,3 0-3-16,-2-1-4 0,-1 1-1 15,2 0-2-15,-2 0-2 0,1 0-2 16,-1-4-1-16,2 4-2 0,-2 0 0 16,1 0 2-16,-1 0 0 0,2 0 3 0,1 0 0 15,-3 0-1-15,3 0-1 16,-2 0-3-16,2 0 0 0,0 0 2 16,0 0 0-16,2-2 0 0,19-2 1 0,7-1-2 15,11-1 1-15,3-1-1 0,5 1 0 16,0 0-2-16,-1-1-1 0,-5 1-1 15,-10 1-1-15,-3 2-1 0,-13 1 0 16,-6 1 0-16,0 1-1 0,-9 0 0 16,0-4-1-16,0 4 1 0,1 0 1 0,2 0-2 15,-1 0 1-15,-1 0-1 0,2-1-1 16,-3 1 2-16,2 0-1 0,-2 0 1 16,3 0-1-16,-3-3-2 15,0 3-3-15,1 0-3 0,-1 0-6 0,0 0-11 16,0 0-20-16,0 0-34 0,0 0-107 15,-1 0-126-15</inkml:trace>
          <inkml:trace contextRef="#ctx0" brushRef="#br0" timeOffset="-458669.1464">6566 1694 529 0,'0'0'69'16,"0"0"-15"-16,0 0-13 0,0 0-8 0,0 0-4 15,0 0-2-15,0 0-4 0,0 0-6 16,0 0-3-16,0-13-1 16,0 13-3-16,0-4-2 0,0 4-3 0,0 0-2 15,0 0 0-15,0 0 1 0,4 7-1 16,4 14 1-16,-2 8-1 0,-2 2 1 15,2 3 0-15,-1 6 1 0,-1 3 0 16,1-2-1-16,-1 1-1 0,1 1 1 16,-4-6-3-16,-1 0 2 0,0-10-1 0,0-1 1 15,0-7 0-15,0-5 0 0,0 1-1 16,-1-8 1-16,1 0-2 16,0-7-2-16,-2 0 1 0,2 0-1 0,0 2-3 15,-3 0-1-15,2-2-9 0,-2 0-12 16,-3 0-22-16,-2 0-32 0,-2-8-126 15,1-3-117-15</inkml:trace>
          <inkml:trace contextRef="#ctx0" brushRef="#br0" timeOffset="-457852.4896">6901 1786 359 0,'0'0'68'0,"0"0"-20"0,0 0-12 15,0 0-1-15,0 0 4 0,0 0-2 16,0 0-3-16,0 0-7 0,0 0-2 16,0 0-4-16,3 5-2 0,-3-5-2 15,0 0-6-15,0 0-3 0,0 0 2 0,0 0-3 16,0 0 3-16,0 0 1 16,0 0 1-16,0 0 1 0,0 0-1 0,-3 0-1 15,3 0-4-15,0 0-1 0,0 0-3 16,0 0-2-16,0 0 0 0,0 0-1 15,-1-9 0-15,1-2 1 0,0 2 1 16,0 3-2-16,0-4 1 0,0 2 2 16,0-1 0-16,0 2 1 0,0 7-2 0,0-2 0 15,0 2-1-15,0-7 0 0,0 0 0 16,1 1-1-16,11-2 1 0,-6 5-1 16,8-2 1-16,1 5-1 0,4-3 0 15,8 3 1-15,-9 0-1 0,8 0-1 16,-5 3 1-16,-5 7 1 0,7 5-2 15,-10-2 4-15,-3 3-3 0,-1 6 0 16,-8-7-1-16,4 12 0 0,-5 2 0 16,0-1 1-16,-5 10-1 0,-1-15 2 15,-1 1-1-15,-4-3-2 0,0 4 2 0,-7 4-1 16,0-1 1-16,-1-1 1 0,-4 3-2 16,2-1 1-16,-1-2 0 0,2-4 1 15,4-5-1-15,7-8 0 16,7-2 0-16,2-8 0 0,0 0 0 0,0 0 1 15,0 2-1-15,0-1 1 0,0 3 0 16,0 2 0-16,2-1 0 0,11 1 0 16,10-1-2-16,-8-3 1 0,12 0 0 15,-3 0 0-15,-5-2 0 0,10 0 1 16,-11 0-1-16,5 0 0 0,-4 0 0 0,1 0-2 16,8 0 3-16,-10 0 0 0,9-4 0 15,-12 4 2-15,0-4-2 0,3 1-1 16,-12 1 2-16,11 0 0 0,-11 2-2 15,0-2 4-15,3 2-3 0,-9 0-1 16,0-2 0-16,0 2-3 0,3 0 3 0,-2 0-2 16,2 0-1-16,-1 0-7 0,1 0-15 15,-3 0-31-15,2 0-86 0,1 0-182 16,-2-3-10-16</inkml:trace>
        </inkml:traceGroup>
      </inkml:traceGroup>
    </inkml:traceGroup>
    <inkml:traceGroup>
      <inkml:annotationXML>
        <emma:emma xmlns:emma="http://www.w3.org/2003/04/emma" version="1.0">
          <emma:interpretation id="{18F6D413-D93F-4636-8F4D-16FD6286B2F0}" emma:medium="tactile" emma:mode="ink">
            <msink:context xmlns:msink="http://schemas.microsoft.com/ink/2010/main" type="paragraph" rotatedBoundingBox="15442,17246 27676,11699 28522,13564 16287,191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88D4956-53EC-4464-BE8D-43567195CBCC}" emma:medium="tactile" emma:mode="ink">
              <msink:context xmlns:msink="http://schemas.microsoft.com/ink/2010/main" type="line" rotatedBoundingBox="15442,17246 27676,11699 28522,13564 16287,19111"/>
            </emma:interpretation>
          </emma:emma>
        </inkml:annotationXML>
        <inkml:traceGroup>
          <inkml:annotationXML>
            <emma:emma xmlns:emma="http://www.w3.org/2003/04/emma" version="1.0">
              <emma:interpretation id="{832476C8-E93A-487B-BC25-0A46D2281B96}" emma:medium="tactile" emma:mode="ink">
                <msink:context xmlns:msink="http://schemas.microsoft.com/ink/2010/main" type="inkWord" rotatedBoundingBox="15685,17784 19307,16142 19822,17277 16200,18918"/>
              </emma:interpretation>
            </emma:emma>
          </inkml:annotationXML>
          <inkml:trace contextRef="#ctx0" brushRef="#br0" timeOffset="-291825.6417">-5375 12176 492 0,'0'0'63'0,"0"0"-11"16,0 0-11-16,0 0-4 0,0 0-4 15,0 0-4-15,0 0-1 0,0 0-3 16,0 0-5-16,34-88-4 0,-35 66-2 0,-8-5-3 16,-5 5-3-16,5 7-2 0,-4-4-1 15,-2 3-1-15,-4 0-1 0,-5-6 1 16,-3 8-4-16,2-1 2 0,-7 5-1 15,2 5 0-15,-1 3 0 0,-2 2 0 16,-1 7 1-16,1 10 1 0,5 8 1 16,1 4-2-16,7 4 1 0,7 1-1 15,5 2-1-15,8 1 0 0,0-2 1 16,6-3-1-16,12-1 1 0,6-7-2 16,2-2 0-16,4-5-1 0,-2-9-1 0,-3-2-2 15,-1-6-5-15,3 0-9 0,-3-2-9 16,6-10-7-16,-3-7-6 0,-5-3 4 15,-7-2 5-15,-1-3 7 0,-4 1 10 16,-4 2 3-16,-1 1 0 0,-1-1 1 16,-1 6 1-16,-3 0 4 0,0 1 3 0,0 8 4 15,0-6 3-15,0-3 3 0,0 12 3 16,-3-8 4-16,2 7-1 0,-2 1 1 16,1-1 4-16,2 7 0 15,-4-6 0-15,-1 1-1 0,1 1-2 0,2-1-2 16,2 5-1-16,0-2 0 0,0 2-1 15,0-1-1-15,0-3-1 0,0 1 0 16,-3 3-2-16,3-1-1 0,-1 1 0 16,1 0-3-16,-3 0 1 0,3 0-2 15,0 0-1-15,0 0 0 0,0 0-1 0,0 0 1 16,0 9 0-16,0 7-1 0,4 3 1 16,4-1 0-16,2 7 1 0,1-2 0 15,1 2 0-15,-1 2 1 16,-1-1-2-16,2 5 1 0,-1 0 0 0,-1-1-3 15,2 6 2-15,-1-2 3 0,-1 5-4 16,2 0 4-16,-1-2-4 0,-1 4-2 16,2-4 2-16,-4-4-1 0,1 0 1 15,-5-7-1-15,4-4 1 0,-4-7 1 16,2-3 1-16,-1 3-1 0,-4-12 0 0,4 5 0 16,-5-8 1-16,0 0 0 0,0 0 0 15,3 0 1-15,-2 0-1 0,4 0-1 16,2-19 0-16,-2-10-2 0,1-7 0 15,-2-6 1-15,3-4-1 0,-3-2-3 16,5-3 3-16,2-1-6 0,2-7 5 16,4 5 1-16,2-2 1 0,1-3 0 15,-1 2-2-15,-1 2 1 0,-3 1-1 16,-1 8-1-16,-4 5-1 0,-2 9-4 16,-7 1-10-16,-1-2-28 0,0 3-80 0,0-13-202 15,0 2-26-15</inkml:trace>
          <inkml:trace contextRef="#ctx0" brushRef="#br0" timeOffset="-294304.6265">-6602 12349 594 0,'0'0'63'0,"0"0"-8"0,0 0-19 16,0 0-7-16,0 0-1 0,0 0-7 15,0 0-2-15,0 0-9 0,0 0 1 16,122-32-6-16,-80 23 1 0,0 1-3 16,-3-1-2-16,-3 3-3 0,-9 2-2 0,-3 2-9 15,-9-1-19-15,0 1-56 0,0 0-222 16,-7 0-18-16</inkml:trace>
          <inkml:trace contextRef="#ctx0" brushRef="#br0" timeOffset="-294125.5109">-6514 12493 728 0,'0'0'40'0,"0"0"6"0,0 0-6 15,0 0-17-15,0 0-12 0,0 0-7 16,124 68-2-16,-87-65-3 0,1-3-11 16,-6 0-23-16,-7-6-55 0,-2-4-223 15,-1-1-19-15</inkml:trace>
          <inkml:trace contextRef="#ctx0" brushRef="#br0" timeOffset="-296072.6895">-8088 13382 411 0,'0'0'57'0,"0"0"1"0,0 0-9 15,0 0-5-15,0 0-8 0,0 0-8 16,0 0-5-16,0 0-1 0,0 0-1 16,-72-94-2-16,58 90-3 0,-4 4-3 0,-6 0-5 15,0 8 0-15,-9 8-1 0,5 5 1 16,0 3-1-16,3 5 3 0,1 4-1 15,1 5 2-15,5 3-2 0,3-1-1 16,5-13-1-16,5 4-2 0,5-5 0 16,2-1 1-16,11 1-1 0,1-11 1 0,10-10 0 15,4-5 0-15,10-2 0 0,9-16-3 16,-4-2 0-16,2-9-1 16,-6-3-2-16,-1-6 1 0,-5-6 1 15,-6-3 0-15,-12-5 2 0,-6-4-2 0,-9-6-5 16,-4 0 3-16,-19 1-4 0,-5 4 4 15,-10 5 2-15,-1 12-1 0,-11 5-1 16,1 11 1-16,-6 11 2 0,3 4-3 16,-1 9-1-16,5 0 0 0,6 6-4 15,9 5 3-15,7 0-2 0,10-1 0 0,7-2-2 16,4-3-4-16,2 6-5 0,3-2-11 16,0-3-22-16,3 10-50 0,12-7-211 15,8 4-23-15</inkml:trace>
          <inkml:trace contextRef="#ctx0" brushRef="#br0" timeOffset="-295226.0368">-7608 13031 455 0,'0'0'74'0,"0"0"-9"16,0 0-18-16,0 0-14 0,0 0-9 16,0 0 0-16,0 0-1 0,0 0-1 15,0 0 0-15,-20 0-5 16,17 0-3-16,2 0-3 0,-2 0-3 0,1 0-2 15,-1 0-2-15,2 0 1 0,-1 0-1 16,2 0 3-16,-3 0 0 0,3 0 0 16,0 0 1-16,0 0 1 0,0 5-1 15,14 1 0-15,8 3-1 0,7 0-2 16,1-3-1-16,-8-1-3 0,4-5 1 0,4 2-2 16,-4-2 1-16,2 0 1 0,-1 0-1 15,-3 0-1-15,-4 0 0 0,7 0 1 16,-9 0-1-16,-3 1 1 0,3 4-1 15,-12-5 0-15,12 3 1 0,-12-2-1 16,3 9 0-16,2-3-1 0,-7 5 0 0,-1 9 0 16,-3 1 0-16,-3 9 0 15,-9 2 1-15,-6 4 5 0,-1 1-4 16,-7 4 3-16,0 2-4 0,-2-3 0 16,1 2 0-16,3-3-1 0,1-3 2 0,7-4-3 15,4-8 2-15,6 1 0 0,3-12 1 16,3 3 0-16,0 5 0 0,13-3-1 15,5 0 1-15,6-13 0 0,-6 1 0 16,8-5 1-16,5-2-2 0,3 0 0 16,9-9-2-16,-5-4-1 0,-2 2-4 0,-12 0-10 15,-5 0-15-15,-4-5-27 0,-6 5-53 16,-1 0-202-16,-2 0-13 0</inkml:trace>
          <inkml:trace contextRef="#ctx0" brushRef="#br0" timeOffset="-294817.6536">-7598 13413 638 0,'0'0'59'0,"0"0"-10"16,0 0-14-16,0 0-9 15,0 0-7-15,0 0-7 0,0 0-5 16,127-17-2-16,-76 3-3 0,1 1 0 16,8 0-2-16,-2-3-5 0,-1 1-13 0,-6 4-42 15,0-6-135-15,-6-2-127 0</inkml:trace>
        </inkml:traceGroup>
        <inkml:traceGroup>
          <inkml:annotationXML>
            <emma:emma xmlns:emma="http://www.w3.org/2003/04/emma" version="1.0">
              <emma:interpretation id="{718D5123-F08C-453E-810F-721775AD6BD3}" emma:medium="tactile" emma:mode="ink">
                <msink:context xmlns:msink="http://schemas.microsoft.com/ink/2010/main" type="inkWord" rotatedBoundingBox="22225,14171 25271,12790 26116,14655 23070,16036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20596.1072">861 9136 246 0,'0'0'62'0,"0"0"2"16,0 0-7-16,0 0 0 0,0 0-4 15,0 0-5-15,0 0-6 0,0 0-5 0,0 0-8 16,-76-11-5-16,76 11-5 0,-1 0-2 16,-2 0-5-16,1 0 0 0,1 0-2 15,-2 0-1-15,1 0-1 16,-1 0-1-16,2 0 1 0,1 0 2 0,0 0 3 15,1 0 1-15,23 0 0 0,12 0-1 16,13-1-3-16,-1-5-2 0,3 3-2 16,0-2-3-16,-4 2-1 0,-5 3-2 15,-12 0 0-15,-2-3 0 0,-8 3 0 16,1 0 0-16,0 0-1 0,-12 0 1 0,3 0 0 16,-6-4 0-16,0 4 1 0,1-1-2 15,2 1 0-15,-9 0-4 0,0-3-8 16,0 3-12-16,2 0-17 15,-2 0-16-15,0 0-25 0,3-5-29 0,-3 5-75 16,0 0-96-16</inkml:trace>
          <inkml:trace contextRef="#ctx0" brushRef="#br0" timeOffset="21001.0985">845 9459 440 0,'0'0'76'16,"0"0"-15"-16,0 0-15 0,0 0-8 16,0 0-4-16,0 0-5 0,0 0-2 15,0 0-2-15,0 0 0 0,-6 17-3 0,28-10-3 16,11-3-1-16,12-4-2 0,9 0-1 16,12-2-2-16,9-7 0 0,5-4-3 15,-2 2-3-15,-7 0-3 16,-14 5-3-16,-20-2 1 0,-16 6-2 0,-12 2-1 15,-9 0 0-15,0 0-2 0,0 0-2 16,3 0-2-16,-3 0-11 0,0 0-20 16,-9 2-52-16,-1 6-229 0,-4-3-20 15</inkml:trace>
          <inkml:trace contextRef="#ctx0" brushRef="#br0" timeOffset="1935.7543">-1282 10107 592 0,'0'0'43'0,"0"0"-10"16,0 0-12-16,0 0-4 0,-128 15 1 16,91 8 3-16,1 11-2 0,1 1 0 0,7 6-4 15,1 2-2-15,9 2 3 0,7-4-3 16,10-3 3-16,1-6-2 16,15-5-3-16,10-7 1 0,11-9-1 15,8-9-3-15,10-2-1 0,3-17-2 0,2-10-2 16,-2-9 0-16,-3-6-5 0,-7-7 4 15,-14-9-4-15,-12-8 2 0,-14-5 1 16,-7-6-1-16,-25-3 2 16,-14 5-1-16,-17 6 0 0,-7 14-1 0,-12 17 0 15,-10 17-2-15,0 14 1 0,-1 7 0 0,2 16-2 16,9 10-2-16,10 3-2 0,15 1-4 16,13 5-9-16,14-12-10 15,14 4-19-15,9-4-31 0,18-5-91 16,15 0-140-16</inkml:trace>
          <inkml:trace contextRef="#ctx0" brushRef="#br0" timeOffset="1417.7013">-1870 9343 295 0,'0'0'72'16,"0"0"-10"-16,0 0-16 0,0 0-3 0,-114 3 1 15,99-1 0-15,-1 2-9 0,10-4-6 16,0 2-11-16,-2-2-3 0,2 3-3 15,-1-1-3-15,1 0 1 0,6-2-4 16,-2 0 5-16,2 7-1 0,8 3 3 16,13 2 5-16,12-1-2 0,6-4 2 0,12-7-1 15,6 0 1-15,15-5-6 16,15-6 4-16,14-2-5 0,12 1 1 16,9-5-2-16,-1 2-5 0,-2 2-3 15,-9 1 0-15,-6 1-2 0,-11 2-1 0,-8 1 1 16,-5 2 0-16,-9 1 0 0,-10 0 1 15,-8 1 0-15,-6 3-1 0,-16-2 0 16,-5 3 0-16,-8-3 0 0,-11 3 1 16,1 0-1-16,-8 0 0 0,0 0-1 15,0 0-1-15,3 0-1 0,-2-1-2 0,-1 1-10 16,0 0-11-16,3 0-19 0,-3 0-38 16,0 0-127-16,0 0-113 15</inkml:trace>
          <inkml:trace contextRef="#ctx0" brushRef="#br0" timeOffset="2756.2282">-720 10016 462 0,'0'0'62'0,"0"0"-6"15,0 0-9-15,0 0-10 0,0 0-7 0,0 0-1 16,0 0-4-16,0 0-2 0,0 0-2 16,-33-8-7-16,32 8 0 15,1-1-2-15,0-4 0 0,13 0-1 16,8-1 0-16,8 1-3 0,4 4 0 0,3 1-2 15,-1 0-2-15,2 11 0 0,-1 4-1 16,-1 2-1-16,-3 8 0 0,-4-1-1 16,-5 4-2-16,-8 4 1 0,-9 1 1 15,-6 4-1-15,-14 5 3 0,-14 2 3 16,-11 3-5-16,-8-1 3 0,-4-4-4 0,1-1 0 16,4-7 2-16,1-6-1 0,16-6 2 15,5-8-2-15,10-7 1 0,8-6 0 16,2 5 1-16,4-6 0 15,19-18-2-15,14-14 2 0,14-11-3 0,4-8-4 16,6-7 4-16,3-8-5 0,2-5 5 16,4-1 1-16,-4-1-1 0,-6 7 2 15,-13 10-2-15,-8 9 1 0,-14 19-4 16,-9 11 4-16,-8 10 0 0,-4 7 0 16,0-2 2-16,0 2-4 0,-15 17 2 0,-9 16-1 15,-12 21 2-15,0 10 2 0,-2 6 5 16,5 8-1-16,3-5 1 0,11 2 3 15,10-8-7-15,9-3 3 0,16-10-4 16,17-6-3-16,15-9-1 0,13-7-2 16,6-14-7-16,8-10-22 0,1-8-115 15,-4-21-195-15,1-11-30 0</inkml:trace>
        </inkml:traceGroup>
        <inkml:traceGroup>
          <inkml:annotationXML>
            <emma:emma xmlns:emma="http://www.w3.org/2003/04/emma" version="1.0">
              <emma:interpretation id="{CBBB497E-1C5C-409D-988F-991D3738C48F}" emma:medium="tactile" emma:mode="ink">
                <msink:context xmlns:msink="http://schemas.microsoft.com/ink/2010/main" type="inkWord" rotatedBoundingBox="26573,12736 27878,12144 28461,13429 27156,14021"/>
              </emma:interpretation>
            </emma:emma>
          </inkml:annotationXML>
          <inkml:trace contextRef="#ctx0" brushRef="#br0" timeOffset="22716.8672">3009 8456 359 0,'0'0'46'0,"0"0"-5"0,0 0-7 15,0 0-4-15,0 0-2 0,0 0 3 0,0 0 1 16,0 0-6-16,0 0 0 0,-78-47-7 16,66 41-2-16,-11-2-2 0,10 2-1 15,-15 2-3-15,3 3-2 16,-4 1-2-16,-7 0-1 0,2 0 0 0,1 4 1 15,0 6 3-15,-1 6-4 0,1 3 7 16,2-1-6-16,5 4 2 0,1 4 1 16,8-1-2-16,5 2 0 0,6-5-2 15,2 4 1-15,4 4-1 0,0-4 1 16,6 7-1-16,6-6 0 0,-2-10 1 0,4-4 1 16,5-1 0-16,-5-8 1 0,11-2 0 15,5-2-1-15,0-10 1 0,11-9-3 16,-3-7-1-16,-4-8-2 15,1-3-1-15,-4-5-1 0,-2-7 1 0,-5 0-1 16,-4-11-4-16,-4-3 3 0,-7-3-3 16,-7-2 3-16,-2 2 0 0,0-3 0 15,-14 7 1-15,-5 3-1 0,-6 8-1 16,-6 9 0-16,-4 11 0 0,-8 9-1 16,-7 9 0-16,-1 6-1 0,-2 7 0 0,1 5-1 15,5 8-3-15,4 4-3 0,6 6-6 16,9-2-10-16,8 6-11 0,7 2-17 15,7 2-38-15,6 2-127 16,0-9-87-16</inkml:trace>
          <inkml:trace contextRef="#ctx0" brushRef="#br0" timeOffset="23391.2932">3727 8092 478 0,'0'0'46'0,"0"0"-15"15,0 0-8-15,0 0-5 0,0 0-2 16,0 0-1-16,0 0-1 0,-1-126-4 0,-4 111-1 16,-1 0 0-16,-1 3-3 15,-4-1 2-15,2 2 2 0,5 7 1 16,-1-1 4-16,-1 1 0 0,2 2 0 16,-4-3 0-16,4 4-3 0,4 1-4 0,-2-3 0 15,2 3-6-15,-9 0 1 0,-1 0-1 16,-7 0-1-16,-4 6 2 0,-1 5 1 15,-2 7-1-15,-1 3 0 0,6-2-1 16,1 3-2-16,3 2 3 0,1 3-1 16,5-1 0-16,2 3 3 0,2 2-2 15,4 2 4-15,1 2-1 0,0 1 1 16,4 2 1-16,5 6-3 0,-3 0 4 16,3 5-5-16,-1 5 5 0,-5 2-6 15,1-1 2-15,-4-1 0 0,0-3-3 0,0-4 0 16,0-3-1-16,0-2 0 0,0-12-1 15,0-2 0-15,0-5 0 0,0-7-1 16,-6 6 0-16,0-8-1 0,-3-4-3 16,0 1-6-16,5-6-11 0,-11-5-17 15,-8-3-28-15,-4-12-58 0,-6-11-180 0,9-3-3 16</inkml:trace>
          <inkml:trace contextRef="#ctx0" brushRef="#br0" timeOffset="23649.0654">3218 8551 655 0,'0'0'28'0,"0"0"-1"0,0 0-6 15,0 0-6-15,0 0-5 0,0 0-5 16,155-36-2-16,-104 31-1 0,0-2-4 16,-2 3-2-16,3 4-9 0,-1 0-16 15,-5 0-61-15,-2 0-194 0,-11 1-18 16</inkml:trace>
        </inkml:traceGroup>
      </inkml:traceGroup>
    </inkml:traceGroup>
    <inkml:traceGroup>
      <inkml:annotationXML>
        <emma:emma xmlns:emma="http://www.w3.org/2003/04/emma" version="1.0">
          <emma:interpretation id="{D3F54CA0-6394-4A7D-9B21-770EF211AD6F}" emma:medium="tactile" emma:mode="ink">
            <msink:context xmlns:msink="http://schemas.microsoft.com/ink/2010/main" type="paragraph" rotatedBoundingBox="26109,14230 31641,11870 32559,14023 27028,1638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671FF95B-5506-45CC-8066-0E1F27B4ADB3}" emma:medium="tactile" emma:mode="ink">
              <msink:context xmlns:msink="http://schemas.microsoft.com/ink/2010/main" type="line" rotatedBoundingBox="26109,14230 31641,11870 32559,14023 27028,16383"/>
            </emma:interpretation>
          </emma:emma>
        </inkml:annotationXML>
        <inkml:traceGroup>
          <inkml:annotationXML>
            <emma:emma xmlns:emma="http://www.w3.org/2003/04/emma" version="1.0">
              <emma:interpretation id="{51A1AB61-6F0F-405B-AAE5-F1BD04B56BBE}" emma:medium="tactile" emma:mode="ink">
                <msink:context xmlns:msink="http://schemas.microsoft.com/ink/2010/main" type="inkWord" rotatedBoundingBox="26109,14230 31641,11870 32559,14023 27028,16383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24253.7658">2141 9290 530 0,'0'0'72'0,"0"0"-22"0,0 0-14 0,0 0-14 15,0 0-2-15,0 0 1 0,0 0 0 16,0 0 3-16,0 0-3 0,73 30-1 0,-21-22-2 16,13-1 1-16,11-5-2 15,22-2-1-15,16 0 1 0,23-4-3 16,18-9-1-16,13-2-1 0,4-3-4 16,-2 4-3-16,-12 2-2 0,-19 1-3 0,-17 3-1 15,-18 2 1-15,-20 3 0 0,-19 1 1 16,-22 2-1-16,-20 0 0 0,-13 0 0 15,-10 0-1-15,0 0-1 0,0 0-1 16,0 0-2-16,2 0-5 0,-2-3-6 16,-17 1-20-16,-7 2-40 0,-12-4-241 15,2-1-36-15</inkml:trace>
          <inkml:trace contextRef="#ctx0" brushRef="#br0" timeOffset="26434.7542">2669 10360 300 0,'0'0'84'0,"0"0"-13"16,0 0-15-16,0 0-5 0,0 0-3 16,0 0-10-16,0 0 0 0,0 0-12 0,0 0-3 15,0 0-5-15,9-41-4 0,-13 29-7 16,-10 5-1-16,2 0-2 0,-5 7 1 15,-10 0-1-15,-1 14 0 0,-10 7 7 16,1 11-5-16,2 8 7 0,-2 1-4 16,3 8-3-16,1-2 1 0,6 3-3 15,3-1-1-15,6-6 1 0,9-3 0 16,9-7 1-16,0-4 1 0,12-10 0 16,0-5 2-16,14-12 1 0,4-2-2 15,7-8 0-15,12-12-1 0,-4-8-3 0,-3-6 0 16,-5-9 2-16,-7 0-5 0,-7-8 3 15,-10-3-3-15,-11-1-2 0,-2-9 2 16,-14 1-3-16,-10-3 3 0,-6 2-1 16,-6 4 1-16,-1 7-2 0,-2 7 2 15,-7 10 0-15,3 10-3 0,-1 10 3 16,-5 11-4-16,2 5 0 0,-1 16-2 0,4 9-4 16,4 3-7-16,5 8-16 0,11 1-20 15,6 1-48-15,12-1-141 16,6-10-70-16</inkml:trace>
          <inkml:trace contextRef="#ctx0" brushRef="#br0" timeOffset="27260.7808">3494 10373 429 0,'0'0'69'15,"0"0"-12"-15,0 0-10 0,0 0-11 0,0 0-3 16,0 0-4-16,0 0-3 0,0 0-7 15,11-124-3-15,-25 100-6 0,4 6-2 16,-5 6-2-16,-6-3 1 0,-3 6-5 16,-9 1-1-16,0 4-1 0,0 4-1 15,-1 0 2-15,4 8 0 0,-1 5 2 0,2 8 0 16,7 3 1-16,2 3 1 0,10-8 0 16,2 8 1-16,8 0 6 15,0 3-4-15,8 4 5 0,7-7-4 16,-5-10 0-16,7-5-1 0,-5-5 0 0,4-5-1 15,8 0-2-15,0-2 1 0,3-4-1 16,-2-11-1-16,-3-3 1 0,-5-6 0 16,1-5-5-16,0-2 3 0,-5-2-4 15,-1 2 2-15,0 2 1 0,-6 10 0 16,0 5 0-16,-1 3-1 0,-1 8 0 0,1-2 0 16,-1 0 1-16,-4 5-1 0,8 0 0 15,7 2-1-15,4 17 0 0,8 6 1 16,-2 12 0-16,-1 6-2 0,0 12 5 15,0 7-4-15,0 7 2 0,1 1-1 16,-4 3-2-16,2-5 1 0,-4-2 1 16,-4-5-1-16,-2-10 1 0,-3-8 1 15,-5-13-1-15,-1-16 2 0,-1-5 1 16,-3-9 1-16,0 0 2 0,0 0-1 16,2-1 0-16,4-21-1 0,1-12-4 0,2-20 0 15,2-8 0-15,4-7-1 0,1-9 3 16,1-2-5-16,4 1-1 0,-6 4 2 15,0 11-7-15,-2 8 6 0,-2 11 1 16,-4 16-3-16,-2 2 0 0,-2 11-4 16,-3 7-5-16,0-6-7 0,0 7-19 0,0-1-42 15,0-7-236-15,0 8-31 16</inkml:trace>
          <inkml:trace contextRef="#ctx0" brushRef="#br0" timeOffset="28167.7434">5244 8940 677 0,'0'0'41'0,"0"0"-3"0,0 0-4 16,0 0-10-16,0 0-8 0,0 0-5 15,0 0-1-15,0 0-3 0,-75 132-5 16,36-76-1-16,-8 1-6 0,-8 5-8 16,-5 0-34-16,1-3-148 0,-3-6-126 0</inkml:trace>
          <inkml:trace contextRef="#ctx0" brushRef="#br0" timeOffset="28021.834">4929 8984 561 0,'0'0'54'0,"0"0"-5"16,0 0-3-16,0 0-11 15,0 0-4-15,0 0-4 0,0 0-5 16,0 0-5-16,109 123-4 0,-73-96-6 0,-1 0-2 15,1 0-3-15,-3-4-1 0,-3 3-1 16,-3-1-1-16,-4-3-2 0,-8-7 0 16,-5 1-8-16,-1-5-14 0,-6-4-23 15,2-1-54-15,-5-6-113 0,0 0-98 16</inkml:trace>
          <inkml:trace contextRef="#ctx0" brushRef="#br0" timeOffset="30735.6989">6264 8567 448 0,'0'0'50'0,"0"0"-5"0,0 0-2 15,0 0-5-15,0 0-7 0,0 0-5 16,0 0-11-16,0 0-3 0,0 0-4 16,-23-24-2-16,2 24-1 0,-2 0 1 15,-7 11 1-15,-1 11 0 0,-1 1 0 16,2 7-2-16,-1 0 1 0,7 7-1 0,3-3 1 16,8-7 2-16,9-3 2 0,4 1 1 15,12-3 3-15,9 2 1 0,8-7 0 16,8-8-3-16,5-8-2 0,3-1-3 15,3-3-3-15,-4-12 0 0,-2-5-2 16,-4-4 1-16,-5-4-1 0,-6-8 1 16,-11-4-1-16,-2-10 1 0,-11-5-2 15,-3-10-5-15,-14-5 5 0,-13-5-5 16,-6-1 4-16,-9-2 1 0,-3 8-1 16,-4 8 2-16,0 11-1 0,-2 14 0 0,-1 8-1 15,1 11-1-15,-2 9 0 0,2 7 1 16,4 2-1-16,5 4-1 0,9 10-1 15,7 4-5-15,11-5-5 0,8 5-13 16,7 3-20-16,7 2-53 0,15 3-207 16,6-6-14-16</inkml:trace>
          <inkml:trace contextRef="#ctx0" brushRef="#br0" timeOffset="31732.9455">7172 8443 507 0,'0'0'38'0,"0"0"3"0,0 0-12 16,0 0 0-16,0 0-4 0,0-118-5 15,0 93 1-15,0 10-4 0,-5-4 0 16,-4-5-2-16,-4 5-4 0,-5-5 0 16,-7 10-2-16,-2 3-5 0,-6 8-2 0,-4 3-3 15,-2 3 1-15,0 10 0 16,-2 4 0-16,8 5 1 0,3 4-1 16,4 4 2-16,7 3 0 0,4 4 2 15,4 0 4-15,8 2-3 0,3-2 5 0,0-3-3 16,11-7-1-16,2 1 1 0,1-12-1 15,1-4-1-15,-2-6 0 0,2-3-1 16,11-1 0-16,-5-2-1 0,6-5-1 16,-4-10 0-16,-7-4 1 0,2-6-2 15,-3-5 0-15,3-7-2 0,-3-1-4 0,2-2 6 16,-1 0-5-16,1 4 4 16,-5 4 1-16,0 7 2 0,-3 5 0 15,-3 7-1-15,-3 7 1 0,0 1-4 16,-3 5 4-16,0-3-2 0,0 3 1 0,3 0-1 15,-3 0-2 1,1 0 1-16,-1 0-2 0,8 0 2 0,1 16-1 0,2 8 4 16,4 12-3-16,3 6 1 0,0 6 6 15,1 7-5-15,8 2 5 0,-1 4-3 16,5-5-2-16,-1 0 0 0,-1-3-1 0,1-1 1 16,-6-12-2-16,-3-1 2 0,-7-13-2 15,-5-12 3-15,-5-6-2 0,-4-8 2 16,0 0 1-16,0 0 3 0,6 0 1 15,3-20-2-15,3-14 0 0,3-18-5 16,-1-5 1-16,1-12-1 0,3-4-4 16,1-4 0-16,1 0 0 0,3 4 2 15,-4 9 1-15,-4 13 5 0,2 9-6 16,-10 15 1-16,1 12-2 0,-7 9-3 16,-1 6-1-16,0-2-4 0,0 2-10 0,0-3-9 15,0 3-17-15,0 0-27 0,-6 3-89 16,-7 12-154-16</inkml:trace>
          <inkml:trace contextRef="#ctx0" brushRef="#br0" timeOffset="32292.6945">5677 9508 381 0,'0'0'50'15,"0"0"-5"-15,0 0-7 0,0 0 3 16,0 0 2-16,0 0-1 0,0 0-6 16,0 0-11-16,196 21-2 0,-85-21 2 0,26 0 5 15,21-4 6-15,19-5-3 0,11 0-5 16,-2-2-8-16,-8 2-9 0,-19 1-6 15,-22-1-2-15,-23 4-2 0,-19 1-1 16,-20 2 0-16,-18 2-1 0,-21 0 1 16,-16 0-1-16,-11 0-2 0,-9 0 0 0,0 0-2 15,0 0-2-15,0 0-6 16,-18 4-10-16,-11 5-15 0,-11 2-29 16,-4 0-56-16,-4-1-185 0,0-1 1 15</inkml:trace>
        </inkml:traceGroup>
      </inkml:traceGroup>
    </inkml:traceGroup>
    <inkml:traceGroup>
      <inkml:annotationXML>
        <emma:emma xmlns:emma="http://www.w3.org/2003/04/emma" version="1.0">
          <emma:interpretation id="{15DA420E-0808-430D-9125-5885F17FB5C3}" emma:medium="tactile" emma:mode="ink">
            <msink:context xmlns:msink="http://schemas.microsoft.com/ink/2010/main" type="paragraph" rotatedBoundingBox="25146,17042 31597,14087 32586,16247 26135,1920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2BCEB5B-367E-4F7B-913D-C3AC8581A916}" emma:medium="tactile" emma:mode="ink">
              <msink:context xmlns:msink="http://schemas.microsoft.com/ink/2010/main" type="line" rotatedBoundingBox="25146,17042 31597,14087 32586,16247 26135,19201"/>
            </emma:interpretation>
          </emma:emma>
        </inkml:annotationXML>
        <inkml:traceGroup>
          <inkml:annotationXML>
            <emma:emma xmlns:emma="http://www.w3.org/2003/04/emma" version="1.0">
              <emma:interpretation id="{B39999A4-2EED-4AEA-83F0-514A62EC5202}" emma:medium="tactile" emma:mode="ink">
                <msink:context xmlns:msink="http://schemas.microsoft.com/ink/2010/main" type="inkWord" rotatedBoundingBox="25226,17216 28352,15784 29054,17318 25928,18749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40232.9458">949 12754 674 0,'0'0'28'0,"0"0"10"16,0 0 3-16,0 0-4 0,0 0-14 0,0 0-8 15,0 0-4-15,161 28-5 0,-101-31-2 16,2-5-3-16,-2-1-2 0,-3 1-3 15,-4 0-6-15,-7 5-26 0,-4-2-54 16,-2-5-220-16,0 4-25 0</inkml:trace>
          <inkml:trace contextRef="#ctx0" brushRef="#br0" timeOffset="39997.2902">1077 12345 458 0,'0'0'82'0,"0"0"-20"0,0 0-14 16,0 0-7-16,0 0-3 0,0 0-6 15,0 0 2-15,0 0-4 0,0 0-8 0,9 6-4 16,32-6-3-16,11-2-3 0,7-4-2 16,3-2-1-16,5 3-2 0,-4-1-3 15,-1 1-2-15,-6 2-5 16,-8 0 2-16,-15 1 0 0,-5 2-1 0,-7 0 2 15,-13 0-6-15,5 0-8 0,-5 0-12 16,-2 2-19-16,0 1-27 0,-6 0-66 16,-2 8-165-16,-11 2-5 0</inkml:trace>
          <inkml:trace contextRef="#ctx0" brushRef="#br0" timeOffset="40870.7256">2681 12608 447 0,'0'0'65'16,"0"0"-16"-16,0 0-11 0,0 0-5 16,0 0-5-16,0 0-3 0,0 0-4 0,0 0-1 15,0 0-3-15,-110-18-1 0,101 18-2 16,3 0-1-16,6 0-1 0,-3 0 3 15,3 0 1-15,14 0-1 0,13 0-1 16,12 0-3-16,9-5-4 0,8-4 0 16,5 1-1-16,5-4 1 0,5 1 2 15,-2 3 0-15,-6 0-2 0,-4 2-2 0,-11 3-1 16,-15 1-2-16,-15 2-1 16,-9 0 0-16,-9 0 0 0,0 0 0 15,0 0 1-15,2 0-2 0,-1 0-1 0,-1 0 1 16,0 0 0-16,0 0 0 0,0 0 2 15,0 0-4-15,0 0 0 0,0 0-4 16,0 2-6-16,0-2-12 0,0 0-22 16,0 3-46-16,0 0-170 0,0-1-70 15</inkml:trace>
          <inkml:trace contextRef="#ctx0" brushRef="#br0" timeOffset="41591.4005">4429 12095 512 0,'0'0'66'0,"0"0"-4"0,0 0-18 16,0 0-16-16,0 0-10 0,0 0-6 16,0 0-3-16,0 0-1 0,0 0-1 15,0 0 1-15,-70 42 1 0,23-7 1 0,-2 5 2 16,-10 2-3-16,-3 2 3 0,1 1-4 16,4-5 0-16,4-1 2 15,5-7-2-15,7-3 1 0,8-4-1 16,11-10-3-16,11-4-1 0,7-6-1 0,4-5-1 15,-2 0-2-15,2 0 2 0,0 9 2 16,0 1 3-16,17 4 2 0,10 1 0 16,10-9-1-16,14-1-1 0,11-2 1 15,4-3 1-15,5 0 0 0,-3 0-4 16,-10 0-3-16,-10 0-3 0,-15 1-1 0,-9 5 1 16,-9 0 0-16,-7-3-1 0,1 5-1 15,-5-3 0-15,-2-1-7 0,2 0-1 16,-4-4-7-16,0 7-12 0,0 1-15 15,0 2-41-15,2-2-133 0,-2-8-108 16</inkml:trace>
        </inkml:traceGroup>
        <inkml:traceGroup>
          <inkml:annotationXML>
            <emma:emma xmlns:emma="http://www.w3.org/2003/04/emma" version="1.0">
              <emma:interpretation id="{F7D1FAF2-36F1-41DF-91D4-96F83E5F3647}" emma:medium="tactile" emma:mode="ink">
                <msink:context xmlns:msink="http://schemas.microsoft.com/ink/2010/main" type="inkWord" rotatedBoundingBox="28340,17061 28764,16866 29192,17801 28768,17995"/>
              </emma:interpretation>
              <emma:one-of disjunction-type="recognition" id="oneOf5">
                <emma:interpretation id="interp5" emma:lang="" emma:confidence="0">
                  <emma:literal>/</emma:literal>
                </emma:interpretation>
                <emma:interpretation id="interp6" emma:lang="" emma:confidence="0">
                  <emma:literal>|</emma:literal>
                </emma:interpretation>
                <emma:interpretation id="interp7" emma:lang="" emma:confidence="0">
                  <emma:literal>'</emma:literal>
                </emma:interpretation>
                <emma:interpretation id="interp8" emma:lang="" emma:confidence="0">
                  <emma:literal>\</emma:literal>
                </emma:interpretation>
                <emma:interpretation id="interp9" emma:lang="" emma:confidence="0">
                  <emma:literal>l</emma:literal>
                </emma:interpretation>
              </emma:one-of>
            </emma:emma>
          </inkml:annotationXML>
          <inkml:trace contextRef="#ctx0" brushRef="#br0" timeOffset="41971.7013">4354 12115 625 0,'0'0'56'0,"0"0"-1"0,0 0-11 16,0 0-10-16,0 0-15 0,0 0-2 15,0 0-4-15,0 0-1 0,0 0-2 16,18 38-3-16,-9-6-2 0,-4 8 0 16,-1 7 3-16,-2 8-2 0,1 7 4 15,-3 9-5-15,1 8-1 0,-1 5 3 0,0 2-3 16,0 2 2-16,3-5-1 0,-3-7-1 16,0-5-1-16,0-15-1 15,0-6-2-15,0-20-1 0,-3-1 4 16,3-13-3-16,-1-8 4 0,1 3-6 0,0-11-5 15,-9 0-12-15,-3 0-43 0,-3-3-187 16,-6-21-103-16</inkml:trace>
        </inkml:traceGroup>
        <inkml:traceGroup>
          <inkml:annotationXML>
            <emma:emma xmlns:emma="http://www.w3.org/2003/04/emma" version="1.0">
              <emma:interpretation id="{6C9C4F44-8FA2-4480-96B2-E87B4FF3BC49}" emma:medium="tactile" emma:mode="ink">
                <msink:context xmlns:msink="http://schemas.microsoft.com/ink/2010/main" type="inkWord" rotatedBoundingBox="30058,14792 31597,14087 32310,15644 30771,16349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32852.4413">6557 10324 396 0,'0'0'51'0,"0"0"12"16,0 0-10-16,0 0-7 0,-121 31-9 15,99-15-5-15,-1 2-6 0,2 6-2 16,-1 2-1-16,-1 4-1 0,2 4 0 16,-1 5-5-16,4 6 0 0,0 4-3 0,1 2 1 15,3 2-1-15,4-5-1 0,2-1-4 16,4-5 0-16,2-14-2 0,2-4 0 15,0-2 0-15,9-11 2 0,6 0-1 16,8-11-1-16,3-9-1 0,11-18-3 16,4-11 1-16,-5-13-2 0,0-9 0 15,-4-9 0-15,-7-3-2 0,-5-11-2 16,-11-1-4-16,-9-10 1 0,-6 1-3 0,-18 2 4 16,-14 11 2-16,-9 6 0 15,-10 17 1-15,-7 15 0 0,-7 12 1 0,-1 16 1 16,-3 11-3-16,4 3-2 0,2 21-3 15,7 7-10-15,8 7-18 0,9 7-30 16,10 1-128-16,8 2-137 0</inkml:trace>
          <inkml:trace contextRef="#ctx0" brushRef="#br0" timeOffset="33775.8313">6820 10400 340 0,'0'0'81'0,"0"0"-18"0,0 0-7 0,0 0-7 16,0 0-7-16,0 0-2 0,0 0-6 15,0 0-10-15,0 0 2 0,0 0-5 16,75-49-3-16,-37 49 0 0,1 0-5 15,6 6 0-15,1 5-1 0,-2 5-4 16,-5 0-4-16,-6 3-2 0,-4 3-4 16,-7 2 1-16,-4 8 1 0,-9-3 1 15,-9 9 1-15,-3 0 0 0,-21 4 0 16,-10 1-1-16,-13 0 0 0,-6 0-1 0,-5 0 1 16,1-3-1-16,0-4 2 0,5-6-2 15,9-7 2-15,11-7 0 0,16-10 0 16,8-2 2-16,4-4 1 0,4-10-1 15,0-14 2-15,12-10-4 0,18-7-1 16,15-5 0-16,9-4-1 0,11-5 1 16,10-5 0-16,5-2 0 0,2-1-1 15,-2 2-2-15,-5 1 3 0,-13 10-4 16,-11 6 4-16,-15 12 1 0,-15 12 0 16,-9 8 0-16,-9 7-1 0,-3 5-1 0,-2 0-1 15,-16 0 0-15,-12 18 2 0,-12 11 4 16,-3 10-3-16,5 12 5 0,-1 9-2 15,6 2 2-15,8 7 3 16,9-3 0-16,12 2-1 0,6-4-1 0,11-5-3 16,17-5-2-16,13-9 0 0,10-9-4 15,11-14 0-15,13-13-14 0,11-9-23 16,8-18-114-16,7-17-186 0,0-17-27 16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0-26T03:15:36.68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335BF416-66C9-4172-B2FD-3BFF07E3A02E}" emma:medium="tactile" emma:mode="ink">
          <msink:context xmlns:msink="http://schemas.microsoft.com/ink/2010/main" type="writingRegion" rotatedBoundingBox="10089,13963 15523,11983 16311,14146 10877,16126"/>
        </emma:interpretation>
      </emma:emma>
    </inkml:annotationXML>
    <inkml:traceGroup>
      <inkml:annotationXML>
        <emma:emma xmlns:emma="http://www.w3.org/2003/04/emma" version="1.0">
          <emma:interpretation id="{8833460B-AF37-4A6E-A994-2A6802FF79EB}" emma:medium="tactile" emma:mode="ink">
            <msink:context xmlns:msink="http://schemas.microsoft.com/ink/2010/main" type="paragraph" rotatedBoundingBox="10089,13963 15523,11983 16311,14146 10877,161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4FF34E6-487C-4A84-880F-E21F8E6AB59E}" emma:medium="tactile" emma:mode="ink">
              <msink:context xmlns:msink="http://schemas.microsoft.com/ink/2010/main" type="line" rotatedBoundingBox="10089,13963 15523,11983 16311,14146 10877,16126"/>
            </emma:interpretation>
          </emma:emma>
        </inkml:annotationXML>
        <inkml:traceGroup>
          <inkml:annotationXML>
            <emma:emma xmlns:emma="http://www.w3.org/2003/04/emma" version="1.0">
              <emma:interpretation id="{9160B0F7-AD61-425B-8BD1-7A1942527784}" emma:medium="tactile" emma:mode="ink">
                <msink:context xmlns:msink="http://schemas.microsoft.com/ink/2010/main" type="inkWord" rotatedBoundingBox="10089,13963 12366,13133 13154,15296 10877,1612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8672 6704 440 0,'0'0'39'15,"0"0"6"-15,0 0-8 0,0 0-3 16,0 0-4-16,0 0-1 0,0 0-4 16,0 0-2-16,0 0 1 0,0 0 1 15,-99 20 2-15,99-18 0 0,0 3-6 16,15-1-6-16,7 1-5 0,16-2-1 0,-1-3-2 16,5 0 0-16,10 0 0 0,5 0 1 15,13 0-1-15,10-3 0 0,12-8 0 16,14-3-2-16,13-1 4 0,14-6-5 15,12 2 3-15,10-5-1 0,8 2-1 16,2 2 0-16,-6 0-2 0,-7 5 0 0,-12 3-3 16,-17 4 1-16,-15-1 0 0,-17 4-1 15,-13 1 0-15,-17 0 0 16,-21 1-1-16,-16 3 1 0,-12 0 0 16,-12 0 1-16,0 0-1 0,0-1 0 0,1 1-1 15,2 0-4-15,-1-3-6 0,-2-5-10 16,0-9-26-16,-11-2-67 0,-7-7-201 15,5 6-26-15</inkml:trace>
          <inkml:trace contextRef="#ctx0" brushRef="#br0" timeOffset="2114.9672">9454 7710 453 0,'0'0'69'15,"0"0"-13"-15,0 0-11 0,0 0-8 0,0 0-7 16,0 0-1-16,0 0-5 0,0 0-1 16,0 0-3-16,0 0-4 0,1-62-6 15,-7 52-4-15,-1-1-2 0,1 6-3 16,-3-1 1-16,2 4 0 0,0 0 0 15,-10-2 1-15,8 4-2 16,-13 0 0-16,-2 0 1 0,6 0-1 0,-8 0 1 16,1 6 2-16,1 5-2 0,-6 2 1 15,2 3 0-15,0 1-2 0,8 1 3 16,-2-1 0-16,7-1 0 0,1 0 1 0,1-1 0 16,7-1 0-16,-3 4-2 0,4-6 2 15,5 4-1-15,0 8-2 0,0-2 7 16,6 5-5-16,11-6 5 0,-1-2-3 15,10-4 0-15,-1-4 1 0,8-4 0 16,1-6-1-16,-1-1-2 0,0 0 0 16,-2-4-1-16,-2-7-2 0,-5 0-3 15,3-3 3-15,-6-5-2 0,-3-3 3 16,0 1-1-16,-4-5 1 0,1-2-1 16,-2-6-1-16,-2-1 2 0,-1-5-1 0,-2-1 2 15,-4-5-3-15,-2-3 3 0,-2-3-5 16,0 3 3-16,-9-3 0 0,-3 2 0 15,-6 4 1-15,-5 4-2 0,-1 3 0 16,-5 2 0-16,-2 5 0 0,-4 9-1 16,-7 3-1-16,-4 6 1 0,-7 3 0 0,-7 6 0 15,-3 5 1-15,-2 0-1 0,-1 8-1 16,9 6 0-16,1 1-2 0,13 0-1 16,14-5-4-16,9 8-8 0,11-8-10 15,9 3-16-15,6 5-27 0,22-4-102 16,11 4-143-16</inkml:trace>
          <inkml:trace contextRef="#ctx0" brushRef="#br0" timeOffset="3008.4788">10064 7323 606 0,'0'0'62'0,"0"0"-8"16,0 0-15-16,0 0-8 0,0 0-13 16,0 0-3-16,0 0-7 0,0 0-1 0,0 0 1 15,0 0 2-15,0-11-1 16,16 26 0-16,6 7-1 0,0-1-1 0,2 3 0 16,3-5-1-16,-1 0-1 0,4-2-1 15,-2-6-1-15,-7-5 0 0,3-4-2 16,-1-2 1-16,-5 0 0 0,6-4-2 15,-6-10 1-15,-3 2-1 0,5-11 1 16,-7 2 0-16,-4 1-1 0,-4-3 1 16,-5-4-2-16,0 8-1 0,0-10 2 15,0 11 0-15,0 1 0 0,-3-2 2 0,1 11-2 16,-7-5 1-16,9 7 0 0,-1-1 1 16,-2 3-2-16,3 4 2 0,0-3-3 15,-2 3-1-15,2 0 1 0,0 0-2 16,-4 0 2-16,-4 14 1 0,-1 10-1 15,2 9 1-15,-2 4 0 0,4 5 0 0,2 7 1 16,3 3 0-16,0 9-1 16,0 3 1-16,0-1 0 0,8 3 1 15,-2-1-1-15,-2-5 2 0,1-1 2 16,-1-1-5-16,-2-1 5 0,1-4-5 0,-3-1 0 16,0 2 4-16,0-4-5 0,0-1 2 15,-3 0-2-15,-3-6-1 16,-5-1 2-16,-2-4 1 0,-1-3 0 0,-5-3 0 15,-1-6-1-15,-6-4 1 0,1-3-1 16,7-9 0-16,-6-1 0 0,1-7 1 0,-1-2 0 16,-4-4-1-16,4-13 0 15,1-10-1-15,-1-7 0 0,9-4-1 16,1-4 0-16,4 3 0 0,2-1 1 16,8 5 0-16,0 0 0 0,8 3 0 0,8-1 1 15,7-4-2-15,13-3 0 0,3-1-5 16,9-8-5-16,8-4-13 0,6-9-34 15,4-7-85-15,-2-7-174 0,4-6-14 16</inkml:trace>
        </inkml:traceGroup>
        <inkml:traceGroup>
          <inkml:annotationXML>
            <emma:emma xmlns:emma="http://www.w3.org/2003/04/emma" version="1.0">
              <emma:interpretation id="{C2134F1D-66F3-4162-A8CE-6352E849DDC9}" emma:medium="tactile" emma:mode="ink">
                <msink:context xmlns:msink="http://schemas.microsoft.com/ink/2010/main" type="inkWord" rotatedBoundingBox="13443,13427 13998,13224 14168,13689 13612,1389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815.7546">12024 6474 744 0,'0'0'48'0,"0"0"2"0,0 0-10 16,0 0-17-16,131 29-12 0,-83-29-6 16,5-4-4-16,2-4-2 0,3-3-3 15,-1 0-12-15,3 8-21 0,-3-5-68 16,-1 7-211-16,-10-4-23 0</inkml:trace>
          <inkml:trace contextRef="#ctx0" brushRef="#br0" timeOffset="3646.0392">12042 6146 596 0,'0'0'59'0,"0"0"3"0,0 0-13 16,0 0-14-16,0 0-9 0,0 0-7 16,0 0-5-16,0 0-5 0,0 0-5 15,133-32 0-15,-90 24-4 0,2 4-1 16,-6-1-3-16,-5 3-8 0,-6 2-10 15,-14 0-21-15,1 0-50 0,-6 0-202 16,4 8-20-16</inkml:trace>
        </inkml:traceGroup>
        <inkml:traceGroup>
          <inkml:annotationXML>
            <emma:emma xmlns:emma="http://www.w3.org/2003/04/emma" version="1.0">
              <emma:interpretation id="{D674E743-204A-4147-AFFE-3FB9EB293156}" emma:medium="tactile" emma:mode="ink">
                <msink:context xmlns:msink="http://schemas.microsoft.com/ink/2010/main" type="inkWord" rotatedBoundingBox="14469,13046 15742,12582 16130,13648 14857,14111"/>
              </emma:interpretation>
              <emma:one-of disjunction-type="recognition" id="oneOf2">
                <emma:interpretation id="interp2" emma:lang="" emma:confidence="0">
                  <emma:literal>I.</emma:literal>
                </emma:interpretation>
                <emma:interpretation id="interp3" emma:lang="" emma:confidence="0">
                  <emma:literal>1 _</emma:literal>
                </emma:interpretation>
                <emma:interpretation id="interp4" emma:lang="" emma:confidence="0">
                  <emma:literal>1 -</emma:literal>
                </emma:interpretation>
                <emma:interpretation id="interp5" emma:lang="" emma:confidence="0">
                  <emma:literal>1 .</emma:literal>
                </emma:interpretation>
                <emma:interpretation id="interp6" emma:lang="" emma:confidence="0">
                  <emma:literal>I</emma:literal>
                </emma:interpretation>
              </emma:one-of>
            </emma:emma>
          </inkml:annotationXML>
          <inkml:trace contextRef="#ctx0" brushRef="#br0" timeOffset="5030.3742">13256 6660 606 0,'0'0'63'0,"0"0"-8"16,0 0-14-16,0 0-5 0,0 0-7 0,0 0-7 15,0 0-6-15,0 0-7 0,153-11-4 16,-91 2-2-16,4 1-3 0,4-2 0 15,1 2-4-15,-3-2-5 0,-7 1-10 16,-4 1-21-16,-5 2-30 0,-7-1-110 16,-5 3-134-16</inkml:trace>
          <inkml:trace contextRef="#ctx0" brushRef="#br0" timeOffset="4660.1906">13421 6048 597 0,'0'0'54'0,"0"0"0"16,0 0-9-16,0 0-16 0,0 0-5 16,0 0-7-16,0 0 0 0,0 0-2 15,0 0-2-15,0 0-2 0,-24 0-2 16,24 0-1-16,-2 0-3 0,2 0-1 15,0 0-2-15,0-7-1 0,0-8-3 16,9-8-3-16,3-6 6 0,5 0-5 16,-2-1 6-16,3 0-1 0,-1-4-2 15,1 4 2-15,-3 0-1 0,3 1 1 16,-5 0-1-16,-2 2 0 0,-2 7 1 0,-2 1-1 16,-2 2 1-16,-4 3 0 0,5-2-1 15,-3 10 1-15,-1-7 0 0,1 6 0 16,-2 0 2-16,2 1-2 0,-3 6 0 15,0-4 0-15,0 4-1 0,0-1 1 16,2 1 1-16,-2-2-1 0,0 2-1 16,0-3 1-16,0 3-2 0,0 0 1 15,3 0 0-15,-3 0 1 0,0 0 0 16,0 0-1-16,0 0 1 0,0 5 0 16,1 15 0-16,-1 0 0 0,0 10-1 0,0-5 1 15,0 1-1-15,3 10 2 0,2-3-2 16,-4 1 0-16,-1-2 2 0,6 6-2 15,-1-1 1-15,-1 4 4 0,1-1-5 16,2 1 4-16,-2-1-2 0,-1-1-1 16,-1-3 1-16,0-2 0 0,2 2 1 0,-1-1-2 15,-2 1 1-15,1-3-1 0,-2-6 1 16,3 1 0-16,-4 0-1 16,1-9-1-16,2 9 2 0,-1-10-2 15,1-2 0-15,-2-2 0 0,-1-7 1 0,0 3-1 16,0-10 0-16,0 0-1 0,0 0-1 15,0 1-3-15,5 2-3 0,-5-1-7 16,0-2-14-16,0 0-21 0,0 2-42 16,-5-2-129-16,4-2-105 0</inkml:trace>
          <inkml:trace contextRef="#ctx0" brushRef="#br0" timeOffset="5330.0103">14604 6402 937 0,'0'0'20'0,"0"0"-4"0,0 0-8 16,0 0-9-16,0 0 1 0,0 0-1 15,0 0-3-15,0 0-5 0,0 0-11 16,0 0-24-16,-39 20-88 0,27-13-196 0,6-3-25 16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0-26T03:15:57.25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003041FD-FB34-4FE2-B4E7-87912D0BD5C8}" emma:medium="tactile" emma:mode="ink">
          <msink:context xmlns:msink="http://schemas.microsoft.com/ink/2010/main" type="writingRegion" rotatedBoundingBox="19844,14527 28195,11430 30087,16532 21737,19629"/>
        </emma:interpretation>
      </emma:emma>
    </inkml:annotationXML>
    <inkml:traceGroup>
      <inkml:annotationXML>
        <emma:emma xmlns:emma="http://www.w3.org/2003/04/emma" version="1.0">
          <emma:interpretation id="{A561E976-911E-4138-8AE8-3DAE21A803AA}" emma:medium="tactile" emma:mode="ink">
            <msink:context xmlns:msink="http://schemas.microsoft.com/ink/2010/main" type="paragraph" rotatedBoundingBox="20613,14171 22140,13961 22310,15196 20783,154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A8045A-7741-45BD-8E1C-2221AAF46012}" emma:medium="tactile" emma:mode="ink">
              <msink:context xmlns:msink="http://schemas.microsoft.com/ink/2010/main" type="line" rotatedBoundingBox="20613,14171 22140,13961 22310,15196 20783,15406"/>
            </emma:interpretation>
          </emma:emma>
        </inkml:annotationXML>
        <inkml:traceGroup>
          <inkml:annotationXML>
            <emma:emma xmlns:emma="http://www.w3.org/2003/04/emma" version="1.0">
              <emma:interpretation id="{7B143859-D73F-478E-9520-9DBFA01BF1D8}" emma:medium="tactile" emma:mode="ink">
                <msink:context xmlns:msink="http://schemas.microsoft.com/ink/2010/main" type="inkWord" rotatedBoundingBox="20613,14171 22140,13961 22310,15196 20783,1540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521 809 516 0,'0'0'51'0,"0"0"-4"16,0 0-17-16,0 0-8 0,0 0-4 16,0 0-1-16,0 0 3 15,0 0 0-15,0 0 0 0,0 0-3 0,-46-70 0 16,34 65-4-16,-3 2-2 0,2 0-2 15,-5 3-1-15,1 0-2 0,-4 0-1 16,-4 0 0-16,-2 0-2 0,-3 6 2 16,-2 3 0-16,5 1-1 0,1 3 3 15,-1-2-3-15,2 2 0 0,-1 0 0 0,2 1-1 16,9-6 0-16,-3 3 1 0,2 3-1 16,4-6 0-16,-4 5 1 0,7-5-3 15,0 3 2-15,3 0 0 0,2-5-1 16,-1 7 1-16,5-4-1 0,0 6 2 15,0 8 3-15,0-10-3 0,9 7 4 16,0-4-3-16,0-8-1 0,6 6 1 16,-5-6 0-16,5-3-2 0,9 1 2 15,-9-3-2-15,13-2 1 0,2-1-1 16,-1 0 0-16,5-4-1 0,-2-2 1 0,-12-2-2 16,-1 3-5-16,1-6 4 0,-2 0-3 15,1-3 6-15,-2 1-2 0,-2-3 1 16,0-2-2-16,3-6-3 0,0 2 4 15,-3 3-1-15,-2-3 2 0,-2 6-2 16,-1-2 0-16,0-2-2 0,-1-2 2 16,0 2 0-16,-3-2 0 0,1-2 3 15,-2-3-3-15,-1-11 1 0,-2 1-1 0,1 0-1 16,-3-6 2-16,0 0 1 16,0-4-1-16,0-1-1 0,-9 0 1 0,-3-3-4 15,-3 2 3-15,-5 3 0 0,-4 1 0 16,-3 9 1-16,-2 2-5 0,-2 5 1 15,-4 7-2-15,2 4 4 0,0 5-2 16,6 6 3-16,3 4-3 0,9 3 1 16,0 0-4-16,-2 0-4 0,7 3-1 0,1 6-11 15,9 4-6-15,0 3-18 16,0 1-31-16,13 8-75 0,2-3-162 16,9 3 7-16</inkml:trace>
          <inkml:trace contextRef="#ctx0" brushRef="#br0" timeOffset="435.2738">1271 364 394 0,'0'0'46'15,"0"0"2"-15,0 0-6 0,0 0-1 16,0 0 2-16,0 0-5 0,0 0-5 0,0 0-8 16,0 0-7-16,0-106-6 0,-3 101-5 15,-2 1-4-15,2-1-2 0,-10 1 0 16,1 4-1-16,-11 4 0 0,-4 12 3 15,3 6 2-15,1 7 3 0,2 5 3 16,2 11 2-16,-2 4 0 0,6 7 1 0,4 3 2 16,2 3-1-16,6-1 1 15,3-1-7-15,0-3-3 0,3-5-3 16,3-3-2-16,-1-6 5 0,-2-3-3 16,-3-2 3-16,0-5-6 0,-5-3 0 0,-11-5-2 15,1-5 1-15,0-7-3 16,0-5-5-16,1-1-8 0,7-6-12 0,-10 2-14 15,-4-3-34-15,4-3-62 0,-10-7-162 16</inkml:trace>
          <inkml:trace contextRef="#ctx0" brushRef="#br0" timeOffset="604.6878">1072 772 731 0,'0'0'48'0,"127"-19"-12"0,-63 9-21 16,-1 1-13-16,-6 1-16 0,-2 2-29 15,-12-1-165-15,-5 4-112 0</inkml:trace>
        </inkml:traceGroup>
      </inkml:traceGroup>
    </inkml:traceGroup>
    <inkml:traceGroup>
      <inkml:annotationXML>
        <emma:emma xmlns:emma="http://www.w3.org/2003/04/emma" version="1.0">
          <emma:interpretation id="{5CB2C842-A30D-4F3D-BDB8-E176AB4269B1}" emma:medium="tactile" emma:mode="ink">
            <msink:context xmlns:msink="http://schemas.microsoft.com/ink/2010/main" type="paragraph" rotatedBoundingBox="20258,15641 25495,13615 26035,15012 20798,170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A51E4A-FB3D-4E35-9AAE-9770922EC344}" emma:medium="tactile" emma:mode="ink">
              <msink:context xmlns:msink="http://schemas.microsoft.com/ink/2010/main" type="line" rotatedBoundingBox="20257,15641 25495,13615 26035,15012 20798,17038"/>
            </emma:interpretation>
          </emma:emma>
        </inkml:annotationXML>
        <inkml:traceGroup>
          <inkml:annotationXML>
            <emma:emma xmlns:emma="http://www.w3.org/2003/04/emma" version="1.0">
              <emma:interpretation id="{CF0C03B2-7804-4C34-BCA4-D9BE1F3DCA63}" emma:medium="tactile" emma:mode="ink">
                <msink:context xmlns:msink="http://schemas.microsoft.com/ink/2010/main" type="inkWord" rotatedBoundingBox="20258,15641 22889,14623 23429,16020 20798,1703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090.692">-484 1516 632 0,'0'0'57'16,"0"0"-1"-16,0 0-20 0,0 0-5 16,0 0-9-16,164 11-2 0,-75-14-2 0,19-8-3 15,17-5 0-15,16 0-3 0,5 3-1 16,3 2-1-16,-8 0-6 0,-12 1-1 16,-14 4-2-16,-18 2-2 15,-17 2 1-15,-17 2-2 0,-22 0 1 0,-11 0-1 16,-12 0-1-16,-11 0 0 0,1 0-1 15,-8 0-1-15,0 0-3 0,-17 6-4 16,-10 5-11-16,-7 1-15 0,-7-1-24 16,4 4-40-16,-2-2-113 0,-2 4-91 15</inkml:trace>
          <inkml:trace contextRef="#ctx0" brushRef="#br0" timeOffset="1519.8332">200 2093 628 0,'0'0'62'0,"0"0"-15"0,-139 92-13 15,98-54-7-15,8 2-5 0,10 1-5 16,13-2-1-16,10-7-1 0,4-2-2 16,20-13 0-16,12-4-1 0,10-11-3 0,8-2-2 15,4-11-3-15,2-10-2 0,-2-9-2 16,-6-1-1-16,-7-6 1 0,-12-2 2 15,-13-6-2-15,-16-6-1 0,-4-4 1 16,-22-1-4-16,-13-5 0 0,-11 6 3 16,-7 6-2-16,-4 8 3 0,-8 13 0 15,-1 11 0-15,-3 8 0 0,3 9-1 16,4 5-1-16,5 10-2 0,9 7-6 16,7 3-12-16,8-4-24 0,14-3-49 15,5-8-144-15,14 1-83 0</inkml:trace>
          <inkml:trace contextRef="#ctx0" brushRef="#br0" timeOffset="2259.0039">657 1964 685 0,'0'0'52'0,"0"0"-19"0,0 0-6 15,0 0-7-15,0 0-3 0,0 0 3 16,0 0-4-16,0 0-3 0,0 0-1 15,88 0-5-15,-49 0 4 0,0 5 0 16,1 1-5-16,-2 8 2 0,-4 2-6 16,-2 1-2-16,-5 3 1 0,-6 3 0 0,-6 5-1 15,-7 2 1-15,-8 3 0 0,-5 7-1 16,-19 2 4-16,-12 2-4 16,-8 0 1-16,-4-1 1 0,-6-6 0 15,6-3 2-15,0-5-1 0,6-6 0 0,6-5 1 16,12-7 1-16,10-5-1 0,11-1 1 15,3-5-1-15,0 0-2 0,8-9 1 16,17-11-2-16,8-10 1 0,8-2-2 16,9-8 0-16,2-1 0 0,4-5-2 15,2-5 3-15,-2-2-2 0,-5-2 2 0,-7 1-2 16,-7 4-4-16,-5 7 4 0,-12 13-3 16,-10 5 3-16,-2 13-1 15,-7 6 1-15,2-2 0 0,-3 8 1 0,-13 1 4 16,-5 18-4-16,-10 5 4 0,7 10-2 15,-1 1 0-15,4 7 0 0,3-1 1 16,6 3-1-16,7 1 1 0,2-3 1 16,11-3-2-16,11 0 1 0,8-8-1 15,8-5-2-15,7-9 0 0,0-7-3 16,6-10-5-16,-3-3-10 0,2-13-25 0,-3-4-52 16,-2-4-232-16,1-3-30 0</inkml:trace>
          <inkml:trace contextRef="#ctx0" brushRef="#br0" timeOffset="2551.7331">2479 1419 879 0,'0'0'14'0,"0"0"2"0,0 0-7 16,0 0-5-16,0 0 0 0,73 126-4 15,-84-80-2-15,-14 3-4 0,-10 1-10 0,-7 8-17 16,-9 0-44-16,-3-2-209 0,-7-9-50 15</inkml:trace>
        </inkml:traceGroup>
        <inkml:traceGroup>
          <inkml:annotationXML>
            <emma:emma xmlns:emma="http://www.w3.org/2003/04/emma" version="1.0">
              <emma:interpretation id="{A821E628-1ADF-4B50-AC68-C62DFF18EC23}" emma:medium="tactile" emma:mode="ink">
                <msink:context xmlns:msink="http://schemas.microsoft.com/ink/2010/main" type="inkWord" rotatedBoundingBox="24349,14117 25715,14099 25731,15254 24364,15272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218.8148">3872 643 682 0,'0'0'11'0,"0"0"2"16,0 0 0-16,0 0 1 0,0 0 2 15,-145 42 1-15,112-12 4 0,8 8-1 0,1 3-2 16,7 1-2-16,9 1 1 0,8 1 0 15,0 0-4-15,16-7 1 0,5-1-7 16,10-10-1-16,7-9 0 0,4-4-1 16,4-13 0-16,3 0-1 0,2-17-1 15,0-9-4-15,-3-8 2 0,-9-9-3 16,-7-8 3-16,-11-9 2 0,-12-7-2 0,-9-7 1 16,-2-7-2-16,-17-3 2 0,-10-1-2 15,-7 6 1-15,-6 8-1 16,-6 8 1-16,-3 12-1 0,-2 8 0 0,2 10 0 15,4 9-1-15,5 9 0 0,14 4-1 16,11 6-3-16,4 5-3 0,5 0-9 16,2 0-24-16,0 5-42 0,6-1-230 15,1 7-24-15</inkml:trace>
          <inkml:trace contextRef="#ctx0" brushRef="#br0" timeOffset="3666.893">4975 63 567 0,'0'0'53'0,"0"0"0"0,0 0-21 16,0 0-10-16,0 0-7 0,0 0-4 16,0 0-2-16,-132-86-1 15,100 86-1-15,7 13 5 0,-2 5 3 0,4 7-4 16,3 5 5-16,2 6-5 0,6 7-1 15,0 4 2-15,6 7-2 0,2 5-1 16,-1 8-1-16,2 5 0 0,3 3-3 16,0 4 2-16,0 1-3 0,0-5 0 15,8-3-2-15,-4-8 1 0,1-8 1 0,-1-5-3 16,-2-17 3-16,-2-1-4 0,0-10 0 16,-2-7 0-16,-7 4-4 0,0-11-6 15,5-5-16-15,-11-2-25 0,-5-2-51 16,-2-4-141-16,-10-16-85 0</inkml:trace>
          <inkml:trace contextRef="#ctx0" brushRef="#br0" timeOffset="3805.6904">4560 589 636 0,'0'0'41'0,"0"0"-16"0,150-9-18 0,-100 7-12 16,0 2-21-16,-2 0-71 0,-6 0-183 15,0 0-12-15</inkml:trace>
        </inkml:traceGroup>
      </inkml:traceGroup>
    </inkml:traceGroup>
    <inkml:traceGroup>
      <inkml:annotationXML>
        <emma:emma xmlns:emma="http://www.w3.org/2003/04/emma" version="1.0">
          <emma:interpretation id="{333E3913-4D68-41F4-9E60-DEE2F3228E74}" emma:medium="tactile" emma:mode="ink">
            <msink:context xmlns:msink="http://schemas.microsoft.com/ink/2010/main" type="paragraph" rotatedBoundingBox="23716,15734 29056,13753 29696,15477 24355,1745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515E50A-B8AC-496D-B47D-D42E413D03BC}" emma:medium="tactile" emma:mode="ink">
              <msink:context xmlns:msink="http://schemas.microsoft.com/ink/2010/main" type="line" rotatedBoundingBox="23716,15734 29056,13753 29696,15477 24355,17458"/>
            </emma:interpretation>
          </emma:emma>
        </inkml:annotationXML>
        <inkml:traceGroup>
          <inkml:annotationXML>
            <emma:emma xmlns:emma="http://www.w3.org/2003/04/emma" version="1.0">
              <emma:interpretation id="{1B428FA8-871B-4927-BD70-0FFC66A5085E}" emma:medium="tactile" emma:mode="ink">
                <msink:context xmlns:msink="http://schemas.microsoft.com/ink/2010/main" type="inkWord" rotatedBoundingBox="23763,15862 26364,14897 26956,16494 24355,17458"/>
              </emma:interpretation>
            </emma:emma>
          </inkml:annotationXML>
          <inkml:trace contextRef="#ctx0" brushRef="#br0" timeOffset="4894.7118">3819 2271 671 0,'0'0'45'0,"0"0"-7"0,-144 106-13 16,96-57-5-16,4 6-6 0,3-1 0 16,8 0-1-16,11-5 1 0,10-8-1 15,12-9-1-15,1-8 0 0,23-12-2 16,12-7-2-16,11-5-2 0,6-19-2 0,5-12-3 16,2-7 1-16,0-10-2 0,-7-9 2 15,-6-7-2-15,-14-7 0 0,-12-1 1 16,-14-1 0-16,-7 0 1 15,-19 6 0-15,-14 8-1 0,-14 12-4 0,-10 11 3 16,-8 10-4-16,-5 15 5 0,-3 11 3 0,-5 0-3 16,3 13 3-16,0 6-6 15,9 2 2-15,7-1 0 0,10-2-2 0,15-5-1 16,18-4-3-16,8-4-6 16,8 3-12-16,23 10-23 0,15 1-71 0,22 6-196 15,7-12-20-15</inkml:trace>
          <inkml:trace contextRef="#ctx0" brushRef="#br0" timeOffset="4358.1903">3338 1620 650 0,'0'0'41'0,"0"0"0"16,0 0-11-16,0 0-3 0,0 0-3 15,0 0-2-15,0 0-1 0,0 0-3 16,179 0-1-16,-85-11-3 0,21-1 1 0,16-2 0 16,16-2-3-16,9 2-1 0,8 4-3 15,-5 2-4-15,-14 0-1 0,-16 7-3 16,-24 1 0-16,-19 0 0 0,-21 0-1 15,-23 0-2-15,-21 0 1 0,-9 0 0 16,-12 0 1-16,0 0 2 0,0 0-3 0,-17 6-1 16,-8 0-7-16,-16 5-9 15,0-2-20-15,-5 0-31 0,-4 1-143 16,5 1-122-16</inkml:trace>
          <inkml:trace contextRef="#ctx0" brushRef="#br0" timeOffset="5395.2636">4434 2080 785 0,'0'0'50'0,"0"0"-7"16,0 0-14-16,0 0-15 0,9 130-4 16,15-96-5-16,4-3 0 0,9-6-1 15,0-3-1-15,2-8-1 0,3-3 0 16,-1-6-2-16,-2-5 0 0,-1 0 1 0,-5-11 3 16,-5-8-4-16,-1-3 0 0,-3-3 1 15,-6-3-4-15,-3 2 5 0,-4 7-1 16,-7 7 2-16,2 1 2 0,-3 4 0 15,-1 1 2-15,2 1-1 0,-4 5 0 16,0-2-1-16,0 2-1 0,0 0-2 0,-1 15 0 16,-13 17 1-16,-5 11 0 0,-5 11 0 15,-5 12-2-15,-2 6-1 16,1 8 0-16,-2 1-2 0,-1-1-1 16,4-2-13-16,-2-8-19 0,1-8-144 0,1-10-166 15,-4-20-28-15</inkml:trace>
          <inkml:trace contextRef="#ctx0" brushRef="#br0" timeOffset="5882.8766">5886 1483 863 0,'0'0'14'0,"0"0"0"16,0 0-6-16,0 0-3 0,0 0-4 0,-4 130-1 15,-11-87 0-15,-8 0-6 16,-7 2-9-16,-11-2-35 0,2-3-85 16,-4-5-183-16,5-8-19 0</inkml:trace>
        </inkml:traceGroup>
        <inkml:traceGroup>
          <inkml:annotationXML>
            <emma:emma xmlns:emma="http://www.w3.org/2003/04/emma" version="1.0">
              <emma:interpretation id="{FBB59EA1-5AA9-4A59-9E2C-7FF1F110C14A}" emma:medium="tactile" emma:mode="ink">
                <msink:context xmlns:msink="http://schemas.microsoft.com/ink/2010/main" type="inkWord" rotatedBoundingBox="27236,14428 29056,13753 29669,15406 27849,16081"/>
              </emma:interpretation>
              <emma:one-of disjunction-type="recognition" id="oneOf3">
                <emma:interpretation id="interp3" emma:lang="" emma:confidence="0">
                  <emma:literal>f</emma:literal>
                </emma:interpretation>
                <emma:interpretation id="interp4" emma:lang="" emma:confidence="0">
                  <emma:literal>F</emma:literal>
                </emma:interpretation>
                <emma:interpretation id="interp5" emma:lang="" emma:confidence="0">
                  <emma:literal>t</emma:literal>
                </emma:interpretation>
                <emma:interpretation id="interp6" emma:lang="" emma:confidence="0">
                  <emma:literal>€</emma:literal>
                </emma:interpretation>
                <emma:interpretation id="interp7" emma:lang="" emma:confidence="0">
                  <emma:literal>5</emma:literal>
                </emma:interpretation>
              </emma:one-of>
            </emma:emma>
          </inkml:annotationXML>
          <inkml:trace contextRef="#ctx0" brushRef="#br0" timeOffset="6974.7675">8407 35 486 0,'0'0'58'16,"0"0"-2"-16,0 0-13 0,0 0-17 0,0 0-12 16,0 0-2-16,0 0 1 0,0 0 1 15,-128-38 2-15,106 67 5 16,4 8-5-16,3 10 5 0,1 6-5 16,4 7-2-16,2 4 1 0,4 9-1 0,-1 2 1 15,5 0-6-15,-1-1-1 0,1 0-4 16,-2-11-1-16,-2-3-2 0,-1-8 1 15,-2-11-2-15,-2-6 0 0,3-10 3 16,-5-8-5-16,-2-1 0 0,1-7-14 16,-8-1-19-16,0-1-30 0,-2-7-62 0,2 0-143 15,-2-2-41-15</inkml:trace>
          <inkml:trace contextRef="#ctx0" brushRef="#br0" timeOffset="7116.713">8096 554 715 0,'0'0'36'0,"0"0"-2"0,162-29-11 16,-97 20-17-16,0 3-11 0,-7-1-6 15,-2 3-25-15,-8 4-93 0,-3-2-174 0,-4 0-16 16</inkml:trace>
          <inkml:trace contextRef="#ctx0" brushRef="#br0" timeOffset="7671.9107">6938 1500 647 0,'0'0'54'0,"0"0"-5"0,0 0-16 0,0 0-6 16,0 0-6-16,0 0-2 0,0 0-3 15,175-8-5-15,-77 2 1 0,14-1 1 16,21-1 1-16,12-3 1 0,12-2-2 16,-1 2-6-16,-10 1-3 0,-18 3-2 15,-25 4-2-15,-18 3 0 0,-21 0 0 0,-25 0-2 16,-16 0-1-16,-13 0 1 0,-10 0-1 16,0 0-1-16,0 0-2 0,-19 5-3 15,-10 9-8-15,-14 4-17 16,-7 1-24-16,-3 6-61 0,-4-2-195 0,2 6-15 15</inkml:trace>
          <inkml:trace contextRef="#ctx0" brushRef="#br0" timeOffset="6535.9306">7424 638 544 0,'0'0'42'0,"0"0"0"0,0 0-5 0,0 0-9 16,0 0-1-16,-138 22 0 15,105 14-1-15,4 2 1 0,2 5-8 16,6-2-1-16,7-1-1 0,10-3-2 16,4-7 4-16,9-4-7 0,10-6 1 0,7-4-5 15,6-10-2-15,4-6-1 0,-2 0-6 16,4-17 4-16,-4-8-5 0,-1-8 2 15,-2-6 2-15,-10-6-3 0,-8-6 0 16,-7-8 1-16,-6-4 1 0,0-3-1 16,-7 0 2-16,-14 5-2 0,-5 1 1 15,-7 5-2-15,-8 6 2 0,-2 5-2 16,-8 2 2-16,-2 7-2 0,5 6 0 16,1 7-3-16,14 6-4 0,5 10-8 15,10 3-13-15,3 3-19 0,1 5-42 0,11 7-132 16,2 6-100-16</inkml:trace>
        </inkml:traceGroup>
      </inkml:traceGroup>
    </inkml:traceGroup>
    <inkml:traceGroup>
      <inkml:annotationXML>
        <emma:emma xmlns:emma="http://www.w3.org/2003/04/emma" version="1.0">
          <emma:interpretation id="{5C888393-4D88-4823-8556-C13FC5B97E20}" emma:medium="tactile" emma:mode="ink">
            <msink:context xmlns:msink="http://schemas.microsoft.com/ink/2010/main" type="paragraph" rotatedBoundingBox="27590,15931 29477,16262 29317,17175 27429,1684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F3044BB1-E75D-46A6-9BB8-DE22A2CA1BF6}" emma:medium="tactile" emma:mode="ink">
              <msink:context xmlns:msink="http://schemas.microsoft.com/ink/2010/main" type="line" rotatedBoundingBox="27590,15931 29477,16262 29317,17175 27429,16843"/>
            </emma:interpretation>
          </emma:emma>
        </inkml:annotationXML>
        <inkml:traceGroup>
          <inkml:annotationXML>
            <emma:emma xmlns:emma="http://www.w3.org/2003/04/emma" version="1.0">
              <emma:interpretation id="{C142663C-BD76-43D9-82E7-D5A08D3C26B1}" emma:medium="tactile" emma:mode="ink">
                <msink:context xmlns:msink="http://schemas.microsoft.com/ink/2010/main" type="inkWord" rotatedBoundingBox="27586,15953 28339,16086 28183,16976 27429,16843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8058.5321">7416 2254 665 0,'0'0'40'0,"0"0"6"0,-120 101-11 0,81-50-9 15,2 5-9-15,3 5-2 0,10-1-1 16,8-3 1-16,13-6-4 0,3-7-1 15,7-8-2-15,16-12 1 0,5-10-3 16,9-11 1-16,2-3-4 0,4-17-2 16,2-15 1-16,-1-11-1 0,-6-11 0 0,-7-10-1 15,-11-9 1-15,-11-5-2 16,-9-7 1-16,-17 1 0 0,-16 1 1 16,-8 2-2-16,-13 7-2 0,-4 10 2 15,-8 12-3-15,-1 18 4 0,-2 14 0 0,3 11-3 16,4 9-6-16,7 9-8 0,11 6-16 15,13 7-40-15,14-6-193 0,14 9-68 16</inkml:trace>
        </inkml:traceGroup>
        <inkml:traceGroup>
          <inkml:annotationXML>
            <emma:emma xmlns:emma="http://www.w3.org/2003/04/emma" version="1.0">
              <emma:interpretation id="{53EEF09B-0922-459A-8D97-14F43F90BE7E}" emma:medium="tactile" emma:mode="ink">
                <msink:context xmlns:msink="http://schemas.microsoft.com/ink/2010/main" type="inkWord" rotatedBoundingBox="28759,16136 29477,16262 29347,17002 28629,16875"/>
              </emma:interpretation>
              <emma:one-of disjunction-type="recognition" id="oneOf5">
                <emma:interpretation id="interp9" emma:lang="" emma:confidence="0">
                  <emma:literal>Z</emma:literal>
                </emma:interpretation>
                <emma:interpretation id="interp10" emma:lang="" emma:confidence="0">
                  <emma:literal>z</emma:literal>
                </emma:interpretation>
                <emma:interpretation id="interp11" emma:lang="" emma:confidence="0">
                  <emma:literal>7</emma:literal>
                </emma:interpretation>
                <emma:interpretation id="interp12" emma:lang="" emma:confidence="0">
                  <emma:literal>y</emma:literal>
                </emma:interpretation>
                <emma:interpretation id="interp13" emma:lang="" emma:confidence="0">
                  <emma:literal>T</emma:literal>
                </emma:interpretation>
              </emma:one-of>
            </emma:emma>
          </inkml:annotationXML>
          <inkml:trace contextRef="#ctx0" brushRef="#br0" timeOffset="8580.7274">8012 2040 783 0,'0'0'31'0,"0"0"0"16,0 0-6-16,113 0-9 0,-58 0-6 15,2 11 1-15,0 7-3 0,-4 3-5 16,-6 6-1-16,-13 4-1 0,-11 6 0 16,-13 5-1-16,-10 10 2 0,-16 2-2 0,-17 3 2 15,-9 4 0-15,-8-6 0 16,0-2 1-16,1-5 3 0,10-4-1 0,6-5 2 16,13-14-1-16,11-1 0 15,9-3-1-15,2-6-2 0,19 2 1 0,9-8-2 16,7-9-1-16,10 0-3 0,5-13-3 15,4-4-5-15,0-7-6 0,-2 3-10 16,-2-3-19-16,-2 2-28 0,-11-4-110 16,-6 4-147-16</inkml:trace>
          <inkml:trace contextRef="#ctx0" brushRef="#br0" timeOffset="8879.7114">8113 2390 836 0,'0'0'30'0,"0"0"1"16,0 0-12-16,0 0-11 0,0 0-7 15,141-24-2-15,-81 18-5 0,6 1-5 16,9-1-23-16,0 0-82 0,5-1-204 16,-9-7-31-16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0-26T03:14:31.73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14F4732F-6CB9-42B0-AB9A-41CC455E507C}" emma:medium="tactile" emma:mode="ink">
          <msink:context xmlns:msink="http://schemas.microsoft.com/ink/2010/main" type="inkDrawing"/>
        </emma:interpretation>
      </emma:emma>
    </inkml:annotationXML>
    <inkml:trace contextRef="#ctx0" brushRef="#br0">16 150 532 0,'0'0'47'15,"0"0"-8"-15,0 0-10 0,0 0-3 16,0 0-4-16,0 0 1 0,0 0 1 16,0 0-3-16,0 0-4 0,0 0 0 15,-11 0-4-15,11-3-3 0,-3 3-1 0,3 0-3 16,0-1-2-16,-1 1-2 0,1 0 0 16,0-2 0-16,0 2 2 0,0 0 0 15,-3-3 1-15,3 3-2 0,0-2-1 16,0 0 1-16,0 2 1 0,0-3-1 15,0 2 0-15,0-9-1 0,0 2-1 16,0 2-1-16,0-9 1 0,4 11-1 16,-1-4 1-16,2 3-1 0,-1-1 1 15,1 1-1-15,-2 1 0 0,6-5 1 16,-5 5 0-16,1 0 0 0,7-3 1 0,-8 5-1 16,-1-3 2-16,9-1-3 0,-6 2 1 15,6-2 0-15,-1 0-2 0,-7 4 2 16,10-3 0-16,-7 5 0 0,11 0 0 15,-1 0 0-15,-1 0 0 0,1 0 1 16,0 0 1-16,-1 0-1 0,1 0 1 0,1 0 0 16,-3 0-3-16,3 0 1 15,-3 2 0-15,1 1-1 0,-4 0 3 16,2 2-2-16,-2 1-1 0,0 2 0 16,-8-6-1-16,5 7 1 0,-4-4-1 0,-1-1 2 15,1 0-1-15,-5-4 1 0,0 0 0 16,0 0-1-16,0 7 0 0,0 1 1 15,0 9-2-15,0-1 1 0,0-2 0 16,-2 1-1-16,-2-1 1 0,1-1 0 16,-3-2-1-16,1 3 1 0,-2-4 0 0,1 1 0 15,0 0 1-15,-3-3 0 0,4-3-2 16,-4 6 2-16,5-6-1 0,-1 0 1 16,-5 3 0-16,5-4-1 15,-2-1-1-15,-4 4 0 0,7-4 0 0,-7 5 1 16,2-1 2-16,5-3-2 0,-1-1 0 15,5-3-1-15,-3 0-1 0,3 0 2 16,-1 4-1-16,-1-3 2 0,-1 2-1 16,2-3 0-16,-2 0 1 0,1 0-1 15,-1 5 0-15,2-5 0 0,-2 0-1 0,1 1 2 16,-1-1-1-16,3 0 0 0,-1 2 1 16,1-2-2-16,-3 0 1 0,3 0 0 15,-2 0 0-15,2 0 1 0,0 0 1 16,0 0-3-16,0 0 1 0,0 0 0 15,0 0-3-15,0 0 3 0,0-2 0 16,5-4-1-16,5-2 1 0,4 2 0 16,-1 1-1-16,1 2 1 0,-8 0 0 15,7-2 0-15,-7 5 0 0,2-2 0 16,1 2-1-16,-9 0 1 0,6-1 1 0,3 1-1 16,-3 0 2-16,9 0-2 0,-6 0 0 15,0 0 0-15,7 0-1 0,-8 0 1 16,1 0 0-16,8 0 0 0,-11 1 0 15,0 1 0-15,7 3-3 0,-5-1 3 16,-5-2-1-16,9 6 1 0,-8-5 2 0,1 2-1 16,-1-2 0-16,-2 3-1 15,2-1 0-15,-1 0-1 0,0-2-1 16,0 2 2-16,-1 1 0 0,1 1 0 16,1-1 0-16,-4-6 0 0,2 5 2 0,1 1-2 15,-2 1 1-15,4 1-1 0,-5-8 0 16,0 0-1-16,0 0 1 0,3 1 0 15,-3 1-1-15,1 1 1 0,2 5 1 16,-1-1-1-16,-1 2 0 0,2-3 0 16,-3-6-2-16,0 0 1 0,0 0 1 0,0 2 1 15,2 9-1-15,-2-3 1 0,0 3-1 16,0-3-1-16,0-8 2 0,0 0-1 16,0 0 2-16,0 3-2 15,0-1 0-15,0 1 1 0,0-2-2 0,0 1 1 16,0 1 0-16,0-1-1 0,0 0 1 15,0 6 0-15,0 1 1 0,0-2-1 16,0 9 0-16,-2-10 0 0,-1 1 0 16,-3 4-1-16,5-4 1 0,-2-1 0 15,1 1 0-15,-2-2 0 0,-1-2-1 0,1 2 2 16,1-2-2-16,3-3 1 0,-6 5 1 16,1-2-1-16,1 2 1 0,-1-1-1 15,-1-2 1-15,-1 1-1 0,1-1 1 16,0 2-1-16,-3-2 0 0,1 1 1 15,2-1-2-15,-9 2 1 0,8-2 2 16,1 1-2-16,-2-2-1 0,0-1 1 16,1 3-3-16,1-1 2 0,-11 0 1 15,11 0 1-15,-7 3 0 0,-1-2 0 16,2 0 4-16,0 2-6 0,6-3 1 0,-9-1-1 16,6 3-4-16,-9-1 5 0,3-2 0 15,-1 1 0-15,1 1 0 0,0-1-1 16,0 0 6-16,-4 0-5 0,4 3 1 15,6-5-1-15,-7 0-5 0,8 0 5 16,-1 0 1-16,-7 0-1 0,10 0 1 0,-3 0-1 16,3 0 4-16,-3 0-3 15,0 0-1-15,0-3 0 0,-5 1-3 16,8 0 4-16,-1 0 1 0,1 0 0 16,6 2 2-16,-2 0 1 0,2 0-1 0,-3 0 3 15,2 0-2-15,1 0-1 0,-3 0 2 16,3 0-5-16,-2-3-1 0,2 3 0 15,-3 0-1-15,3 0 1 0,-1-2 0 16,1 2-1-16,0 0 0 0,-3 0-4 16,3 0-4-16,0 0-10 0,0 0-39 0,0-1-163 15,0-7-112-15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0-26T03:14:37.30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7E0F1139-1D6A-481E-8D80-83100F898D62}" emma:medium="tactile" emma:mode="ink">
          <msink:context xmlns:msink="http://schemas.microsoft.com/ink/2010/main" type="inkDrawing"/>
        </emma:interpretation>
      </emma:emma>
    </inkml:annotationXML>
    <inkml:trace contextRef="#ctx0" brushRef="#br0">47 75 405 0,'0'0'47'16,"0"0"-21"-16,0 0-13 0,0 0 1 0,0 0 0 16,0 0 5-16,0 0 4 0,0 0 4 15,0 0 1-15,-16-3 0 0,13 3-5 16,3 0-3-16,-2-1-4 0,-1 1-1 15,2 0-2-15,-2 0-2 0,1 0-2 16,-1-4-1-16,2 4-2 0,-2 0 0 16,1 0 2-16,-1 0 0 0,2 0 3 0,1 0 0 15,-3 0-1-15,3 0-1 16,-2 0-3-16,2 0 0 0,0 0 2 16,0 0 0-16,2-2 0 0,19-2 1 0,7-1-2 15,11-1 1-15,3-1-1 0,5 1 0 16,0 0-2-16,-1-1-1 0,-5 1-1 15,-10 1-1-15,-3 2-1 0,-13 1 0 16,-6 1 0-16,0 1-1 0,-9 0 0 16,0-4-1-16,0 4 1 0,1 0 1 0,2 0-2 15,-1 0 1-15,-1 0-1 0,2-1-1 16,-3 1 2-16,2 0-1 0,-2 0 1 16,3 0-1-16,-3-3-2 15,0 3-3-15,1 0-3 0,-1 0-6 0,0 0-11 16,0 0-20-16,0 0-34 0,0 0-107 15,-1 0-126-15</inkml:trace>
    <inkml:trace contextRef="#ctx0" brushRef="#br0" timeOffset="499.3056">703-243 529 0,'0'0'69'16,"0"0"-15"-16,0 0-13 0,0 0-8 0,0 0-4 15,0 0-2-15,0 0-4 0,0 0-6 16,0 0-3-16,0-13-1 16,0 13-3-16,0-4-2 0,0 4-3 0,0 0-2 15,0 0 0-15,0 0 1 0,4 7-1 16,4 14 1-16,-2 8-1 0,-2 2 1 15,2 3 0-15,-1 6 1 0,-1 3 0 16,1-2-1-16,-1 1-1 0,1 1 1 16,-4-6-3-16,-1 0 2 0,0-10-1 0,0-1 1 15,0-7 0-15,0-5 0 0,0 1-1 16,-1-8 1-16,1 0-2 16,0-7-2-16,-2 0 1 0,2 0-1 0,0 2-3 15,-3 0-1-15,2-2-9 0,-2 0-12 16,-3 0-22-16,-2 0-32 0,-2-8-126 15,1-3-117-15</inkml:trace>
    <inkml:trace contextRef="#ctx0" brushRef="#br0" timeOffset="1315.9623">1038-151 359 0,'0'0'68'0,"0"0"-20"0,0 0-12 15,0 0-1-15,0 0 4 0,0 0-2 16,0 0-3-16,0 0-7 0,0 0-2 16,0 0-4-16,3 5-2 0,-3-5-2 15,0 0-6-15,0 0-3 0,0 0 2 0,0 0-3 16,0 0 3-16,0 0 1 16,0 0 1-16,0 0 1 0,0 0-1 0,-3 0-1 15,3 0-4-15,0 0-1 0,0 0-3 16,0 0-2-16,0 0 0 0,0 0-1 15,-1-9 0-15,1-2 1 0,0 2 1 16,0 3-2-16,0-4 1 0,0 2 2 16,0-1 0-16,0 2 1 0,0 7-2 0,0-2 0 15,0 2-1-15,0-7 0 0,0 0 0 16,1 1-1-16,11-2 1 0,-6 5-1 16,8-2 1-16,1 5-1 0,4-3 0 15,8 3 1-15,-9 0-1 0,8 0-1 16,-5 3 1-16,-5 7 1 0,7 5-2 15,-10-2 4-15,-3 3-3 0,-1 6 0 16,-8-7-1-16,4 12 0 0,-5 2 0 16,0-1 1-16,-5 10-1 0,-1-15 2 15,-1 1-1-15,-4-3-2 0,0 4 2 0,-7 4-1 16,0-1 1-16,-1-1 1 0,-4 3-2 16,2-1 1-16,-1-2 0 0,2-4 1 15,4-5-1-15,7-8 0 16,7-2 0-16,2-8 0 0,0 0 0 0,0 0 1 15,0 2-1-15,0-1 1 0,0 3 0 16,0 2 0-16,2-1 0 0,11 1 0 16,10-1-2-16,-8-3 1 0,12 0 0 15,-3 0 0-15,-5-2 0 0,10 0 1 16,-11 0-1-16,5 0 0 0,-4 0 0 0,1 0-2 16,8 0 3-16,-10 0 0 0,9-4 0 15,-12 4 2-15,0-4-2 0,3 1-1 16,-12 1 2-16,11 0 0 0,-11 2-2 15,0-2 4-15,3 2-3 0,-9 0-1 16,0-2 0-16,0 2-3 0,3 0 3 0,-2 0-2 16,2 0-1-16,-1 0-7 0,1 0-15 15,-3 0-31-15,2 0-86 0,1 0-182 16,-2-3-10-16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0-26T03:15:36.68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AF89B30-110A-420C-95BC-F4F598E37A17}" emma:medium="tactile" emma:mode="ink">
          <msink:context xmlns:msink="http://schemas.microsoft.com/ink/2010/main" type="inkDrawing" rotatedBoundingBox="10032,13496 15998,12689 16138,13724 10172,14531" semanticType="callout" shapeName="Other">
            <msink:sourceLink direction="with" ref="{9A2AC7FB-CAAE-4028-B630-16750BD33F70}"/>
            <msink:sourceLink direction="with" ref="{966BBE47-83ED-4B39-A75A-AC26A553ABEA}"/>
          </msink:context>
        </emma:interpretation>
      </emma:emma>
    </inkml:annotationXML>
    <inkml:trace contextRef="#ctx0" brushRef="#br0">8672 6702 440 0,'0'0'39'15,"0"0"6"-15,0 0-8 0,0 0-3 16,0 0-4-16,0 0-1 0,0 0-4 16,0 0-2-16,0 0 1 0,0 0 1 15,-99 20 2-15,99-18 0 0,0 3-6 16,15-1-6-16,7 1-5 0,16-2-1 0,-1-3-2 16,5 0 0-16,10 0 0 0,5 0 1 15,13 0-1-15,10-3 0 0,12-8 0 16,14-3-2-16,13-1 4 0,14-6-5 15,12 2 3-15,10-5-1 0,8 2-1 16,2 2 0-16,-6 0-2 0,-7 5 0 0,-12 3-3 16,-17 4 1-16,-15-1 0 0,-17 4-1 15,-13 1 0-15,-17 0 0 16,-21 1-1-16,-16 3 1 0,-12 0 0 16,-12 0 1-16,0 0-1 0,0-1 0 0,1 1-1 15,2 0-4-15,-1-3-6 0,-2-5-10 16,0-9-26-16,-11-2-67 0,-7-6-201 15,5 5-26-15</inkml:trace>
    <inkml:trace contextRef="#ctx0" brushRef="#br0" timeOffset="3815.7546">12024 6472 744 0,'0'0'48'0,"0"0"2"0,0 0-10 16,0 0-17-16,131 29-12 0,-83-29-6 16,5-4-4-16,2-4-2 0,3-3-3 15,-1 0-12-15,3 8-21 0,-3-5-68 16,-1 7-211-16,-10-4-23 0</inkml:trace>
    <inkml:trace contextRef="#ctx0" brushRef="#br0" timeOffset="3646.0392">12042 6145 596 0,'0'0'59'0,"0"0"3"0,0 0-13 16,0 0-14-16,0 0-9 0,0 0-7 16,0 0-5-16,0 0-5 0,0 0-5 15,133-32 0-15,-90 24-4 0,2 4-1 16,-6-1-3-16,-5 3-8 0,-6 2-10 15,-14 0-21-15,1 0-50 0,-6 0-202 16,4 8-20-16</inkml:trace>
    <inkml:trace contextRef="#ctx0" brushRef="#br0" timeOffset="5030.3742">13256 6658 606 0,'0'0'63'0,"0"0"-8"16,0 0-14-16,0 0-5 0,0 0-7 0,0 0-7 15,0 0-6-15,0 0-7 0,153-11-4 16,-91 2-2-16,4 1-3 0,4-2 0 15,1 2-4-15,-3-2-5 0,-7 1-10 16,-4 1-21-16,-5 2-30 0,-7-1-110 16,-5 3-134-16</inkml:trace>
    <inkml:trace contextRef="#ctx0" brushRef="#br0" timeOffset="4660.1906">13421 6047 597 0,'0'0'54'0,"0"0"0"16,0 0-9-16,0 0-16 0,0 0-5 16,0 0-7-16,0 0 0 0,0 0-2 15,0 0-2-15,0 0-2 0,-24 0-2 16,24 0-1-16,-2 0-3 0,2 0-1 15,0 0-2-15,0-7-1 0,0-8-3 16,9-8-3-16,3-6 6 0,5 0-5 16,-2-1 6-16,3 0-1 0,-1-3-2 15,1 3 2-15,-3 0-1 0,3 1 1 16,-5 0-1-16,-2 2 0 0,-2 7 1 0,-2 1-1 16,-2 2 1-16,-4 3 0 0,5-2-1 15,-3 10 1-15,-1-7 0 0,1 6 0 16,-2 0 2-16,2 1-2 0,-3 6 0 15,0-4 0-15,0 4-1 0,0-1 1 16,2 1 1-16,-2-2-1 0,0 2-1 16,0-3 1-16,0 3-2 0,0 0 1 15,3 0 0-15,-3 0 1 0,0 0 0 16,0 0-1-16,0 0 1 0,0 5 0 16,1 15 0-16,-1 0 0 0,0 10-1 0,0-5 1 15,0 1-1-15,3 10 2 0,2-3-2 16,-4 1 0-16,-1-2 2 0,6 5-2 15,-1 0 1-15,-1 4 4 0,1-1-5 16,2 1 4-16,-2-1-2 0,-1-1-1 16,-1-3 1-16,0-2 0 0,2 2 1 0,-1-1-2 15,-2 1 1-15,1-3-1 0,-2-6 1 16,3 1 0-16,-4 0-1 16,1-9-1-16,2 9 2 0,-1-11-2 15,1-1 0-15,-2-2 0 0,-1-7 1 0,0 3-1 16,0-10 0-16,0 0-1 0,0 0-1 15,0 1-3-15,5 2-3 0,-5-1-7 16,0-2-14-16,0 0-21 0,0 2-42 16,-5-2-129-16,4-2-105 0</inkml:trace>
    <inkml:trace contextRef="#ctx0" brushRef="#br0" timeOffset="5330.0103">14604 6401 937 0,'0'0'20'0,"0"0"-4"0,0 0-8 16,0 0-9-16,0 0 1 0,0 0-1 15,0 0-3-15,0 0-5 0,0 0-11 16,0 0-24-16,-39 20-88 0,27-13-196 0,6-3-25 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0-26T03:13:50.47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2E7F747B-6F65-4DF6-AD1F-390A25902851}" emma:medium="tactile" emma:mode="ink">
          <msink:context xmlns:msink="http://schemas.microsoft.com/ink/2010/main" type="writingRegion" rotatedBoundingBox="1166,7255 19196,6861 19450,18484 1419,18878"/>
        </emma:interpretation>
      </emma:emma>
    </inkml:annotationXML>
    <inkml:traceGroup>
      <inkml:annotationXML>
        <emma:emma xmlns:emma="http://www.w3.org/2003/04/emma" version="1.0">
          <emma:interpretation id="{73B729A1-8400-4B8D-87A5-13E586A52BF1}" emma:medium="tactile" emma:mode="ink">
            <msink:context xmlns:msink="http://schemas.microsoft.com/ink/2010/main" type="paragraph" rotatedBoundingBox="1528,7064 15560,7262 15538,8867 1505,86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E096556-837A-40BB-8B00-9EFB959E26A9}" emma:medium="tactile" emma:mode="ink">
              <msink:context xmlns:msink="http://schemas.microsoft.com/ink/2010/main" type="line" rotatedBoundingBox="1528,7064 15560,7262 15538,8867 1505,8669"/>
            </emma:interpretation>
          </emma:emma>
        </inkml:annotationXML>
        <inkml:traceGroup>
          <inkml:annotationXML>
            <emma:emma xmlns:emma="http://www.w3.org/2003/04/emma" version="1.0">
              <emma:interpretation id="{DC63086A-236E-4EB7-BB86-D3E9A6F0B5A5}" emma:medium="tactile" emma:mode="ink">
                <msink:context xmlns:msink="http://schemas.microsoft.com/ink/2010/main" type="inkWord" rotatedBoundingBox="1526,7228 5909,7290 5895,8296 1511,8235"/>
              </emma:interpretation>
              <emma:one-of disjunction-type="recognition" id="oneOf0">
                <emma:interpretation id="interp0" emma:lang="" emma:confidence="0">
                  <emma:literal>22--2,</emma:literal>
                </emma:interpretation>
                <emma:interpretation id="interp1" emma:lang="" emma:confidence="0">
                  <emma:literal>n=-2,</emma:literal>
                </emma:interpretation>
                <emma:interpretation id="interp2" emma:lang="" emma:confidence="0">
                  <emma:literal>ne-r,</emma:literal>
                </emma:interpretation>
                <emma:interpretation id="interp3" emma:lang="" emma:confidence="0">
                  <emma:literal>2=-2,</emma:literal>
                </emma:interpretation>
                <emma:interpretation id="interp4" emma:lang="" emma:confidence="0">
                  <emma:literal>"2--2,</emma:literal>
                </emma:interpretation>
              </emma:one-of>
            </emma:emma>
          </inkml:annotationXML>
          <inkml:trace contextRef="#ctx0" brushRef="#br0">1458 226 668 0,'0'0'67'0,"0"0"-20"16,0 0-10-16,0 0-12 0,0 0-10 15,0 0-2-15,0 0-3 0,0 0-4 16,0 0-1-16,114-12-4 0,-78 7-2 15,2 3 1-15,-4-1-2 0,-7 3-4 0,-3 0-6 16,-4 0-20-16,-4 0-39 16,5 10-77-16,-7-6-165 0,-4 1 4 15</inkml:trace>
          <inkml:trace contextRef="#ctx0" brushRef="#br0" timeOffset="173.3637">1471 589 693 0,'0'0'62'16,"0"0"-6"-16,0 0-11 0,0 0-17 15,0 0-13-15,156 0-8 0,-104-3-2 0,-4-1-5 16,-2 0-3-16,-2 1-7 16,-2 1-24-16,-4 1-83 0,-1-2-198 0,-8-9-25 15</inkml:trace>
          <inkml:trace contextRef="#ctx0" brushRef="#br0" timeOffset="2318.2851">2519 473 441 0,'0'0'84'0,"0"0"-21"15,0 0-14-15,0 0-7 0,0 0-9 0,0 0-5 16,0 0-4-16,0 0-7 16,0 0 0-16,-10 2-2 0,10-2 0 0,18-4 2 15,10-4 0-15,11-3-2 0,8-3-1 16,-3 3-5-16,-4 3-3 0,-11 3-1 15,-14 0-2-15,3 5-1 0,-9 0-1 16,-3 0 0-16,3 0-1 0,-9 0 0 16,0 0 0-16,0 0-1 0,0 0 1 0,4 0 0 15,-2 0-1-15,-2 0 0 0,3 0 3 16,-3 0-4-16,0 0 0 0,1 0-3 16,-1 0-7-16,0 0-4 0,0 0-12 15,0 0-17-15,0 0-48 0,0 0-134 16,0 0-86-16</inkml:trace>
          <inkml:trace contextRef="#ctx0" brushRef="#br0" timeOffset="3037.1543">3467 220 380 0,'0'0'51'0,"0"0"-5"0,0 0-9 16,0 0-5-16,0 0 2 0,0 0 1 15,0 0-3-15,0 0-8 16,0 0-5-16,0 0 0 0,-23 6-2 16,21-3 1-16,-1-3-5 0,2 0-1 0,-2 0-4 15,1 0 0-15,-2 0 0 0,4 2-1 16,-5-2 1-16,5 0 1 0,-6 0 0 15,-3 0 0-15,2-2 1 0,-4-4-1 16,7 1-1-16,-1 1-1 0,1-1-2 16,4 5-6-16,-5-8 5 0,4 3-4 0,-2-2 3 15,3-7-1-15,0 3 0 0,13-1-1 16,7-6 0-16,2 4 1 0,6 3 1 16,-9 5-1-16,4 0 1 0,-8 1-1 15,0 5-1-15,7 0-1 0,-2 0-1 16,2 7 0-16,-2 10-1 0,-10 8 5 15,-2 3-4-15,-8 4 3 0,0 4-2 16,-12 1-2-16,-5 4 2 0,-10-1-2 16,3-1 2-16,-7 2 0 0,1-5 0 15,-2 1 1-15,3-8-1 0,5-1 0 0,5 0 2 16,5-11-1-16,5-9 0 0,8 0 0 16,1-8 0-16,-3 0 2 0,3 3 1 15,0 2 1-15,18-5 0 0,15 3 0 16,9-3 0-16,17-8 0 0,1-9 0 15,4 4-2-15,-6 0 0 0,-10 2-2 0,-6 1-1 16,-14 6 0-16,-10 0-2 16,-9 4 0-16,-9 0-4 0,0 0 0 15,0 0-3-15,0 0-4 0,0 0-6 16,0 15-11-16,0-1-21 0,-4 6-59 0,1-5-194 16,1-7-15-16</inkml:trace>
          <inkml:trace contextRef="#ctx0" brushRef="#br0" timeOffset="3267.2106">4324 690 814 0,'0'0'-1'0,"0"0"2"16,0 0-1-16,0 0 0 0,43 114 0 16,-38-71-2-16,-5-4-3 0,0 5-10 0,-15 0-30 15,-12-1-112-15,-2-1-145 0</inkml:trace>
          <inkml:trace contextRef="#ctx0" brushRef="#br0" timeOffset="-507.012">19 199 316 0,'0'0'73'15,"0"0"-12"-15,0 0-9 0,0 0-2 16,0 0-5-16,0 0-5 0,0 0-3 15,0 0-11-15,0 0-3 0,0 0-6 16,-14-10-4-16,14 10-3 0,0-3-1 16,0 3 1-16,0-1 0 0,0-2-3 0,-2 3 0 15,2-2-1-15,0 2 0 0,-3-2 1 16,3-1-6-16,0 2 7 16,-1-1-7-16,1-1 3 0,0 1 0 15,0-1-1-15,0-5 0 0,0 2 0 0,0-8-1 16,6 3-1-16,-6 6 2 0,9-3-3 15,0 4 0-15,2-5 0 0,2 2 1 16,-8 5 0-16,8-4 0 0,-4 5 0 16,-3-1 0-16,12 2 0 0,-9 0-1 15,8 0 2-15,1 0-1 0,1 0-1 0,8 0 3 16,-9 0-2 0,7 0 0-16,-12 2 0 0,-2-1 0 0,7 5-1 0,-8 1 2 15,8 4-1-15,-4 4 5 0,-4-1-7 16,4 5 6-16,-10-6-4 0,1 3-1 15,-4 0 3-15,-1 3-3 0,0 6 1 16,0-10-1-16,-1 7 0 0,-11-3-1 16,-3 2 2-16,-5 1-1 0,-2 0 1 15,-2 0-1-15,-3-1 0 0,1 2 0 16,-3-2 0-16,-2 4 1 0,7-3 0 0,4-6-1 16,2-3 0-16,9-5 1 0,5-3 0 15,-1-1 1-15,5-4 0 0,0 0 0 16,0 0 1-16,0 2 0 0,0-2 0 15,0 0 0-15,-1 3 0 0,1-3-1 16,0 0-1-16,0 2 0 0,0-2-2 0,0 0 1 16,0 0 0-16,9-9-1 15,7-4 1-15,7-4 0 0,1 0-1 16,-2 1 2-16,2-5-1 0,0 4 0 16,1-2 0-16,-3 0 1 0,2 2-1 0,-10 3 0 15,4 2 0-15,-8 2 0 0,-1-1 0 16,6-7 0-16,-6 10 0 0,6-9 0 15,-3 1 1-15,-3 5-1 0,3-7-1 16,2 0 1-16,-5 8-2 0,5-8 2 16,-4 0 1-16,-2 7-5 0,2-10 4 0,1 5-3 15,-2 1 3-15,0-2 0 0,0 7 0 16,-3-5-1-16,3-4 1 0,-2 6 1 16,4-4-1-16,-7 6 1 15,-2 3-1-15,2 3 0 0,-4 5 1 0,0-1 0 16,0 1 0-16,0-2 1 0,3-1-1 15,-3 2-2-15,0-3 1 0,0 4-3 16,0-1 3-16,0 1-1 0,0 0 1 16,0 0 0-16,-3 0 0 0,-7 5 0 15,-5 6 1-15,-8 6 0 0,8 3 0 0,-3 1-1 16,3 7 1-16,2 2 4 0,-1 8-4 16,5 0 4-16,4 4-3 0,4-2 0 15,1-3 1-15,1-1-2 0,13-4 1 16,9-2-1-16,5-5 0 0,7-1 0 15,5-5-1-15,4-3-1 0,-2-8-4 16,5-2-6-16,-8-2-19 0,-12-1-41 16,1 1-156-16,-1-4-105 0</inkml:trace>
        </inkml:traceGroup>
        <inkml:traceGroup>
          <inkml:annotationXML>
            <emma:emma xmlns:emma="http://www.w3.org/2003/04/emma" version="1.0">
              <emma:interpretation id="{F3BB82CD-040B-4A0D-93E9-5152E9562B89}" emma:medium="tactile" emma:mode="ink">
                <msink:context xmlns:msink="http://schemas.microsoft.com/ink/2010/main" type="inkWord" rotatedBoundingBox="7021,7264 7589,7272 7575,8263 7007,8255"/>
              </emma:interpretation>
              <emma:one-of disjunction-type="recognition" id="oneOf1">
                <emma:interpretation id="interp5" emma:lang="" emma:confidence="0">
                  <emma:literal>y</emma:literal>
                </emma:interpretation>
                <emma:interpretation id="interp6" emma:lang="" emma:confidence="0">
                  <emma:literal>Y</emma:literal>
                </emma:interpretation>
                <emma:interpretation id="interp7" emma:lang="" emma:confidence="0">
                  <emma:literal>1</emma:literal>
                </emma:interpretation>
                <emma:interpretation id="interp8" emma:lang="" emma:confidence="0">
                  <emma:literal>7</emma:literal>
                </emma:interpretation>
                <emma:interpretation id="interp9" emma:lang="" emma:confidence="0">
                  <emma:literal>D</emma:literal>
                </emma:interpretation>
              </emma:one-of>
            </emma:emma>
          </inkml:annotationXML>
          <inkml:trace contextRef="#ctx0" brushRef="#br0" timeOffset="5751.9618">5498 126 690 0,'0'0'50'16,"0"0"-8"-16,0 0-8 0,0 0-15 15,0 0-10-15,0 0-4 0,0 0-4 16,0 0 2-16,0 0 3 0,-3 3-1 15,27 24 4-15,3 2-4 0,6 1-1 16,0-3-1-16,5-1-1 0,1-1 2 16,3-6-2-16,0-1 0 0,-4-4-1 15,4-3 1-15,-7-6-1 0,-4-5 1 16,2 0 2-16,-6-8-2 0,-3-8 1 0,-3-8-2 16,-4-5 0-16,-7-5 0 15,-5-6-5-15,-1-2 5 0,-4 1-4 0,0 12 5 16,0-1 0-16,0 15-1 0,0 6 1 15,0 3-2-15,0 6-2 0,0-2-1 16,0 2-2-16,0 2 2 0,0 22 5 16,0 16-2-16,0 12 3 0,0 5-3 0,0 5 0 15,0 4 0-15,-4 5 1 16,-5 4 0-16,-2 3-1 0,-7-3 1 16,0-2 0-16,-3-4 2 0,-1-12-1 0,-2-7 1 15,4-7 1-15,-2-10-1 0,8-11 0 16,0-5-1-16,5-6-1 0,3-6 0 15,2-1-1-15,4-4 0 0,0 0-3 16,0 0 2-16,-2 0-5 0,-1 2-8 16,2-2-25-16,-4 0-41 0,-4-13-146 0,0 0-105 15</inkml:trace>
        </inkml:traceGroup>
        <inkml:traceGroup>
          <inkml:annotationXML>
            <emma:emma xmlns:emma="http://www.w3.org/2003/04/emma" version="1.0">
              <emma:interpretation id="{0561AC3B-CCF8-4F54-BBA7-6FE6576A45F9}" emma:medium="tactile" emma:mode="ink">
                <msink:context xmlns:msink="http://schemas.microsoft.com/ink/2010/main" type="inkWord" rotatedBoundingBox="8303,7559 8703,7565 8698,7918 8298,7913"/>
              </emma:interpretation>
              <emma:one-of disjunction-type="recognition" id="oneOf2">
                <emma:interpretation id="interp10" emma:lang="" emma:confidence="0">
                  <emma:literal>=</emma:literal>
                </emma:interpretation>
                <emma:interpretation id="interp11" emma:lang="" emma:confidence="0">
                  <emma:literal>#</emma:literal>
                </emma:interpretation>
                <emma:interpretation id="interp12" emma:lang="" emma:confidence="0">
                  <emma:literal>¥</emma:literal>
                </emma:interpretation>
                <emma:interpretation id="interp13" emma:lang="" emma:confidence="0">
                  <emma:literal>F</emma:literal>
                </emma:interpretation>
                <emma:interpretation id="interp14" emma:lang="" emma:confidence="0">
                  <emma:literal>f</emma:literal>
                </emma:interpretation>
              </emma:one-of>
            </emma:emma>
          </inkml:annotationXML>
          <inkml:trace contextRef="#ctx0" brushRef="#br0" timeOffset="6054.8227">6778 366 669 0,'0'0'24'0,"0"0"-6"0,0 0-7 16,0 0-7-16,126-32-6 0,-91 31-3 0,1 1-5 16,1-6-28-16,-2 6-54 0,-8 0-152 15,-3 0-42-15</inkml:trace>
          <inkml:trace contextRef="#ctx0" brushRef="#br0" timeOffset="6200.0561">6838 677 755 0,'0'0'52'0,"0"0"-10"16,0 0-20-16,0 0-14 0,0 0-4 0,0 0-3 15,132-54-2-15,-90 37-3 0,0 0-16 16,-1 1-31-16,0 0-171 0,-2 1-104 15</inkml:trace>
        </inkml:traceGroup>
        <inkml:traceGroup>
          <inkml:annotationXML>
            <emma:emma xmlns:emma="http://www.w3.org/2003/04/emma" version="1.0">
              <emma:interpretation id="{E702B36E-D24C-4291-95AF-16B267E78753}" emma:medium="tactile" emma:mode="ink">
                <msink:context xmlns:msink="http://schemas.microsoft.com/ink/2010/main" type="inkWord" rotatedBoundingBox="9436,7280 10751,7298 10730,8800 9415,8781"/>
              </emma:interpretation>
              <emma:one-of disjunction-type="recognition" id="oneOf3">
                <emma:interpretation id="interp15" emma:lang="" emma:confidence="0">
                  <emma:literal>5,</emma:literal>
                </emma:interpretation>
                <emma:interpretation id="interp16" emma:lang="" emma:confidence="0">
                  <emma:literal>5</emma:literal>
                </emma:interpretation>
                <emma:interpretation id="interp17" emma:lang="" emma:confidence="0">
                  <emma:literal>I,</emma:literal>
                </emma:interpretation>
                <emma:interpretation id="interp18" emma:lang="" emma:confidence="0">
                  <emma:literal>5S</emma:literal>
                </emma:interpretation>
                <emma:interpretation id="interp19" emma:lang="" emma:confidence="0">
                  <emma:literal>5S,</emma:literal>
                </emma:interpretation>
              </emma:one-of>
            </emma:emma>
          </inkml:annotationXML>
          <inkml:trace contextRef="#ctx0" brushRef="#br0" timeOffset="7223.3922">7909 204 675 0,'0'0'53'0,"0"0"-11"16,0 0-9-16,0 0-11 0,0 0-7 0,0 0-1 15,174-52-9-15,-102 36 1 0,3 0-9 16,5 1 0-16,-12 0-12 0,-8 2-37 15,-12-1-243-15,-6 3-36 0</inkml:trace>
          <inkml:trace contextRef="#ctx0" brushRef="#br0" timeOffset="6949.8494">7937 215 548 0,'0'0'28'0,"0"0"3"0,0 0-3 15,0 0-7-15,0 0-5 0,0 0-4 16,0 0-3-16,0 0-3 0,0 0 0 16,0 0-1-16,11-37-1 0,-11 37 0 0,0 0 1 15,0 0 1-15,-2 11 0 0,-5 1-1 16,1 10-1-16,1-10 1 0,5 4 1 16,0 7 2-16,5 3 2 15,8 1 0-15,4-2 4 0,10-3-2 0,4 0-1 16,4-2 0-16,7-1-4 0,2-1-2 15,1-1-1-15,-3-1-3 0,-8 3 0 16,-2 1-1-16,-15-8-1 0,-8 12 0 16,-9 4 1-16,-5 4 0 0,-16 13 0 15,-12-5 1-15,-9-3 1 0,-3-6 0 0,-3-2-1 16,5-7-1-16,4-4 0 0,12-7-1 16,-1-2 0-16,13-8-1 0,-3-1-5 15,3 0-18-15,1-8-25 16,1-10-57-16,8-2-183 0,1-13-14 0</inkml:trace>
          <inkml:trace contextRef="#ctx0" brushRef="#br0" timeOffset="9015.7789">9212 1102 721 0,'0'0'35'0,"0"0"6"0,0 0-2 15,0 0-11-15,0 0-14 0,0 0-9 16,0 0-3-16,0 0-1 0,0 0-1 15,0-25 5-15,-4 48-5 0,-7 15 4 16,-8 12-5-16,-4 1-2 0,-5 1-4 16,-1 3-12-16,2 2-20 0,-2 1-56 15,5-3-209-15,-4-11-20 0</inkml:trace>
        </inkml:traceGroup>
        <inkml:traceGroup>
          <inkml:annotationXML>
            <emma:emma xmlns:emma="http://www.w3.org/2003/04/emma" version="1.0">
              <emma:interpretation id="{00B12A83-AC26-4ABD-9225-C934DAE79659}" emma:medium="tactile" emma:mode="ink">
                <msink:context xmlns:msink="http://schemas.microsoft.com/ink/2010/main" type="inkWord" rotatedBoundingBox="11690,7207 15560,7262 15547,8181 11677,8126"/>
              </emma:interpretation>
              <emma:one-of disjunction-type="recognition" id="oneOf4">
                <emma:interpretation id="interp20" emma:lang="" emma:confidence="0">
                  <emma:literal>21--4</emma:literal>
                </emma:interpretation>
                <emma:interpretation id="interp21" emma:lang="" emma:confidence="0">
                  <emma:literal>Z=-4</emma:literal>
                </emma:interpretation>
                <emma:interpretation id="interp22" emma:lang="" emma:confidence="0">
                  <emma:literal>21--1</emma:literal>
                </emma:interpretation>
                <emma:interpretation id="interp23" emma:lang="" emma:confidence="0">
                  <emma:literal>z=-4</emma:literal>
                </emma:interpretation>
                <emma:interpretation id="interp24" emma:lang="" emma:confidence="0">
                  <emma:literal>z=.4</emma:literal>
                </emma:interpretation>
              </emma:one-of>
            </emma:emma>
          </inkml:annotationXML>
          <inkml:trace contextRef="#ctx0" brushRef="#br0" timeOffset="10672.374">11603 289 676 0,'0'0'12'0,"0"0"3"0,0 0 2 16,0 0-2-16,0 0-4 0,145 5-2 15,-96-9-2-15,2 1-3 16,-4-2-7-16,-5 2-10 0,-9 3-22 16,-10 0-58-16,-7 8-126 0,-7-1-76 0</inkml:trace>
          <inkml:trace contextRef="#ctx0" brushRef="#br0" timeOffset="10823.7549">11645 629 704 0,'0'0'38'0,"0"0"2"0,0 0-1 16,0 0-11-16,0 0-8 16,0 0-7-16,0 0-4 0,146-39-7 15,-93 24-4-15,2 2-26 0,-2-3-112 0,-2 6-177 16,-9-8-29-16</inkml:trace>
          <inkml:trace contextRef="#ctx0" brushRef="#br0" timeOffset="12701.8084">12557 453 375 0,'0'0'67'0,"0"0"-4"16,0 0-10-16,0 0-8 15,0 0-5-15,0 0-4 0,0 0-5 16,0 0-5-16,0 0-5 0,0 0-1 0,-29 7 0 16,29-7 1-16,3 0 0 0,21 0-2 15,11-7-2-15,14-3-4 0,1-1 0 16,4-1-5-16,-6 3-2 0,-4 1-1 15,-16 4-5-15,-10-1 2 0,-9 5 0 16,-3-2-2-16,3 2 0 0,-1 0 0 0,1 0-3 16,-9 0 2-16,0 0 0 0,0 0 0 15,1 0 0-15,2 0 0 16,-1 0 0-16,-2 0 0 0,0 0-2 16,0 0-2-16,0 0-4 0,4 0-6 0,-4 0-9 15,0 0-11-15,2 0-17 0,-2 0-45 16,9 7-185-16,-2-3-26 0</inkml:trace>
          <inkml:trace contextRef="#ctx0" brushRef="#br0" timeOffset="13380.8485">13928 38 434 0,'0'0'54'16,"0"0"-6"-16,0 0-14 15,0 0-8-15,0 0-2 0,0 0-3 0,0 0-2 16,0 0-3-16,0 0-2 0,0 0 5 15,10-11 0-15,-10 10 2 0,0 1 1 16,3 0-4-16,-3 0-5 0,0 0-3 0,2-2-4 16,-2 2-1-16,0 0-2 0,0 0-4 15,0 0 1-15,-9 3 0 0,-6 11 0 16,-5 6 0-16,1 2 0 16,1 3 4-16,-2 1-3 0,1 3 4 0,-4-1-2 15,1-1 0-15,-4 1 0 0,-1 0-1 16,0 4 0-16,-2-4-2 0,4 4 2 15,-2-6 0-15,9-7 2 0,3-3 0 16,6-5 0-16,4-6 0 0,1 1-1 16,4-6 2-16,-2 0-1 0,2 0-1 0,0 3 0 15,-3-3-2-15,3 1 0 0,-1-1-1 16,1 3 0-16,0-3-1 16,0 3 1-16,0-2 0 0,0 3-1 0,6 3 3 15,12 3-1-15,6-2 1 0,4-5-2 16,-8 4 0-16,7-3 0 0,0-2 0 15,-11 1-3-15,11 0 0 0,-11 0-4 16,-7-3-6-16,0 2-7 0,-5 0-9 16,5 0-13-16,-3 0-10 0,2 1-24 15,-8-3-95-15,0 0-115 0</inkml:trace>
          <inkml:trace contextRef="#ctx0" brushRef="#br0" timeOffset="13796.6888">13833 73 580 0,'0'0'56'16,"0"0"-6"-16,0 0-15 0,0 0-12 16,0 0-5-16,0 0-2 0,0 0 1 0,0 0 0 15,0 0-2-15,30 30-1 0,-9 3 3 16,-4 6-9-16,-1 9 4 0,1 0-6 15,-1 7-2-15,-2 2 1 0,-2 1-1 16,-3 1 1-16,0 3-1 0,-4-3 1 16,1-1-2-16,-2-5 0 0,1-6-2 0,-1-6 1 15,-1-14-2-15,-3-1 0 0,2-8-2 16,-2-1-3-16,0-3-14 0,0-7-24 16,0 0-103-16,-5-3-177 0,-5 0-12 15</inkml:trace>
          <inkml:trace contextRef="#ctx0" brushRef="#br0" timeOffset="9986.2516">10241 84 374 0,'0'0'77'0,"0"0"0"0,0 0-22 16,0 0-5-16,0 0-6 0,0 0-10 16,0 0-7-16,0 0-4 0,0 0-7 0,-68-1 2 15,68 1-3-15,-3 0-5 0,2 0-3 16,-4-2-1-16,5 2-4 0,0 0 3 15,0 0-1-15,0 0 0 0,0 0 1 16,0 0 1-16,0 0 1 0,5 0 1 16,14-3 1-16,14 2 0 0,12-4 0 15,-1-2-3-15,7 1-1 0,-1 1-2 0,1 1-1 16,-5 2-1-16,3 2 2 0,-9 0-3 16,-7 0-1-16,-4 8-1 15,-5 6-2-15,-5 6 3 0,-5 2 3 0,-8-3-4 16,-3 7 6-16,-3 3-6 0,-9 5 0 15,-5 9 2-15,-10 0-2 0,-3-2 3 16,-6 2-1-16,-1-1 1 0,-4-3-1 16,0 4 1-16,1-4-2 0,4 1 2 15,4-4-3-15,5 1 3 0,9-13-1 0,6-8 0 16,6 1 2-16,3-8-2 0,0 6 1 16,5 2 1-16,10-2 0 0,10-2 2 15,5-6-3-15,8-7 0 0,-1 0 0 16,7 0-2-16,-6 0-1 0,-10 0 0 15,-1 0-4-15,-7 0-11 0,-2 0-24 0,1 0-44 16,-10 0-115-16,6 0-124 16</inkml:trace>
          <inkml:trace contextRef="#ctx0" brushRef="#br0" timeOffset="10359.8325">10241 438 641 0,'0'0'41'0,"0"0"-8"15,0 0-16-15,0 0-7 0,0 0-4 0,0 0 0 16,141-44-1-16,-85 31-1 0,1-2-3 15,-1 4-5-15,-1 0-10 0,-2 5-26 16,-1 2-66-16,4 3-161 0,-3-5-29 16</inkml:trace>
        </inkml:traceGroup>
      </inkml:traceGroup>
    </inkml:traceGroup>
    <inkml:traceGroup>
      <inkml:annotationXML>
        <emma:emma xmlns:emma="http://www.w3.org/2003/04/emma" version="1.0">
          <emma:interpretation id="{8406E544-E9C6-4400-94E7-DE00EC17AF0F}" emma:medium="tactile" emma:mode="ink">
            <msink:context xmlns:msink="http://schemas.microsoft.com/ink/2010/main" type="paragraph" rotatedBoundingBox="1399,9827 7395,10111 7333,11412 1337,111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EA99E01-79B7-472F-94BF-1724907876EE}" emma:medium="tactile" emma:mode="ink">
              <msink:context xmlns:msink="http://schemas.microsoft.com/ink/2010/main" type="line" rotatedBoundingBox="1399,9827 7395,10111 7333,11412 1337,11128"/>
            </emma:interpretation>
          </emma:emma>
        </inkml:annotationXML>
        <inkml:traceGroup>
          <inkml:annotationXML>
            <emma:emma xmlns:emma="http://www.w3.org/2003/04/emma" version="1.0">
              <emma:interpretation id="{3C655BE3-5A27-4013-878B-3A0005F293DA}" emma:medium="tactile" emma:mode="ink">
                <msink:context xmlns:msink="http://schemas.microsoft.com/ink/2010/main" type="inkWord" rotatedBoundingBox="1385,10116 2165,10153 2133,10817 1354,10780"/>
              </emma:interpretation>
              <emma:one-of disjunction-type="recognition" id="oneOf5">
                <emma:interpretation id="interp25" emma:lang="" emma:confidence="0">
                  <emma:literal>9</emma:literal>
                </emma:interpretation>
                <emma:interpretation id="interp26" emma:lang="" emma:confidence="0">
                  <emma:literal>n</emma:literal>
                </emma:interpretation>
                <emma:interpretation id="interp27" emma:lang="" emma:confidence="0">
                  <emma:literal>8</emma:literal>
                </emma:interpretation>
                <emma:interpretation id="interp28" emma:lang="" emma:confidence="0">
                  <emma:literal>N</emma:literal>
                </emma:interpretation>
                <emma:interpretation id="interp29" emma:lang="" emma:confidence="0">
                  <emma:literal>a</emma:literal>
                </emma:interpretation>
              </emma:one-of>
            </emma:emma>
          </inkml:annotationXML>
          <inkml:trace contextRef="#ctx0" brushRef="#br0" timeOffset="73301.1023">3 3239 375 0,'0'0'73'15,"0"0"-16"-15,0 0-14 0,0 0-5 16,0 0-5-16,0 0-2 0,0 0-4 16,0 0-4-16,0 0-2 0,0 0-1 15,-13-1-2-15,13 1-1 0,0 0-3 16,0 0-4-16,-3 0-1 0,3 0-1 0,0 0-3 16,0 0 1-16,0 0-1 0,0 0 0 15,0 0 2-15,0 0 2 0,0 0 1 16,7-2-1-16,8-3-1 0,8-4-1 15,3-2-3-15,-8 5 0 0,1-3-1 16,-1 0-2-16,0 4 1 0,2-6 0 0,-7 6-2 16,-2-1 2-16,2 0 0 15,-7 4 1-15,2-1 0 0,-8 3 0 16,4-4-1-16,1 0-1 0,-4 0 0 16,13-3 0-16,-9 3 1 0,-1-1-2 0,1 3 1 15,-4-5-5-15,4 0 5 0,-5 1-5 16,4-10 4-16,1 10 0 0,-5-3 0 15,4 2 1-15,-4 7 0 0,0-8 3 16,0 1-3-16,0-2 0 0,2 1 0 16,-2 8 0-16,0-1-1 0,0-6 3 0,0-2-3 15,0 1 1-15,0 1 0 0,0-1-2 16,0 2 1-16,0-2-1 0,0 1 1 16,0 7 0-16,-6-6 0 15,6 1 3-15,-5-1-3 0,1 1 1 0,2 1-1 16,-2-1 0-16,-1 1 1 0,1 0-2 15,-5-1 1-15,4 3 0 0,0-1 0 16,-5-5-1-16,2 7 1 0,2-1 0 16,-7-4-1-16,4 4 2 0,-11-3-2 15,2 2 1-15,-1 2 1 0,-1 1-1 0,1 0 0 16,1 0 2-16,0 0-2 0,-2 0 0 16,6 1 0-16,-1 6-1 0,2-4 1 15,-1 3 1-15,8-4-1 16,-7 1 0-16,7 0 0 0,-2 0-1 0,4-2 1 15,-2 1 0-15,1 3 0 0,-4 3 1 0,0 1 0 16,3 2 0-16,-1 1 0 16,1-1-1-16,0 0 0 0,1 0-1 15,1 1 2-15,1 4 4 0,1 1-4 16,2-1 4-16,0 8-5 0,0-8 0 0,6 4 2 16,3-3-2-16,2-8 1 0,5 4 0 15,-5-7 0-15,4-1 1 0,-2 0-1 16,7-5 0-16,8 0 0 0,-1 0 0 15,-2 0-1-15,-1 0 0 0,-2-5 1 16,-4 0-2-16,2-1 1 0,-7 1 1 0,-7 4-1 16,3-8 0-16,-4 5 1 0,1 0-2 15,3-10 2-15,-6 8-6 16,1-12 5-16,-2 2-3 0,-2-1 3 16,3-1 2-16,-3-1-2 0,0 2 0 0,0 9 0 15,0-10 0-15,0 10 0 0,0-2 0 16,0 3 0-16,0 7-2 0,0-4 4 15,0 4-2-15,0-2 0 16,0 0 0-16,0 0 0 0,0-1 1 0,0 1-2 16,0 0 1-16,0 0 0 0,0 0-2 0,0-1 1 15,0 3 1-15,0-2 0 0,0 2 0 16,0-2 0-16,0 2 1 0,1-2-1 16,-1 2 0-16,0-2 0 15,0 2-1-15,0 0 1 0,0 0 0 0,0 0 0 16,5 0 0-16,-5 0 1 0,0 0 1 15,9 0-2-15,-5 2 0 0,5 7 0 16,-3-1 0-16,4 1 1 0,0-2 0 16,-2 2 0-16,-2 1-1 0,3 0 1 15,0 1-2-15,-3 0 2 0,6 6 4 0,-11-3-4 16,10 4 5-16,-7-5-7 0,1-2 1 16,-1 2 1-16,4-1-1 0,-7 3 1 15,4-2-1-15,4 0 0 0,-5-1-1 16,1 4 1-16,1-5 2 0,-2 3-2 15,1-1 0-15,-1-2 0 0,5 4-1 16,-4-3 1-16,1 1-2 0,3 8 2 16,0-1 0-16,0 8 0 0,0-3 1 15,-3 2 0-15,3-2-2 0,-4-5 1 16,1 2 0-16,1 0-1 0,-2-7 1 0,1 7 0 16,-2-8 0-16,-4-8 0 0,5 1 1 15,-4-3-1-15,2 3 0 0,-1-1 0 16,1 1-1-16,-3-7 1 0,0 0 3 15,0 0-3-15,1 2 1 0,-1-2 1 16,3 0-4-16,-3 3 4 0,2-3 0 0,-2 0-1 16,4 0 1-16,1-18-1 0,-1-6-2 15,5-9 2-15,-3 0 0 16,-1-5-1-16,2 1 1 0,-1-3-1 16,3 0 1-16,0 0-2 0,2 0 2 0,-2 2-1 15,4 3 3-15,-2 3-5 0,-7 8-2 16,7 3 3-16,-7 8-6 0,1-2 7 15,3 1 0-15,-7 7 0 0,2 3 0 16,-3 4-1-16,0-9 1 0,0 2-1 16,0-1-1-16,2-7 1 0,-2 6 0 15,0 1 0-15,0 0-1 0,0 8 1 0,0-2-3 16,0 2-5-16,0-1-7 16,4 1-11-16,-4 0-29 0,0 0-53 0,0 0-200 15,6 1-28-15</inkml:trace>
        </inkml:traceGroup>
        <inkml:traceGroup>
          <inkml:annotationXML>
            <emma:emma xmlns:emma="http://www.w3.org/2003/04/emma" version="1.0">
              <emma:interpretation id="{4EC25092-3090-487A-BB21-10CFF77AF5BF}" emma:medium="tactile" emma:mode="ink">
                <msink:context xmlns:msink="http://schemas.microsoft.com/ink/2010/main" type="inkWord" rotatedBoundingBox="3000,10218 3717,10252 3699,10624 2983,10590"/>
              </emma:interpretation>
              <emma:one-of disjunction-type="recognition" id="oneOf6">
                <emma:interpretation id="interp30" emma:lang="" emma:confidence="0">
                  <emma:literal>=</emma:literal>
                </emma:interpretation>
                <emma:interpretation id="interp31" emma:lang="" emma:confidence="0">
                  <emma:literal>#</emma:literal>
                </emma:interpretation>
                <emma:interpretation id="interp32" emma:lang="" emma:confidence="0">
                  <emma:literal>z</emma:literal>
                </emma:interpretation>
                <emma:interpretation id="interp33" emma:lang="" emma:confidence="0">
                  <emma:literal>c</emma:literal>
                </emma:interpretation>
                <emma:interpretation id="interp34" emma:lang="" emma:confidence="0">
                  <emma:literal>Z</emma:literal>
                </emma:interpretation>
              </emma:one-of>
            </emma:emma>
          </inkml:annotationXML>
          <inkml:trace contextRef="#ctx0" brushRef="#br0" timeOffset="73735.603">1473 3037 602 0,'0'0'71'0,"0"0"-9"0,0 0-13 16,0 0-12-16,0 0-6 0,0 0-13 0,0 0-1 15,112 2-6-15,-65-9-4 0,4 1-4 16,-4-1-2-16,-8 3-3 0,3-1-3 15,-3 3-5-15,-12 0-17 0,2 0-24 16,-1 2-41-16,-8 0-126 0,7 2-98 16</inkml:trace>
          <inkml:trace contextRef="#ctx0" brushRef="#br0" timeOffset="73905.0756">1652 3362 730 0,'0'0'43'0,"0"0"4"16,0 0-8-16,0 0-9 0,0 0-11 16,0 0-9-16,160 8-4 0,-95-21-6 15,1 0-6-15,0-1-24 0,1 3-125 0,-10 0-165 16,-11-6-31-16</inkml:trace>
        </inkml:traceGroup>
        <inkml:traceGroup>
          <inkml:annotationXML>
            <emma:emma xmlns:emma="http://www.w3.org/2003/04/emma" version="1.0">
              <emma:interpretation id="{1E395795-9602-474F-AE5B-980692148E99}" emma:medium="tactile" emma:mode="ink">
                <msink:context xmlns:msink="http://schemas.microsoft.com/ink/2010/main" type="inkWord" rotatedBoundingBox="4899,9993 7395,10111 7333,11412 4837,11294"/>
              </emma:interpretation>
              <emma:one-of disjunction-type="recognition" id="oneOf7">
                <emma:interpretation id="interp35" emma:lang="" emma:confidence="0">
                  <emma:literal>sexy</emma:literal>
                </emma:interpretation>
                <emma:interpretation id="interp36" emma:lang="" emma:confidence="0">
                  <emma:literal>sty</emma:literal>
                </emma:interpretation>
                <emma:interpretation id="interp37" emma:lang="" emma:confidence="0">
                  <emma:literal>nty</emma:literal>
                </emma:interpretation>
                <emma:interpretation id="interp38" emma:lang="" emma:confidence="0">
                  <emma:literal>aty</emma:literal>
                </emma:interpretation>
                <emma:interpretation id="interp39" emma:lang="" emma:confidence="0">
                  <emma:literal>maty</emma:literal>
                </emma:interpretation>
              </emma:one-of>
            </emma:emma>
          </inkml:annotationXML>
          <inkml:trace contextRef="#ctx0" brushRef="#br0" timeOffset="75272.8254">3373 3138 493 0,'0'0'65'0,"0"0"-11"0,0 0-14 15,0 0-10-15,0 0-4 0,0 0-1 0,0 0-1 16,0 0-3-16,0 0-3 16,0 0-3-16,-15 5-1 0,15-5-3 15,0 0 1-15,0 0-4 0,0 0 0 16,0 0-1-16,0 0-4 0,0 0 2 0,0-6-2 16,0-1 0-16,0 0 0 0,0-6-5 15,0 5 5-15,5 4-5 0,-5-4 6 16,0 8-2-16,4-7 0 0,-2 1 1 15,1-1 1-15,1 1 0 0,-4 6 1 16,0-3-1-16,0 3 0 0,2-2-1 0,5-4-3 16,-2-1 2-16,5-2 0 0,8-7-1 15,2 5 1-15,4-6-1 16,5 4-2-16,-1 1 2 0,1 1 0 16,-1 2 1-16,-5 5 0 0,1 0-2 0,-11 1 1 15,7 1-1-15,-2 2-1 0,-4 0 1 16,1 0 1-16,-2 2-1 0,7 7 0 15,-10-2 0-15,11 4 0 16,-6 0 0-16,-4-3 0 0,2 4 0 0,1-3 0 16,-5 2 0-16,1 0 0 0,-5 2 4 0,6 1-4 15,-7-1 4-15,1 0-4 0,-5 2 0 16,0 1 0-16,0 0-1 16,0 3 2-16,-6 1-2 0,-8 5 0 15,0-4 0-15,1-1 1 0,-4-2 0 0,5-3 1 16,-3-1-1-16,0-1 0 0,3-4-1 15,-3 3 1-15,5-2 0 0,5-5-1 16,1-2 2-16,4-3-2 0,0 0 1 16,0 0 1-16,0 3-1 0,-5-3 0 15,5 2 0-15,-4-2 0 0,4 2 1 0,-2-2-1 16,-1 3 0-16,2-3 1 0,-2 0 0 16,1 1 0-16,2-1 0 0,-3 0 0 15,3 3-1-15,-1-3 0 0,1 0 1 16,0 0-1-16,0 0 1 0,0 0-1 15,0 0 1-15,0-9-3 0,9-7 1 16,6-3 0-16,3 1 1 0,1 0 0 16,4 3-1-16,1-3 2 0,1-2-1 15,-2 2-1-15,6 1 1 0,-7-4-3 16,-2 4 2-16,-1-2 1 0,-1-1-5 0,-7 4 4 16,1-1-4-16,-6 4 2 0,3-1 2 15,0 1 1-15,-8 6-1 0,4 3 3 16,-5 4-2-16,0-3 0 0,0 3 0 15,3-2-1-15,-3 0 0 0,1 0 2 16,-1 0-1-16,0-1-1 0,3 2 0 0,-3-2-1 16,0 1 0-16,2 2 0 15,-2-2-1-15,0 2 2 0,0-2-1 16,0 2 0-16,0 0 2 0,-6 0 0 16,-6 0 0-16,-3 9 1 0,1 3-1 0,1 8 1 15,2 5 4-15,-2 6-3 0,7 0 3 16,1-1-5-16,5 3 1 0,0-4 0 15,0-1 0-15,6 0 1 0,6-6-2 16,3-3 0-16,0-3-1 0,8 0 0 16,1-5 1-16,4-5 0 0,6-1-5 0,-1-5-11 15,-6 0-29-15,1 0-65 0,-4-10-204 16,8-5-20-16</inkml:trace>
          <inkml:trace contextRef="#ctx0" brushRef="#br0" timeOffset="75801.7649">4489 3207 467 0,'0'0'59'0,"0"0"-8"16,0 0-9-16,0 0-8 0,0 0-6 0,0 0-6 15,0 0 1-15,0 0-5 0,0 0-1 16,0 0-4-16,-16 9-2 16,16-9 3-16,0 2 0 0,0 0 2 0,16 3 2 15,10-2-2-15,14 2-3 0,4-5-2 16,8 0-2-16,4 0-3 0,6-2 0 15,-2-2-2-15,-7-1-1 0,-7 1-2 16,-16 2-1-16,-12 0 1 0,-3-1-2 16,-7 3 0-16,-2-2 1 0,3 2-2 0,-9 0 1 15,0-2-4-15,0 2-3 0,0 0-2 16,0 0-2-16,0 0-7 0,0-2-7 16,0 2-21-16,-5 0-27 15,-4 0-69-15,-10 0-148 0</inkml:trace>
          <inkml:trace contextRef="#ctx0" brushRef="#br0" timeOffset="76103.4227">4707 2962 666 0,'0'0'66'0,"0"0"-15"16,0 0-12-16,0 0-17 0,0 0-10 16,0 0-6-16,0 0-1 0,0 0-3 15,0 0 2-15,0-1 2 0,6 23 1 16,6 10 7-16,-3 9-5 0,-3 1 1 0,8-2-4 16,-5 4-4-16,0-4 0 0,-3 1-2 15,4-4 0-15,-2-4-1 0,-4-9-1 16,-2-11-3-16,-2 3-5 0,0-7-15 15,0 8-18-15,-11 5-43 0,4-8-121 16,-4-1-110-16</inkml:trace>
          <inkml:trace contextRef="#ctx0" brushRef="#br0" timeOffset="77131.9334">5291 2874 642 0,'0'0'40'0,"0"0"-14"16,0 0-11-16,0 0-1 0,0 0 0 15,0 0 1-15,0 0-1 0,0 0-1 16,0 0-3-16,0 0-1 0,94 88-2 15,-68-66-1-15,2-2-3 0,-1-1 0 16,1 3 2-16,-4-6-4 0,-5 2 4 0,-4-5-5 16,-3-4 0-16,-6-1 1 0,3-7 1 15,-4 1 0-15,1 3 1 16,1-5 2-16,4-7-2 0,2-11-2 16,2-6-5-16,0-5 4 0,-3 0-4 0,-6 2 3 15,4 5 1-15,-4-2 0 0,-2 11 0 16,-1-1 1-16,2-1 2 0,-4 9-1 15,2-1 0-15,-3 7 2 0,0-2 1 16,0 2-1-16,0-2 0 0,2-1-3 16,-2 2-1-16,0 1-1 0,3-3 0 0,-3 3 0 15,0-2 1-15,0 2-2 0,0-2 1 16,0 2-1-16,0 0 2 16,0 0 1-16,0 0 0 0,0 0 1 15,0 2-1-15,0 7 1 0,0 5 1 0,0 2 0 16,0-2 0-16,-3 1 0 0,1 5 1 15,2 9-1-15,0 2 5 0,0 8-4 16,0-3 5-16,0 0-4 0,5-4 1 16,1 4-1-16,0-4-3 0,1 3 2 15,2-1-1-15,-3 4-1 0,5 2-1 0,-2 2 0 16,0 7-3-16,0-2 2 0,1 9 1 16,2 0-1-16,-6-1 0 0,-1 0 1 15,-1-1-3-15,1-3 4 16,-5-2-2-16,0-1 2 0,-5-5 4 0,-1-3-5 15,-3-7 3-15,2-9-4 0,-2-2 0 16,-2-4 0-16,5-6 0 0,-7 5 0 16,4-8 0-16,-5-3 1 0,-1-2 0 15,-3-1-1-15,-11-3 1 0,5 0-1 16,-7-3 0-16,1-7 0 0,3-4 0 0,1-2-1 16,-1-3 0-16,5-1 0 0,2-3-5 15,0-3 5-15,7 9-6 0,4-1 6 16,3 4 0-16,3-3-1 0,1-11 0 15,2-2-1-15,5-7 0 0,10-3 0 16,12-4-1-16,8-4-4 0,7-5-8 16,13-12-12-16,-2-7-22 0,4-5-53 15,-4-8-202-15,-2 1-16 0</inkml:trace>
        </inkml:traceGroup>
      </inkml:traceGroup>
    </inkml:traceGroup>
    <inkml:traceGroup>
      <inkml:annotationXML>
        <emma:emma xmlns:emma="http://www.w3.org/2003/04/emma" version="1.0">
          <emma:interpretation id="{8ED447E5-494E-4044-BD6F-A322B28391E7}" emma:medium="tactile" emma:mode="ink">
            <msink:context xmlns:msink="http://schemas.microsoft.com/ink/2010/main" type="paragraph" rotatedBoundingBox="1650,12507 3655,12371 3725,13412 1721,135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3CEBA68-595E-4760-9C70-3D00D66F6B1E}" emma:medium="tactile" emma:mode="ink">
              <msink:context xmlns:msink="http://schemas.microsoft.com/ink/2010/main" type="line" rotatedBoundingBox="1650,12507 3655,12371 3725,13412 1721,13548"/>
            </emma:interpretation>
          </emma:emma>
        </inkml:annotationXML>
        <inkml:traceGroup>
          <inkml:annotationXML>
            <emma:emma xmlns:emma="http://www.w3.org/2003/04/emma" version="1.0">
              <emma:interpretation id="{94D787BA-C579-41AA-953E-106A7688AF1C}" emma:medium="tactile" emma:mode="ink">
                <msink:context xmlns:msink="http://schemas.microsoft.com/ink/2010/main" type="inkWord" rotatedBoundingBox="1650,12507 3655,12371 3725,13412 1721,13548"/>
              </emma:interpretation>
              <emma:one-of disjunction-type="recognition" id="oneOf8">
                <emma:interpretation id="interp40" emma:lang="" emma:confidence="0">
                  <emma:literal>or</emma:literal>
                </emma:interpretation>
                <emma:interpretation id="interp41" emma:lang="" emma:confidence="0">
                  <emma:literal>day</emma:literal>
                </emma:interpretation>
                <emma:interpretation id="interp42" emma:lang="" emma:confidence="0">
                  <emma:literal>do</emma:literal>
                </emma:interpretation>
                <emma:interpretation id="interp43" emma:lang="" emma:confidence="0">
                  <emma:literal>dare</emma:literal>
                </emma:interpretation>
                <emma:interpretation id="interp44" emma:lang="" emma:confidence="0">
                  <emma:literal>d</emma:literal>
                </emma:interpretation>
              </emma:one-of>
            </emma:emma>
          </inkml:annotationXML>
          <inkml:trace contextRef="#ctx0" brushRef="#br0" timeOffset="92120.7877">722 5969 586 0,'0'0'36'0,"0"0"8"0,0 0-7 0,0 0-9 15,0 0-3-15,0 0-3 0,0 0-1 16,0 0-5-16,14-113-3 0,-19 100-4 16,4 9-1-16,-11-5 0 15,3 7 0-15,-2 0-1 0,-4-1-2 0,-3 3-1 16,-6 0-1-16,-8 0-1 0,4 5-1 15,-1 4-1-15,-1 2 1 0,-1 1 0 16,-2 5 0-16,0-2 1 0,-1 5 1 16,1 0 2-16,0 2-3 0,5 1 4 15,-1 1-5-15,1 0 0 0,5-5 1 0,8-2-1 16,1 2 0-16,10-6 0 0,4 4 1 16,0 7 1-16,6 1 2 15,16 3 0-15,6-4 0 0,6-10 0 0,7-3 0 16,-2-4 0-16,7-7 2 0,1 0-2 15,1-9-1-15,0-8 0 0,3-8-4 16,-2-4 4-16,-3-6-2 0,1-5 2 16,-10-7-1-16,-4-3-5 0,-5-4 3 15,-16-11-3-15,-8-3 3 0,-4-7 0 16,-16 0 0-16,-12-2 0 0,-9 9-1 0,-1 3 2 16,-5 12-2-16,-7 8 0 0,0 10 0 15,-4 8 0-15,0 12-1 0,-1 4 1 16,2 10-2-16,2 1-1 0,9 3 1 15,7 8-4-15,3 4 1 0,14-2-3 16,8 1-5-16,4 6-8 0,6 9-21 0,0 9-41 16,10-1-187-16,5-4-62 15</inkml:trace>
          <inkml:trace contextRef="#ctx0" brushRef="#br0" timeOffset="93253.2868">1721 5757 561 0,'0'0'80'15,"0"0"-17"-15,0 0-15 0,0 0-10 16,0 0-9-16,0 0-8 0,0 0-6 15,0 0-4-15,0 0-3 0,0 0-3 16,0-30-1-16,0 9-1 0,-8-5-1 0,-7 4-2 16,2-5 1-16,-8 3 1 0,-6 4-2 15,2-1 5-15,-8 7-4 0,0 1 0 16,-4 4 0-16,-1 7-2 16,-4 2 2-16,4 2-2 0,5 11 2 0,0 2-2 15,9 4 3-15,2 5-1 0,8-7 0 16,4 3 0-16,5-8 0 0,5 7 1 15,0 5 0-15,0-3 3 0,15 6-2 16,3-6 1-16,-4-8 0 0,5-4-4 16,-5-6 2-16,1 1 0 0,12-4 1 0,-8 0 1 15,10-5-2-15,-2-5-2 0,-6 0 1 16,2-5 1-16,-4-3-1 0,-1-4 3 16,2-4-3-16,-7-2 1 15,7-4-2-15,-2 1 0 0,-3 0 1 0,-3 9 0 16,-1 1-1-16,-5 6 0 0,-3 9 0 15,1-1-1-15,-4 7 2 0,0-2 0 16,0 2 0-16,2-2 0 0,-2-1-1 16,0 1 0-16,3 0-1 0,-3 2 0 15,0-2 1-15,1 2-1 0,-1-2 1 16,0 2 0-16,3-2 1 0,-3 2-2 0,0-3 2 16,2 3-2-16,-2 0 1 0,0 0 1 15,0 0 1-15,0 0 2 0,3 0-3 16,-3 0 0-16,0 0 0 0,1 0-2 15,-1 0 2-15,0 0 1 0,0 0-1 16,0 0-1-16,0 3 0 0,5 12-2 16,1 7 2-16,-2 7-1 0,4-4 2 15,1 3-1-15,1 0 0 0,4 4-1 16,1 0 1-16,3 6 0 0,1 0 1 0,4 4-1 16,-4-3 1-16,0 3-2 0,-3 1 1 15,2-2 3-15,-4 2-3 0,1-7 4 16,-6 1-3-16,6-5-2 0,-8-10 1 15,2 1-2-15,-7-11 2 0,2-5 0 16,1 1 0-16,-5-8 1 0,0 0 0 0,0 0 2 16,0 0 2-16,4 3-1 15,1-3 0-15,4-16-2 0,0-12-1 16,3-14 2-16,-3-6-2 0,3-9-2 16,-6-10 1-16,9-7-5 0,-1 0 4 0,1-1 2 15,3 2-2-15,1 11 3 0,-1 12-2 16,-4 14 1-16,-4 12-1 0,-1 9 0 15,-9 11-1-15,5-3 0 0,-5 7-3 16,0-1-5-16,0 1-5 0,0 0-9 16,0 8-18-16,0 20-45 0,0 9-216 0,0 0-37 15</inkml:trace>
        </inkml:traceGroup>
      </inkml:traceGroup>
    </inkml:traceGroup>
    <inkml:traceGroup>
      <inkml:annotationXML>
        <emma:emma xmlns:emma="http://www.w3.org/2003/04/emma" version="1.0">
          <emma:interpretation id="{3A8DC093-FFF8-49D7-962D-483AAD579AB4}" emma:medium="tactile" emma:mode="ink">
            <msink:context xmlns:msink="http://schemas.microsoft.com/ink/2010/main" type="paragraph" rotatedBoundingBox="1420,13969 12086,11696 12538,13819 1872,160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8A71E1C-1B5C-42B5-9F17-4D8D53DEA40F}" emma:medium="tactile" emma:mode="ink">
              <msink:context xmlns:msink="http://schemas.microsoft.com/ink/2010/main" type="line" rotatedBoundingBox="1420,13969 12086,11696 12538,13819 1872,16092"/>
            </emma:interpretation>
          </emma:emma>
        </inkml:annotationXML>
        <inkml:traceGroup>
          <inkml:annotationXML>
            <emma:emma xmlns:emma="http://www.w3.org/2003/04/emma" version="1.0">
              <emma:interpretation id="{F20F0EE5-EDCB-44E2-A2A4-27AD0385045A}" emma:medium="tactile" emma:mode="ink">
                <msink:context xmlns:msink="http://schemas.microsoft.com/ink/2010/main" type="inkWord" rotatedBoundingBox="1420,13969 3972,13425 4340,15155 1788,15699"/>
              </emma:interpretation>
              <emma:one-of disjunction-type="recognition" id="oneOf9">
                <emma:interpretation id="interp45" emma:lang="" emma:confidence="0">
                  <emma:literal>on</emma:literal>
                </emma:interpretation>
                <emma:interpretation id="interp46" emma:lang="" emma:confidence="0">
                  <emma:literal>Ton</emma:literal>
                </emma:interpretation>
                <emma:interpretation id="interp47" emma:lang="" emma:confidence="0">
                  <emma:literal>Tone</emma:literal>
                </emma:interpretation>
                <emma:interpretation id="interp48" emma:lang="" emma:confidence="0">
                  <emma:literal>ton</emma:literal>
                </emma:interpretation>
                <emma:interpretation id="interp49" emma:lang="" emma:confidence="0">
                  <emma:literal>Tom</emma:literal>
                </emma:interpretation>
              </emma:one-of>
            </emma:emma>
          </inkml:annotationXML>
          <inkml:trace contextRef="#ctx0" brushRef="#br0" timeOffset="95600.3593">773 7641 406 0,'0'0'74'0,"0"0"-2"15,0 0-16-15,0 0-12 0,0 0-12 16,0 0-8-16,0 0-8 0,0 0-5 16,0 0-3-16,-31-11-1 0,16 11-2 15,-9 0 2-15,-5 7 0 0,2 8 0 0,2 4 1 16,-3 7 3-16,0 8-2 0,1 2 2 16,3 8 2-16,0 0-5 0,9 2 2 15,1-4-4-15,5-11 0 0,5 0 0 16,4-5 3-16,3-7 1 0,3 5 2 15,12-13 1-15,6-7-2 0,4-4 0 16,10-3-2-16,-1-12-4 0,-2-7 0 16,-3-7-3-16,1-4 1 0,-9-5-3 15,-6-7-3-15,-8-1 2 0,-5-8-3 16,-5-1 4-16,-6-5 1 0,-12 2-2 0,-2 3 1 16,-2 5-1-16,-7 6 1 0,5 9-2 15,-3 3 1-15,-3 12-1 0,7 8-1 16,-4 7-1-16,-1 5-2 0,-2 5-7 15,-6 12-10-15,5 5-21 0,3 3-40 16,5 3-104-16,10-8-128 0</inkml:trace>
          <inkml:trace contextRef="#ctx0" brushRef="#br0" timeOffset="93854.2821">-13 6713 487 0,'0'0'49'0,"0"0"1"0,0 0-9 16,0 0-14-16,0 0-10 0,0 0-6 0,0 0 2 15,0 0 7-15,0 0 4 0,-87 43 3 16,102-29 0-16,13 2-4 0,5-5-3 15,16-6-2-15,6-4-3 0,16-1-3 16,18 0-2-16,14-11-1 0,22-1-2 16,21-9 0-16,18-3-1 0,16-2-2 15,13-4 0-15,1 5-1 0,-6-1 1 16,-8 1-2-16,-16 5 0 0,-17 3-2 0,-16 3 0 16,-22 1 1-16,-19 5 0 15,-15 2-1-15,-27 4 1 0,-21 0-1 0,-13 2-1 16,-14 0-1-16,0 0-3 0,0 0-2 15,0 0-9-15,0 0-22 0,-12 7-57 16,-9 6-218-16,-12-7-26 0</inkml:trace>
          <inkml:trace contextRef="#ctx0" brushRef="#br0" timeOffset="96528.8223">1231 7609 541 0,'0'0'78'16,"0"0"-16"-16,0 0-15 0,0 0-12 15,0 0-1-15,0 0-6 0,0 0-8 16,0 0-4-16,0 0-3 0,0 0-4 15,-32 0-1-15,30 0-2 0,-1 0-2 16,2 0 1-16,1 0-2 0,-5 0 0 0,5 0-1 16,0-6-1-16,5-2 2 15,10-3-2-15,5-4 2 0,2 5 0 16,5 0 0-16,-1 2 1 0,-8 2-2 16,9 3 0-16,-2 3-2 0,2 0 0 0,8 3 0 15,-3 8 0-15,-8 2-1 0,4 7 2 16,-4-1-1-16,-1 3-1 0,-5 2 1 15,-8 3-1-15,-5-1 0 0,-1 4 2 16,-4 2-2-16,-10 3 0 0,-13-1 0 16,-1 4 1-16,-4-3 5 0,-1 1-3 0,2-2 2 15,0-2-4-15,3-6 0 0,9-9 0 16,4-6 0-16,2 0 2 16,5-8 0-16,-1 2-1 0,1-2 1 15,4-3-1-15,0 0 1 0,0 0 0 0,6-3 1 16,10-13-3-16,8-6 1 0,2-4-1 15,1-6-5-15,2 1 6 0,-1-3-5 16,4-2 3-16,-4-4 1 0,1 1 0 16,0-5 0-16,-1-1 0 0,-1-3 0 15,-1 1-2-15,1-1 2 0,-3 0-1 0,-2 3 1 16,-1 4 0-16,-2 13 0 0,-6 9 0 16,-4 9-1-16,-4 3 0 0,-1 4 0 15,-4 3 0-15,0 0 0 0,-3 22-1 16,-12 16 2-16,-3 17-1 0,-2 9 2 15,1 4 3-15,1 3-2 0,12-3 3 16,1-4 0-16,5-6-3 0,6-7 3 16,14-6-3-16,8-7 0 0,9-6 1 15,6-5-5-15,4-13-5 0,-1-10-12 16,1-4-49-16,-3-10-251 0,2-9-33 0</inkml:trace>
        </inkml:traceGroup>
        <inkml:traceGroup>
          <inkml:annotationXML>
            <emma:emma xmlns:emma="http://www.w3.org/2003/04/emma" version="1.0">
              <emma:interpretation id="{B7B142CE-4D38-4BE6-ADA9-F85489DC6D36}" emma:medium="tactile" emma:mode="ink">
                <msink:context xmlns:msink="http://schemas.microsoft.com/ink/2010/main" type="inkWord" rotatedBoundingBox="4783,13510 6742,13092 6992,14264 5033,14682"/>
              </emma:interpretation>
              <emma:one-of disjunction-type="recognition" id="oneOf10">
                <emma:interpretation id="interp50" emma:lang="" emma:confidence="0">
                  <emma:literal>I,</emma:literal>
                </emma:interpretation>
                <emma:interpretation id="interp51" emma:lang="" emma:confidence="0">
                  <emma:literal>1,</emma:literal>
                </emma:interpretation>
                <emma:interpretation id="interp52" emma:lang="" emma:confidence="0">
                  <emma:literal>I</emma:literal>
                </emma:interpretation>
                <emma:interpretation id="interp53" emma:lang="" emma:confidence="0">
                  <emma:literal>IT,</emma:literal>
                </emma:interpretation>
                <emma:interpretation id="interp54" emma:lang="" emma:confidence="0">
                  <emma:literal>IN,</emma:literal>
                </emma:interpretation>
              </emma:one-of>
            </emma:emma>
          </inkml:annotationXML>
          <inkml:trace contextRef="#ctx0" brushRef="#br0" timeOffset="98699.5034">4533 7053 743 0,'0'0'31'0,"0"0"3"0,0 0-6 16,0 0-12-16,0 0-8 0,156-9-3 0,-94-1-4 15,7 4-5-15,3-10-18 0,3 6-66 16,5-3-217-16,0 2-23 0</inkml:trace>
          <inkml:trace contextRef="#ctx0" brushRef="#br0" timeOffset="100092.9904">4721 7082 403 0,'0'0'29'0,"0"0"1"0,0 0-6 16,0 0-4-16,0 0-1 0,0 0-2 0,0 0-1 15,0 0 1-15,0 0 2 0,0 0 4 16,-33-16 5-16,24 16 2 0,0 0-2 15,-7 0-7-15,9 0-4 0,1 0-2 16,0 0-2-16,6 0 2 0,-3 0-2 16,3 0-3-16,-2 2-3 0,-1-2 0 15,2 3 0-15,1-3 1 0,-3 2 2 0,3-2 2 16,0 2 1-16,0 0-1 0,0 3-2 16,13 1 1-16,11 1-1 0,5 1-2 15,7-7 2-15,2-1-3 16,5 0-1-16,8 0 1 0,2-6-2 0,4-4 0 15,0 1-1-15,-2 1-1 0,-7 1-1 16,-5 1 0-16,-2 1 1 0,-4 1-2 16,-11 2 0-16,-3-1 0 0,-4 1-1 15,-1 2 1-15,0-2 1 0,-3 0-1 16,3 2 0-16,-3-4 1 0,5 3-2 0,-7-1 1 16,5 1 0-16,-12-1 1 0,3 2-2 15,-9 0 0-15,0-5 0 0,0 5 0 16,0 0-6-16,0 0-8 0,0 0-18 15,-9 0-80-15,-4 5-211 0,-11-5-35 16</inkml:trace>
          <inkml:trace contextRef="#ctx0" brushRef="#br0" timeOffset="98436.4659">4745 6326 601 0,'0'0'56'0,"0"0"0"0,0 0-14 16,0 0-12-16,0 0-3 0,0 0-6 15,0 0-1-15,0 0-4 0,0 0-3 0,0 0-3 16,-20 0-1-16,20 0-1 0,-3 0 2 16,3 0-1-16,-1 0-2 15,1 0-2-15,0 0-1 0,0 0-2 0,0 0 1 16,0-13-1-16,10-4 0 0,4-4-2 15,4-5 1-15,-3 5-2 0,3-5 1 16,-3-3 2-16,4-3-2 0,-1-3 2 16,-3 3-2-16,4-5-3 0,-4 7 2 15,-3 5-2-15,-6 6 3 0,3 5 0 16,-8 8 0-16,4 2 1 0,-5 4-1 0,0-2 0 16,0 2 0-16,0-3-1 0,3 1 1 15,-3 2 0-15,0-3 1 0,1 3 0 16,-1-1 0-16,0 1 0 0,3-4-1 15,-3 4 1-15,0-1 2 0,0 1-1 16,0-2 0-16,2 2 0 0,-2-3-1 0,0 3 0 16,0-3-1-16,0 3 0 15,0 0 2-15,0 0-2 0,0 0-1 16,0 0 1-16,0 0-2 0,0 0 2 16,0 0 0-16,0 0-1 0,0 0 1 0,0 0-1 15,3 0 1-15,-3 0 0 0,0 0-1 16,0 0 0-16,1 6 0 0,4 12 6 15,-5-3-4-15,9 7 3 0,-3-1-3 16,3 2-1-16,0 5 0 0,1-1 0 16,-1 0-1-16,3 1 1 0,-6 4 1 0,3-5-1 15,-3 5-1-15,-3-10 1 0,-1 3 1 16,1 5-1-16,-3 1 1 16,1 9-2-16,-1 0 2 0,3-1-3 15,2 1 3-15,-4 2-1 0,5 2 0 0,-1-3 1 16,3-1-1-16,-4-1-1 0,1-4 1 15,-4-12-1-15,-1 5 2 0,0-3-1 16,0-6 1-16,0 7-2 0,0-9 1 16,0 1 4-16,0 0-4 0,0-3 5 15,0 1-4-15,0-10-2 0,0 4 1 0,0-10-2 16,0 0 0-16,0 0-2 0,0 1-3 16,0-1-7-16,0 0-20 0,0 0-40 15,-1 0-79-15,-7-15-171 0,2 0-7 16</inkml:trace>
          <inkml:trace contextRef="#ctx0" brushRef="#br0" timeOffset="97256.7657">3352 6711 706 0,'0'0'49'0,"0"0"5"15,0 0-5-15,0 0-21 0,0 0-16 16,110 37-8-16,-66-37-4 0,2 0-4 16,1-2-17-16,10-4-47 0,5-2-239 0,4-3-30 15</inkml:trace>
          <inkml:trace contextRef="#ctx0" brushRef="#br0" timeOffset="97113.957">3319 6525 569 0,'0'0'68'0,"0"0"-2"16,0 0-15-16,0 0-12 0,0 0-7 0,0 0-10 16,0 0-5-16,0 0-6 0,0 0-5 15,0 0-2-15,87-62-1 0,-49 51-2 16,4 3-2-16,0-3-3 0,5 2-4 15,-4 0-9-15,-2 3-12 0,-3-2-25 16,-4 0-47-16,-10 1-177 0,-1 5-31 16</inkml:trace>
        </inkml:traceGroup>
        <inkml:traceGroup>
          <inkml:annotationXML>
            <emma:emma xmlns:emma="http://www.w3.org/2003/04/emma" version="1.0">
              <emma:interpretation id="{92C12664-40BF-4FD1-816B-F97BB6C26189}" emma:medium="tactile" emma:mode="ink">
                <msink:context xmlns:msink="http://schemas.microsoft.com/ink/2010/main" type="inkWord" rotatedBoundingBox="7936,14407 8086,14375 8165,14751 8016,14783"/>
              </emma:interpretation>
            </emma:emma>
          </inkml:annotationXML>
          <inkml:trace contextRef="#ctx0" brushRef="#br0" timeOffset="102997.5851">6561 7139 735 0,'0'0'1'0,"0"0"2"0,0 0-1 15,0 0 0-15,14 146-2 0,-23-104-1 0,-2 1-4 16,-1 4-9-16,-3 0-105 16,0-4-165-16,-7-4-17 0</inkml:trace>
        </inkml:traceGroup>
        <inkml:traceGroup>
          <inkml:annotationXML>
            <emma:emma xmlns:emma="http://www.w3.org/2003/04/emma" version="1.0">
              <emma:interpretation id="{9A2AC7FB-CAAE-4028-B630-16750BD33F70}" emma:medium="tactile" emma:mode="ink">
                <msink:context xmlns:msink="http://schemas.microsoft.com/ink/2010/main" type="inkWord" rotatedBoundingBox="10229,12447 12158,12036 12413,13231 10484,13642">
                  <msink:destinationLink direction="with" ref="{AAF89B30-110A-420C-95BC-F4F598E37A17}"/>
                </msink:context>
              </emma:interpretation>
              <emma:one-of disjunction-type="recognition" id="oneOf11">
                <emma:interpretation id="interp55" emma:lang="" emma:confidence="0">
                  <emma:literal>do</emma:literal>
                </emma:interpretation>
                <emma:interpretation id="interp56" emma:lang="" emma:confidence="0">
                  <emma:literal>for</emma:literal>
                </emma:interpretation>
                <emma:interpretation id="interp57" emma:lang="" emma:confidence="0">
                  <emma:literal>day</emma:literal>
                </emma:interpretation>
                <emma:interpretation id="interp58" emma:lang="" emma:confidence="0">
                  <emma:literal>dare</emma:literal>
                </emma:interpretation>
                <emma:interpretation id="interp59" emma:lang="" emma:confidence="0">
                  <emma:literal>or</emma:literal>
                </emma:interpretation>
              </emma:one-of>
            </emma:emma>
          </inkml:annotationXML>
          <inkml:trace contextRef="#ctx0" brushRef="#br0" timeOffset="104216.7448">9358 5991 462 0,'0'0'73'16,"0"0"-17"-16,0 0-14 0,0 0-4 15,0 0-10-15,0 0 1 0,0 0-5 16,0 0-4-16,0 0-7 0,0 0-3 16,5-91-3-16,-7 79-3 0,-5 1-1 15,-7 1-1-15,-5 3-1 0,-1 3 0 0,-4-1 0 16,-5 5 1-16,1 0 1 0,-1 0 1 16,2 0 1-16,0 4 0 0,12 0 0 15,-14 1-1-15,7 1 0 0,1 1 0 16,-8 1-2-16,2 3 1 0,0 3 1 15,3 0-2-15,0 5 4 0,10-6-4 16,1 2 4-16,7-4-3 0,1-5 1 16,4 10 0-16,1 0 1 0,1 3 1 15,14 7 0-15,8-9 2 0,4-4-1 16,3-5-1-16,3-1-1 0,0-5 0 0,3-2-1 16,-2 0-3-16,-4 0 2 0,1-9 1 15,-7-3 0-15,8-4 3 0,-7-5-3 16,2-4 1-16,-3-7-4 0,4-2 1 15,-7-6-3-15,-3-5 4 0,1-1-3 16,-5-2 1-16,-8-6 0 0,-3-2-2 16,-3-2 1-16,-5-4 0 0,-14-2 0 0,-5 4-1 15,-9 3 2-15,-5 5-2 16,-4 6 2-16,-3 9-1 0,1 8-2 16,2 6 2-16,3 6 0 0,10 8-1 0,-2 6 2 15,7 3-3-15,9 0-2 0,-12 0-1 16,12 8-7-16,1 8-6 0,1 0-18 15,8 3-32-15,5 6-141 0,0-1-116 16</inkml:trace>
          <inkml:trace contextRef="#ctx0" brushRef="#br0" timeOffset="105412.8581">10248 5735 515 0,'0'0'64'0,"0"0"-12"15,0 0-12-15,0 0-8 0,0 0-4 16,0 0-4-16,0 0-1 0,0 0-5 16,0 0-2-16,0 0-3 0,24-113-6 0,-24 105 1 15,0-10-2-15,0-7-2 16,-4 10 1-16,-1-9-2 0,-5 4 1 16,-4 0 0-16,-4-2 0 0,-1 2-1 0,1 2 1 15,3 5-1-15,-5 5 0 0,-4 1-1 16,-2 3-1-16,-8 1 0 0,1 3 0 15,0 0-1-15,0 0 0 16,0 5 0-16,1 5-1 0,3 4 1 0,4 4 1 16,2 2 2-16,5 4-2 0,8-7 1 0,1 1-1 15,4-2 1-15,5-1-1 0,0 8 1 16,0 1 1-16,5 2 0 0,8-4-1 16,2-2 1-16,3-3 0 15,2-1-1-15,4-4-1 0,-6-2 2 0,4-1-1 16,-9-4 0-16,3-3 3 0,1 2-4 15,-10-4 0-15,8 0-1 0,-6 0-1 16,6 0 2-16,2 0 1 0,-7-11-2 16,5-3 0-16,-6-5 1 0,6-6-3 15,-3-1 3-15,-6-5 0 0,0-2-1 0,-1 2 2 16,-1 5-3-16,-1 1 1 0,-1 10-1 16,-2 6 1-16,3 0 1 0,-3 0 1 15,1 3-2-15,-1-1 0 16,3-1 0-16,-3 8-2 0,0-1 2 0,0 1 0 15,0 0 0-15,2-2 1 0,-2 2-2 16,0-1 0-16,0 1 1 0,0-4 0 16,0 4 1-16,0-2-1 0,0 2 0 15,0-2 2-15,0 2-1 0,0-2-1 16,3-1 0-16,-3 3-2 0,0-2 2 0,0 2 0 16,0-2 1-16,0 2-1 0,0 0 1 15,0-2-3-15,0 2 2 0,0 0 0 16,0 0 1-16,0 0 1 0,0 0-3 15,0 0 2-15,0 0-2 0,0 0-1 16,2 0 3-16,-2 0 0 0,4 0-1 0,1 4 1 16,4 7-1-16,-3 4-2 15,3-3 2-15,1 6 0 0,-2-5 1 16,2 6-1-16,-1-5 0 0,5 4 0 16,1 1 0-16,0 3 0 0,1 3 2 0,1-1 0 15,1 5-1-15,0 2-1 0,2 2 0 16,2 5-2-16,-2 0 3 0,2 1-2 15,-2 0 1-15,-1 4 4 0,-1-4-3 16,0-3 5-16,-3-6-6 0,-4-9 0 16,-7-10 0-16,1-3 0 0,-5-8 1 0,0 0 3 15,0 0-2-15,3 3 1 0,-2-3 2 16,-1 5-2-16,0-5 4 0,9 0-2 16,-3-8-1-16,7-11 0 15,2-14-4-15,-2-10-3 0,1-7 2 16,1-7-3-16,3-3 4 0,1-3 2 0,1 4-3 15,-1 4 2-15,4 4-1 0,-4 7 0 16,-4 4 0-16,-1 12 1 0,-5 3-1 16,-3 12-1-16,-3 6-1 0,2 0-3 15,-5 7-2-15,0-1-6 0,0 1-9 0,0 0-11 16,1 0-23-16,-1 0-79 0,-1 15-180 16,-13 6-18-16</inkml:trace>
        </inkml:traceGroup>
      </inkml:traceGroup>
    </inkml:traceGroup>
    <inkml:traceGroup>
      <inkml:annotationXML>
        <emma:emma xmlns:emma="http://www.w3.org/2003/04/emma" version="1.0">
          <emma:interpretation id="{699AC88E-888A-4411-8222-8C12AC1C34C3}" emma:medium="tactile" emma:mode="ink">
            <msink:context xmlns:msink="http://schemas.microsoft.com/ink/2010/main" type="paragraph" rotatedBoundingBox="1365,16401 11780,16173 11820,18009 1405,182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8052780-3871-41D3-A6B9-FE3F417C5B91}" emma:medium="tactile" emma:mode="ink">
              <msink:context xmlns:msink="http://schemas.microsoft.com/ink/2010/main" type="inkBullet" rotatedBoundingBox="1365,16401 2088,16385 2116,17699 1394,17714"/>
            </emma:interpretation>
          </emma:emma>
        </inkml:annotationXML>
        <inkml:trace contextRef="#ctx0" brushRef="#br0" timeOffset="179938.7787">561 9317 520 0,'0'0'74'0,"0"0"-20"0,0 0-11 16,0 0-12-16,0 0-6 0,0 0-2 16,0 0-1-16,0 0-7 0,0 0-2 15,5-12-1-15,-5 3 0 0,0 1 2 0,0 0-1 16,-5-4-1-16,1 5-3 0,2 0-1 16,-5-4-4-16,2 5 0 0,-4-7-1 15,3 5-1-15,-4 0 0 0,1-1 0 16,0 1 0-16,-2-2-1 0,7 7 0 15,-1-2 0-15,-2 1 1 0,2 2-1 16,-1-3 0-16,2 2 0 0,4 3 2 16,-5 0-1-16,5 0 0 0,0 0 1 15,-1-3 0-15,-2 3-2 0,1 0 1 16,-1 0-2-16,2-4 0 0,-2 4 1 0,1 0-1 16,-7 0 0-16,-1 0 1 0,-7 0-2 15,-3 4 1-15,7 2 0 0,-7 2 0 16,5 3 0-16,2-1 0 0,-2 2 2 15,6-1-3-15,-5-1 1 0,5 1 0 16,-1 0-1-16,1 0 1 0,0 1 1 0,3 8 0 16,1-5 0-16,-4 9-2 0,0-2 0 15,4 2 0-15,-1 8 2 16,-1 0-1-16,2-10 1 0,1 2-2 16,-2 3 2-16,6-12-1 0,0 11 0 0,0-8-1 15,0 0 0-15,0 8 0 0,0-8 1 16,0 9 0-16,0-3-1 0,4 0 1 15,1 1 0-15,1 1-1 0,1-3 1 16,-1 1 5-16,4 5-6 0,-1-2 6 16,-3-6-4-16,1-2-2 0,-1 2 2 0,3-6-1 15,0 5-1-15,-4-8 1 0,-1 5 1 16,2-2-2-16,-1 0 0 0,-1 7 0 16,1-6 0-16,-1 10 2 15,1-1 0-15,-4-6-1 0,-1 8 0 0,3-10-2 16,-3 4 2-16,0-2 0 0,0 1 2 15,0 0-2-15,0 1 0 0,0-3 0 16,0 0-3-16,-4 10 4 0,-1-14-1 16,-2 8-2-16,-4-4 3 0,5-6-2 15,-6 5 1-15,2-6-1 0,1-5-1 0,-2 3-1 16,4-5 0-16,-4 2-2 0,5-1-4 16,-8 1-8-16,1 2-15 0,-1-8-23 15,-1 0-42-15,-3-3-129 0,3-5-90 16</inkml:trace>
        <inkml:trace contextRef="#ctx0" brushRef="#br0" timeOffset="180322.4029">-142 9947 578 0,'0'0'57'0,"0"0"-12"0,0 0-15 16,0 0-8-16,0 0 0 0,0 0-2 15,0 0 3-15,0 0-5 0,0 0-2 0,147 5-2 16,-87-10-4-16,-3 0-5 0,5-4-3 16,0 0-4-16,2 2-11 15,-1-3-30-15,-1-1-125 0,3 1-145 0,-4-5-10 16</inkml:trace>
      </inkml:traceGroup>
      <inkml:traceGroup>
        <inkml:annotationXML>
          <emma:emma xmlns:emma="http://www.w3.org/2003/04/emma" version="1.0">
            <emma:interpretation id="{16E4ACF6-6DDF-4088-B581-F93FA8726111}" emma:medium="tactile" emma:mode="ink">
              <msink:context xmlns:msink="http://schemas.microsoft.com/ink/2010/main" type="line" rotatedBoundingBox="3033,16413 11781,16222 11820,18009 3072,18200"/>
            </emma:interpretation>
          </emma:emma>
        </inkml:annotationXML>
        <inkml:traceGroup>
          <inkml:annotationXML>
            <emma:emma xmlns:emma="http://www.w3.org/2003/04/emma" version="1.0">
              <emma:interpretation id="{8850C741-EEFB-41C5-8345-DAB816FF7A9B}" emma:medium="tactile" emma:mode="ink">
                <msink:context xmlns:msink="http://schemas.microsoft.com/ink/2010/main" type="inkWord" rotatedBoundingBox="3046,17029 3679,17015 3686,17331 3053,17345"/>
              </emma:interpretation>
              <emma:one-of disjunction-type="recognition" id="oneOf12">
                <emma:interpretation id="interp60" emma:lang="" emma:confidence="1">
                  <emma:literal/>
                </emma:interpretation>
              </emma:one-of>
            </emma:emma>
          </inkml:annotationXML>
          <inkml:trace contextRef="#ctx0" brushRef="#br0" timeOffset="180764.2513">1522 9817 676 0,'0'0'45'0,"0"0"-7"0,0 0-13 15,0 0-6-15,0 0-6 0,0 0 6 16,0 0-5-16,0 0 3 0,0 0-8 15,121-6-3-15,-85 1-4 0,-2-1-2 16,7 2 0-16,-4-1-2 0,3 1-5 16,-4 2-9-16,1 2-21 0,2 0-43 0,-1 0-94 15,5 0-141-15</inkml:trace>
          <inkml:trace contextRef="#ctx0" brushRef="#br0" timeOffset="180978.3883">1608 10080 711 0,'0'0'43'16,"0"0"5"-16,0 0-6 0,0 0-14 16,0 0-12-16,113 22-6 0,-65-22-5 15,7 0-3-15,7-7-3 16,0-1-9-16,8-6-36 0,3 1-156 0,-4-9-129 15</inkml:trace>
        </inkml:traceGroup>
        <inkml:traceGroup>
          <inkml:annotationXML>
            <emma:emma xmlns:emma="http://www.w3.org/2003/04/emma" version="1.0">
              <emma:interpretation id="{A6B9CF3C-62F4-4CA7-BDA3-02F9293C01D0}" emma:medium="tactile" emma:mode="ink">
                <msink:context xmlns:msink="http://schemas.microsoft.com/ink/2010/main" type="inkWord" rotatedBoundingBox="4680,16596 7796,16528 7816,17435 4700,17503"/>
              </emma:interpretation>
              <emma:one-of disjunction-type="recognition" id="oneOf13">
                <emma:interpretation id="interp61" emma:lang="" emma:confidence="1">
                  <emma:literal/>
                </emma:interpretation>
              </emma:one-of>
            </emma:emma>
          </inkml:annotationXML>
          <inkml:trace contextRef="#ctx0" brushRef="#br0" timeOffset="182329.2233">3442 9676 554 0,'0'0'58'0,"0"0"-6"0,0 0-12 16,0 0-9-16,0 0-4 0,0 0 0 15,0 0-3-15,0 0-4 0,0 0-1 16,-7 9-5-16,7-7-2 0,0-2-1 15,9 0-4-15,0 0-1 0,-1 0-1 16,-2 0-1-16,0 0-1 0,-2-4 1 0,5-5-3 16,5-8 1-16,-4 0-1 0,-1-2-1 15,0-3 2-15,-4 1 0 16,1 3 0-16,-2-7 1 0,-1 10 0 16,-3-7-1-16,0-3 1 0,0 10-2 0,-9-7-1 15,-1 3 1-15,-4 4-2 0,-4 2-1 16,0 2 0-16,3 7 0 0,-5 4 1 15,-11 0 0-15,1 0 1 0,-8 4-1 16,5 5 1-16,9-2-1 0,3-1-1 16,1 3 2-16,10-5-2 0,-8 9 1 0,4 5 1 15,4 2 1-15,-4 6-1 0,5-5 0 16,3 0 0-16,3 4 0 0,3-11 0 16,0 14 1-16,0-6-1 15,9-3 0-15,0 0 1 0,5-4 0 0,1-2 0 16,3-3 1-16,0 1-1 0,2-1 1 15,-5-5-1-15,3-3 1 0,0 0-1 16,1-2 0-16,-1 0 2 0,-1 0-2 16,-1 0 0-16,-5-6 0 0,2-1 0 15,-7-2-1-15,3-7 1 0,0 3-1 0,2-6 1 16,-3-3 0-16,-4 8-1 0,2-8-1 16,-1 9 1-16,-5 6 1 0,4-1-1 15,-4 8 1-15,0-1 0 16,0 1-1-16,0-2 0 0,2 1 0 0,-2-3 1 15,0 1 0-15,0 2-1 0,3-1 0 16,-3-1 1-16,0 1-1 0,0 0 2 16,0 0-2-16,1 2 2 0,-1-2 0 15,0 2 0-15,0-3 1 0,0 3-2 16,3-1 0-16,-3 1 0 0,0 0-1 0,0 0 0 16,2 0 0-16,-2 0 0 0,0 0 0 15,0 0 0-15,3 0-1 0,-3 0 1 16,4 0 1-16,1 10-2 0,1 8 3 15,7 4-2-15,-2 0 0 0,-2 4 0 16,6-1-1-16,-2 6 0 0,1 5 1 16,-1 1 3-16,2 5-2 0,3 0 4 15,-3 0-5-15,1-2-1 0,0 1 0 16,-1-3 0-16,3 0 0 0,-6-6 1 16,5-3 0-16,-11-7-1 0,4-4 1 0,-5-7 0 15,-2-7 1-15,1 3 0 0,-4-7-1 16,0 0 1-16,0 0 1 0,2 0 1 15,-2 3 0-15,4-6 1 0,5-21-1 16,2-16-2-16,2-12-1 0,1-10-1 16,5-4 1-16,1-4-5 0,1 5 4 0,-1 3-3 15,-1 6 2-15,4 10 2 16,-8 11 0-16,0 9-1 0,-8 14-1 16,-2 7 1-16,-5 5-3 0,0-2-3 15,0 2-3-15,1-2-11 0,-1 2-14 0,0-2-26 16,3 0-49-16,-3-1-202 0,0 2-14 15</inkml:trace>
          <inkml:trace contextRef="#ctx0" brushRef="#br0" timeOffset="183369.9857">4542 9821 762 0,'0'0'50'0,"0"0"-2"0,0 0-15 15,0 0-16-15,0 0-9 0,0 0-5 16,0 0-5-16,143 13-14 0,-92-27-49 16,4-10-245-16,7-2-39 0</inkml:trace>
          <inkml:trace contextRef="#ctx0" brushRef="#br0" timeOffset="183217.597">4943 9482 663 0,'0'0'49'0,"0"0"-8"0,0 0-17 16,0 0-14-16,0 0-8 0,0 0-2 0,0 0-3 16,0 0 4-16,0 0-1 15,-55 88 2-15,43-42-1 0,-2 6 3 16,0 5 3-16,-4-1-4 0,3 2 4 16,-3-4-8-16,-1-4 0 0,5-3 1 0,-1-7 0 15,2-7 0-15,4-12 1 0,3-8-2 16,3-5-3-16,-3-7-4 0,-3-1-21 15,-2 0-52-15,-2-6-193 0,4-21-35 16</inkml:trace>
          <inkml:trace contextRef="#ctx0" brushRef="#br0" timeOffset="182854.3483">4749 9646 687 0,'0'0'66'0,"0"0"-9"0,0 0-12 15,0 0-15-15,0 0-10 0,0 0-7 16,0 0-5-16,0 0-2 0,0 0-3 16,0 0 1-16,0 2 1 0,15 15-1 0,8 7 0 15,1 3 2-15,0 2-4 0,3-2 1 16,2 1 3-16,-1-2-7 0,1 1 6 16,-2-5-5-16,-3-2 1 15,-9-4-1-15,-5-9 0 0,-5-1-3 0,-5-6-2 16,0 0-4-16,0 0-10 0,0 2-7 15,0-2-24-15,0 2-38 0,0-2-110 16,-6 0-121-16</inkml:trace>
          <inkml:trace contextRef="#ctx0" brushRef="#br0" timeOffset="187756.6321">5731 9394 434 0,'0'0'49'0,"0"0"-2"16,0 0-14-16,0 0-11 15,0 0-7-15,0 0-1 0,0 0-1 0,0 0 5 16,0 0 3-16,0 0-2 0,-48-60 2 15,39 55 2-15,4 4 0 0,1-4 0 16,-2 3-2-16,-2-1-3 0,2 2-4 16,6 1-2-16,-4-3-1 0,4 3-3 15,0 0 0-15,-5 0-2 0,5 0-1 0,-1 0 1 16,-2 0-1-16,1 0-1 0,-1 0 1 16,2 0-2-16,-2 0 0 0,3 0 0 15,-2 0-2-15,2 0 1 16,0 0 0-16,0 0-1 0,0 0 2 0,0 0 0 15,0 0 0-15,0 0-1 0,0 0-1 16,0 0 1-16,5 0-1 0,4 0 1 16,6 4 0-16,9 3 0 0,0-3 0 15,8 1-1-15,-11-3 0 0,6-2 0 16,1 3 1-16,-5-3 1 0,7 0 0 0,-12 0-1 16,-7 0-1-16,7 0 0 0,-9 0 1 15,-5 0-2-15,7 0 2 0,-11 0-2 16,0 0 2-16,0 0-2 0,3 0 0 15,-2 0 0-15,2 0 0 0,-1 0 0 16,1 0 1-16,-2 0 0 0,2 0-1 0,-3 0 0 16,2 0 0-16,-2 0 0 15,0 0 1-15,0 0-1 0,0 0 0 16,4 0 0-16,-4 0 0 0,0 0 0 16,0 0 1-16,0 0-1 0,0 0-1 0,5 0 2 15,-5 0-2-15,0 0 1 0,0 0-1 16,1 0 1-16,-1 0 1 0,0 0-1 15,0 0 1-15,0 0-1 0,0 0-1 16,0 0 0-16,0 0 1 0,0 0 0 16,0 0 0-16,0 0 0 0,0 0-1 0,0 0 2 15,0 0-2-15,0 0 1 0,0 0 0 16,0 0-1-16,0 0 1 16,0 0 0-16,0 0 0 0,3 0-2 15,-3 0 1-15,0 0 1 0,2 0 1 0,10 0 1 16,4-3-2-16,1 1 2 0,7-4-2 15,-9 3 0-15,-2-1 1 0,2 0-2 16,-7 1 1-16,-2 3 1 0,-6 0-3 16,0-2 2-16,0 2 0 0,9 0 0 15,0-2 0-15,0 2 1 0,6-3 0 0,-6 1-1 16,6 1 1-16,0-4-2 0,-7 2-1 16,7 1 3-16,-5 2-1 0,-1-1 2 15,5 1-1-15,-4 0-2 16,-1 0 1-16,0 0-1 0,-9 0 1 0,0 0 0 15,0 0 0-15,3 0-1 0,-1 0 1 16,-2 0-1-16,4 0 0 0,-4 0 1 16,5 0 0-16,-4 0 0 0,2 0 0 15,-3 0-2-15,0 11 0 0,0 6 2 16,0 9-1-16,-9 5 1 0,5-11 0 0,-2 2-1 16,-3 0 1-16,-3-2 0 0,-3 5 0 15,1 2 0-15,-2-4 1 0,-2 3-2 16,-5 1 2-16,-1 2-1 0,-4 3 1 15,-4 0-1-15,2-1 1 0,1 0-2 16,2-4 1-16,3 1 4 0,2 0-4 16,2-1 3-16,1 2-3 0,-1-1 0 0,2 3 0 15,-2-3 0-15,2 2-1 16,-1-4 1-16,-4 4 0 0,8-4-1 16,-3-3 1-16,8-5 0 0,2-8-1 0,7-4 2 15,1-6-1-15,-3 0 0 0,3 0 0 16,0 2 0-16,0 5 0 0,4 4 1 15,14-1 0-15,6 5 0 0,8-11 0 16,1 4-3-16,1-6-1 0,3 4-5 16,-4-6-8-16,0 0-24 0,1 0-40 0,-1-16-151 15,5 2-102-15</inkml:trace>
          <inkml:trace contextRef="#ctx0" brushRef="#br0" timeOffset="188265.5843">5663 9753 666 0,'0'0'46'0,"0"0"-6"16,0 0-12-16,0 0-3 0,0 0-4 15,0 0 5-15,0 0-2 0,0 0-6 16,137 43-4-16,-80-43-7 0,5 0-3 16,4 0-3-16,-1-5-6 0,-6-1-19 0,-4-7-110 15,-2 2-187-15,-11-10-28 0</inkml:trace>
        </inkml:traceGroup>
        <inkml:traceGroup>
          <inkml:annotationXML>
            <emma:emma xmlns:emma="http://www.w3.org/2003/04/emma" version="1.0">
              <emma:interpretation id="{03550C07-2626-4932-863E-317DB065D49C}" emma:medium="tactile" emma:mode="ink">
                <msink:context xmlns:msink="http://schemas.microsoft.com/ink/2010/main" type="inkWord" rotatedBoundingBox="8846,17681 8966,17678 8974,18071 8855,18074"/>
              </emma:interpretation>
              <emma:one-of disjunction-type="recognition" id="oneOf14">
                <emma:interpretation id="interp62" emma:lang="" emma:confidence="1">
                  <emma:literal/>
                </emma:interpretation>
              </emma:one-of>
            </emma:emma>
          </inkml:annotationXML>
          <inkml:trace contextRef="#ctx0" brushRef="#br0" timeOffset="194502.5354">7438 10442 765 0,'0'0'24'0,"0"0"-3"15,0 0-4-15,0 0-7 0,0 0 0 16,0 0-3-16,0 0-2 0,6 118-4 15,-12-81-2-15,-3 0-2 0,0 1-1 0,-2-1 2 16,-4-4-9-16,-1 0-20 16,-1-4-64-16,4-10-211 0,-5-5-17 15</inkml:trace>
        </inkml:traceGroup>
        <inkml:traceGroup>
          <inkml:annotationXML>
            <emma:emma xmlns:emma="http://www.w3.org/2003/04/emma" version="1.0">
              <emma:interpretation id="{8C80D70B-88AD-4EBC-BE77-3912EA097B5D}" emma:medium="tactile" emma:mode="ink">
                <msink:context xmlns:msink="http://schemas.microsoft.com/ink/2010/main" type="inkWord" rotatedBoundingBox="10464,16251 11781,16222 11801,17124 10483,17153"/>
              </emma:interpretation>
              <emma:one-of disjunction-type="recognition" id="oneOf15">
                <emma:interpretation id="interp63" emma:lang="" emma:confidence="0">
                  <emma:literal>-</emma:literal>
                </emma:interpretation>
                <emma:interpretation id="interp64" emma:lang="" emma:confidence="0">
                  <emma:literal>_</emma:literal>
                </emma:interpretation>
                <emma:interpretation id="interp65" emma:lang="" emma:confidence="0">
                  <emma:literal>.</emma:literal>
                </emma:interpretation>
                <emma:interpretation id="interp66" emma:lang="" emma:confidence="0">
                  <emma:literal>~</emma:literal>
                </emma:interpretation>
                <emma:interpretation id="interp67" emma:lang="" emma:confidence="0">
                  <emma:literal>`</emma:literal>
                </emma:interpretation>
              </emma:one-of>
            </emma:emma>
          </inkml:annotationXML>
          <inkml:trace contextRef="#ctx0" brushRef="#br0" timeOffset="195620.454">9376 9659 502 0,'0'0'61'0,"0"0"-6"16,0 0-12-16,0 0-15 0,0 0-8 0,0 0-3 16,0 0 0-16,0 0-1 15,0 0-2-15,0 0-3 0,-66-71 0 16,57 69-1-16,-2-3-1 0,4 3-1 16,1 1-2-16,-9-6 0 0,7 6-2 0,2-1 0 15,-1 2-1-15,-4 0 0 0,2 0-1 16,-10 0 0-16,1 0-2 0,-2 0 1 15,-2 10 1-15,1-2-2 0,-2 1 1 16,3 1-1-16,2 1 2 0,5-3-2 16,-2 8 1-16,4-5-1 0,2-1 2 0,-4 7 0 15,4-6 0-15,0 8 1 0,0 0-3 16,3-6 1-16,-3 8 2 16,9-4 3-16,0-1-3 0,0-1 4 15,0-4-4-15,0 1 0 0,9 1 1 0,6 3 1 16,0-2 0-16,1-3 2 0,4-2-1 15,-1-3 2-15,-4-1 0 16,12 0-2-16,-12-4 0 0,4-1-2 0,8 0 0 16,-3-5-1-16,1-4 3 0,1-2-4 15,-5-4-1-15,-3 1-4 0,0-5 3 0,-8 3-2 16,1 2 4-16,1-4 1 0,-6 7-3 16,2-9 2-16,-7 7-2 0,4-2 1 15,-4-1-1-15,2-3-1 0,-1-6 2 16,1 7-1-16,-3-12 1 0,0 3 1 15,0-3-2-15,0-11 1 0,0 2 0 16,-3 3 1-16,-2-2-1 0,-2 3 1 16,-2-3-1-16,-4 3 0 0,1-1-1 15,-1 2 0-15,-5 1-1 0,3 1 2 16,-8 2-2-16,8 4 1 0,-4 1 1 0,-2 5-1 16,6 5 0-16,0 2-1 15,3 5 1-15,6 5-3 0,-9-5 0 0,7 8 0 16,2-5-2-16,0 3 1 15,6 2-1-15,-3-1-2 0,3 1-3 0,-2 0-6 16,-1 0-14-16,2 0-16 0,1 0-21 0,0 0-92 16,4 0-146-16,13-3-5 0</inkml:trace>
          <inkml:trace contextRef="#ctx0" brushRef="#br0" timeOffset="196278.0556">10202 9131 574 0,'0'0'53'15,"0"0"-14"-15,0 0-12 0,0 0-10 16,0 0-5-16,0 0-3 0,0 0-1 0,0 0-3 16,0 0-1-16,-42-101 0 0,31 93-1 15,-7 8 1-15,4-5-1 0,5 5 1 16,-7 0 0-16,7 0 0 0,-9 0-1 15,0 0 0-15,4 0 1 0,4 5-1 16,-1 3 2-16,2 0-4 0,0 1 2 16,3 2-1-16,-1 2 1 0,-2 10 1 15,4-2 0-15,-1 10 2 0,2 1-2 16,4-2 0-16,0 3 1 0,0 3-2 16,6 4 4-16,3 1 0 0,0 3 0 0,0 5 0 15,-3-2-1-15,1 3-4 0,-2-3 1 16,-4-2-2-16,2-7 1 0,-3 0 0 15,0-5-2-15,-3-2 6 0,-1-11-6 16,-2 1 4-16,1-4-5 0,-1-5-2 16,-1 2 0-16,2-7-2 0,-4 4-3 15,5-7-7-15,-7 0-10 0,-8 1-25 16,3-5-53-16,-5 0-197 0,9-8-9 0</inkml:trace>
          <inkml:trace contextRef="#ctx0" brushRef="#br0" timeOffset="196519.3756">9787 9610 693 0,'0'0'22'0,"0"0"-2"16,0 0-7-16,0 0-7 0,0 0-3 16,161-31-4-16,-100 15-5 0,4 1-13 15,3-1-66-15,-2 1-198 0,-6-4-16 16</inkml:trace>
        </inkml:traceGroup>
      </inkml:traceGroup>
    </inkml:traceGroup>
    <inkml:traceGroup>
      <inkml:annotationXML>
        <emma:emma xmlns:emma="http://www.w3.org/2003/04/emma" version="1.0">
          <emma:interpretation id="{A57FDB8F-CF6E-4D93-BDEC-FC166ED03867}" emma:medium="tactile" emma:mode="ink">
            <msink:context xmlns:msink="http://schemas.microsoft.com/ink/2010/main" type="paragraph" rotatedBoundingBox="10131,17585 18982,14942 19801,17685 10950,2032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C15BAA3-E142-4A6D-AD9F-89F17A288AFE}" emma:medium="tactile" emma:mode="ink">
              <msink:context xmlns:msink="http://schemas.microsoft.com/ink/2010/main" type="line" rotatedBoundingBox="10131,17585 16930,15555 17423,17205 10623,19235"/>
            </emma:interpretation>
          </emma:emma>
        </inkml:annotationXML>
        <inkml:traceGroup>
          <inkml:annotationXML>
            <emma:emma xmlns:emma="http://www.w3.org/2003/04/emma" version="1.0">
              <emma:interpretation id="{80E25404-2E11-4288-95EA-B00C5336E6A3}" emma:medium="tactile" emma:mode="ink">
                <msink:context xmlns:msink="http://schemas.microsoft.com/ink/2010/main" type="inkWord" rotatedBoundingBox="10131,17585 14278,16347 14770,17997 10623,19235"/>
              </emma:interpretation>
              <emma:one-of disjunction-type="recognition" id="oneOf16">
                <emma:interpretation id="interp68" emma:lang="" emma:confidence="1">
                  <emma:literal/>
                </emma:interpretation>
              </emma:one-of>
            </emma:emma>
          </inkml:annotationXML>
          <inkml:trace contextRef="#ctx0" brushRef="#br0" timeOffset="203128.1212">12206 9614 429 0,'0'0'66'0,"0"0"0"16,0 0-16-16,0 0-12 15,0 0-9-15,0 0-8 0,0 0 1 16,0 0-2-16,-114 9-1 0,106-8-3 16,8-1-8-16,-6 3 2 0,-1 0-4 0,1-1 0 15,1 1 0-15,1 3-2 0,-1-1 1 16,1 0-1-16,2-2 1 0,2-3 1 15,-3 0-1-15,3 0 3 0,0 3-1 16,0-1 0-16,0 7 2 0,0-3-3 16,0 3 1-16,17 2-1 0,-7-5 1 0,14-1 0 15,5-5 0-15,4 0-2 0,12 0 0 16,-4 0-3-16,1 0-2 16,3-5 1-16,2 1 0 0,-2-3 0 15,1 3 1-15,1-1-2 0,0 1 0 0,-8 0 1 16,-2 0-1-16,-13-1 1 0,-7 3 1 15,-2 0-1-15,-6 2-1 0,0-2 1 16,0 2-2-16,-9 0 1 0,0 0 2 16,0 0-1-16,1 0 0 0,-1 0 0 15,5 0-2-15,-4 0 1 0,2 0 0 0,-3 0 0 16,0 0-1-16,0 4 0 16,0 11 0-16,-10 6 1 0,-7 9 0 15,1-1 1-15,-2 0 6 0,-2 1-6 0,-2 4 4 16,2 1-5-16,-2-1-2 0,2 5 2 15,-4 1-2-15,1-4 2 0,-1 4 0 16,0-2 0-16,-3 0 2 0,5-2-2 16,2-4-1-16,2-1 2 0,6-9-3 15,3 2 2-15,5-9 2 0,1 2-2 16,1 2-1-16,2-4 3 0,0 9-3 0,11-10 2 16,1 2 1-16,7-6 1 0,5-5 1 15,5-5-2-15,8 0-2 0,1 0-1 16,-3-2 1-16,-4-7-1 0,-7 5 1 15,-4-4-4-15,-4 1-1 0,-4 4-7 16,5-5-9-16,-11 7-13 0,7-2-20 0,-7 3-24 16,8-6-70-16,-1 2-159 0,1-5 13 15</inkml:trace>
          <inkml:trace contextRef="#ctx0" brushRef="#br0" timeOffset="200700.9216">11187 10009 750 0,'0'0'42'0,"0"0"0"15,0 0-9-15,0 0-16 0,0 0-7 16,0 0-4-16,0 0-4 0,0 0 0 16,150-34-2-16,-105 24-2 0,0 2-1 0,-1 1-5 15,-11 4-19-15,-14 2-29 0,-7 1-77 16,-12 0-183-16,0 0-4 0</inkml:trace>
          <inkml:trace contextRef="#ctx0" brushRef="#br0" timeOffset="203512.7094">12241 10097 719 0,'0'0'33'0,"0"0"-2"0,0 0-9 15,0 0-16-15,0 0-3 0,0 0-2 0,155-18-2 16,-109 10 1-16,1 2-5 16,-4 1-7-16,3 4-18 0,-7 1-55 15,3 0-157-15,-8 0-69 0</inkml:trace>
          <inkml:trace contextRef="#ctx0" brushRef="#br0" timeOffset="203739.1238">13120 10339 726 0,'0'0'31'0,"0"0"1"0,0 0-5 15,24 145-14-15,-24-96-4 0,-9-1-5 16,-4-2-3-16,-5-1 5 0,-2-3-6 15,-4-4 1-15,-4-5-7 0,-5-6-21 16,-5-2-44-16,0-7-229 0,1-5-27 16</inkml:trace>
          <inkml:trace contextRef="#ctx0" brushRef="#br0" timeOffset="197269.9908">8716 10325 515 0,'0'0'72'0,"0"0"-16"0,0 0-16 16,0 0-14-16,0 0-7 0,0 0-3 0,0 0-1 16,0 0-3-16,0 0-4 0,0 0 0 15,-32 1-1-15,31-1 3 0,1 5 2 16,0 0 1-16,10 2 0 0,9 2 0 15,14 2-4-15,0-7 1 0,9 0-1 16,9-1 0-16,11-3 0 0,13 0-1 16,15-3 2-16,14-10-1 0,13-3 1 15,11-4-2-15,0-4-2 0,2 5-1 16,-5-1-3-16,-4 3 0 0,-12 1-2 16,-5 0 1-16,-6 5-2 0,-17 1 1 0,-9 2 0 15,-12 5 1-15,-18 0 1 0,-8 3-2 16,-16 0 0-16,-9 0 1 0,-2 0-2 15,-7 0 2-15,0 0-1 0,0 0 0 16,0 0 0-16,3 0-1 0,-3 0-2 16,0 0-1-16,0-3-6 0,-4 1-7 0,-7-7-17 15,-1 1-34-15,-7-5-185 0,-1-3-82 16</inkml:trace>
          <inkml:trace contextRef="#ctx0" brushRef="#br0" timeOffset="199327.7726">9296 10961 298 0,'0'0'92'16,"0"0"-13"-16,0 0-10 0,0 0-11 15,0 0-10-15,0 0-7 0,0 0-9 16,0 0-9-16,0 0-4 0,0 0-4 15,-81-39-5-15,62 39 0 0,-8 1-2 16,-9 12 1-16,5 6 1 0,0 5 1 16,1 6 0-16,-2-1 1 0,4 6-1 15,-1 3-3-15,10 1-1 0,4 2-1 16,2-1-2-16,9-5 1 0,4 3-2 16,0-6 1-16,9-4-2 0,6-3 2 0,8-3 0 15,1-8 1-15,-6-3 1 0,6-6-3 16,-2-5 0-16,-2 0 1 0,11-16-2 15,-6-9 0-15,-6-7 1 0,1-11-3 16,-7-8 2-16,-2-5-1 0,-7-4 1 16,-4-4-1-16,0 2 0 0,-9 2-1 0,-6 7-1 15,-7 0 2-15,-3 10-4 16,-3 2 4-16,-2 9-5 0,-6 5 1 16,3 5 1-16,-2 7-1 0,8 2-4 15,0 10-3-15,1 3-6 0,8 0-11 0,3 0-17 16,6 2-35-16,5 4-127 0,-1-1-112 15</inkml:trace>
          <inkml:trace contextRef="#ctx0" brushRef="#br0" timeOffset="200261.047">10071 10915 535 0,'0'0'59'16,"0"0"-11"-16,0 0-13 0,0 0-11 15,0 0 1-15,0 0-5 0,0 0 0 16,-90-112-3-16,66 102-4 0,1 5-4 16,-6 2-1-16,1 3-4 0,-10 0-1 0,4 0-2 15,-2 6-3-15,6 7 3 0,1 6 0 16,3 0 1-16,5 2 0 16,3 5-1-16,9-7 1 0,5 3-1 15,4 8 2-15,0-9-1 0,12 12 1 0,3-9 3 16,4-2 1-16,-1-9 1 0,0 0-2 15,-2-7 0-15,-1-4 0 0,0 1-3 16,1-3 1-16,5-3-2 0,-3-9-1 16,5-5 0-16,-8 1-3 0,-2-8 1 15,-2-1-2-15,-2 2-2 0,1-2-4 0,-1 6-3 16,0 1-2-16,-1 7 3 0,-6 4 4 16,4 3 3-16,-6 4 3 0,0-9 1 15,3 2-1-15,-2 1 2 0,2-2 3 16,-3 8 0-16,0-2 4 0,0 2-2 15,0-1 2-15,0-2 2 0,0 1-1 16,0-1 2-16,0 2 0 0,0-1-1 16,0-1-1-16,0 1-1 0,0 0 0 15,0 0-2-15,0-1-2 0,0 1-1 16,0 2-3-16,0-2-1 0,0 2 3 0,0 0-3 16,2 0 2-16,7 9-1 0,4 12-1 15,5 9 1-15,-1 5 1 0,4 0 0 16,-2 7 2-16,5 2-3 0,0 4-2 15,3-2 2-15,-2 2 0 0,-3-2 0 16,-2-3 6-16,-2-2-7 0,-8-18 1 16,-4-6-1-16,2-4-1 0,-7-6 3 0,2 0 1 15,-1 1-1-15,-2-8-1 16,0 0 2-16,0 0 0 0,0 0 2 16,0 0 0-16,0-2-1 0,0-20 0 0,-5-18-1 15,1-15-3-15,2-4 3 0,2-8-2 16,0 5 0-16,0 3 1 0,2 8 0 15,5 6-1-15,-2 17 0 0,1 6 0 16,-2 9 0-16,2-1-3 0,2 3-1 16,-7 5-3-16,4 1-12 0,-5 5-9 0,3-6-37 15,1 0-139-15,2-8-127 0</inkml:trace>
          <inkml:trace contextRef="#ctx0" brushRef="#br0" timeOffset="200869.8017">11140 10277 763 0,'0'0'54'0,"0"0"-2"0,0 0-13 0,0 0-19 15,0 0-13-15,159 21-5 0,-109-36-6 0,4-4-25 16,-1-2-81-16,-5-5-213 0,-1 3-32 15</inkml:trace>
        </inkml:traceGroup>
        <inkml:traceGroup>
          <inkml:annotationXML>
            <emma:emma xmlns:emma="http://www.w3.org/2003/04/emma" version="1.0">
              <emma:interpretation id="{966BBE47-83ED-4B39-A75A-AC26A553ABEA}" emma:medium="tactile" emma:mode="ink">
                <msink:context xmlns:msink="http://schemas.microsoft.com/ink/2010/main" type="inkWord" rotatedBoundingBox="15788,16005 16960,15655 17312,16834 16140,17184">
                  <msink:destinationLink direction="with" ref="{AAF89B30-110A-420C-95BC-F4F598E37A17}"/>
                </msink:context>
              </emma:interpretation>
              <emma:one-of disjunction-type="recognition" id="oneOf17">
                <emma:interpretation id="interp69" emma:lang="" emma:confidence="1">
                  <emma:literal/>
                </emma:interpretation>
              </emma:one-of>
            </emma:emma>
          </inkml:annotationXML>
          <inkml:trace contextRef="#ctx0" brushRef="#br0" timeOffset="206353.2388">14931 9252 467 0,'0'0'62'0,"0"0"3"0,0 0-15 16,0 0-14-16,0 0-10 0,0 0-3 0,0 0-4 16,0 0-3-16,0 0-5 0,0 0-3 15,-14-47-2-15,1 44-2 0,2-4-3 16,-10 4 0-16,-9 3-1 0,-1 0 1 15,-12 3 1-15,4 5 1 0,3 5 1 16,2 3 1-16,1 4 2 0,1 2 2 0,3 3 3 16,4 1 0-16,2 2 0 15,5 4-2-15,8-4-2 0,4-3-5 16,3-1 1-16,3-2 0 0,4 0-2 16,11 4 4-16,5-6-2 0,10-9 1 0,3-6 1 15,5-5 0-15,2 0 2 0,5-11-2 16,2-4-1-16,-2-7-2 0,0-8-1 15,-6-2 0-15,-3-9 0 0,-7 1 0 16,-5-5 0-16,-6-4 0 0,-7-2-1 16,-8-1 1-16,-3-4-2 0,-5-1 0 0,-11 4 0 15,-6 2 0-15,-6 5 0 0,-8 6-5 16,-3 3 4-16,-3 2-4 16,-1 7 4-16,1 7-1 0,0 0 0 0,3 8-1 15,2 2-2-15,8 4 0 0,2 1-3 16,12 4-3-16,6 0-5 0,0 0-9 15,9 2-6-15,-3 0-19 0,3 0-36 16,0 0-207-16,0 0-24 0</inkml:trace>
          <inkml:trace contextRef="#ctx0" brushRef="#br0" timeOffset="207033.2996">15193 9318 695 0,'0'0'47'0,"0"0"0"16,0 0-11-16,0 0-19 0,126-35-11 15,-69 26-5-15,5 0-5 0,-1 1-7 16,1-6-31-16,-2 3-121 0,-7-5-152 0</inkml:trace>
          <inkml:trace contextRef="#ctx0" brushRef="#br0" timeOffset="206857.2133">15438 8782 471 0,'0'0'54'16,"0"0"-7"-16,0 0-8 0,0 0-9 16,0 0-4-16,0 0-9 0,0 0-4 0,0 0 2 15,0 0-1-15,-51-32 0 0,43 32-1 16,-9 0-1-16,-2 3-3 0,-5 11 0 15,6 3 0-15,3 7-5 0,4 5 6 16,-1 3-5-16,3 7 5 0,5 3-3 16,-1 2-1-16,4 5 3 0,1 3-1 0,0 4 2 15,0 3-2-15,9 3 2 0,0-2-5 16,1-1 0-16,-1-3-1 0,-3-5-2 16,-1-1-1-16,-2-3 0 15,-3-7-2-15,0-3 2 0,0-12-1 0,-8-1 0 16,7-9 0-16,-2-9-3 0,1 1-2 15,2-7-4-15,-3 0-12 0,3 0-23 16,-7 0-43-16,-5-11-117 0,-3-11-112 16</inkml:trace>
        </inkml:traceGroup>
      </inkml:traceGroup>
      <inkml:traceGroup>
        <inkml:annotationXML>
          <emma:emma xmlns:emma="http://www.w3.org/2003/04/emma" version="1.0">
            <emma:interpretation id="{11631701-516E-4686-8B57-CA2EC960A9FB}" emma:medium="tactile" emma:mode="ink">
              <msink:context xmlns:msink="http://schemas.microsoft.com/ink/2010/main" type="line" rotatedBoundingBox="15565,17451 19218,15914 19826,17359 16174,18896"/>
            </emma:interpretation>
          </emma:emma>
        </inkml:annotationXML>
        <inkml:traceGroup>
          <inkml:annotationXML>
            <emma:emma xmlns:emma="http://www.w3.org/2003/04/emma" version="1.0">
              <emma:interpretation id="{76AC371D-276D-4F80-BBFA-5666AF39AEAC}" emma:medium="tactile" emma:mode="ink">
                <msink:context xmlns:msink="http://schemas.microsoft.com/ink/2010/main" type="inkWord" rotatedBoundingBox="15565,17451 17951,16447 18559,17892 16174,18896"/>
              </emma:interpretation>
              <emma:one-of disjunction-type="recognition" id="oneOf18">
                <emma:interpretation id="interp70" emma:lang="" emma:confidence="1">
                  <emma:literal/>
                </emma:interpretation>
              </emma:one-of>
            </emma:emma>
          </inkml:annotationXML>
          <inkml:trace contextRef="#ctx0" brushRef="#br0" timeOffset="210775.84">15277 10546 455 0,'0'0'74'0,"0"0"-9"16,0 0-18-16,0 0-14 0,0 0-9 16,0 0 0-16,0 0-1 0,0 0-1 15,0 0 0-15,-20 0-5 16,17 0-3-16,2 0-3 0,-2 0-3 0,1 0-2 15,-1 0-2-15,2 0 1 0,-1 0-1 16,2 0 3-16,-3 0 0 0,3 0 0 16,0 0 1-16,0 0 1 0,0 5-1 15,14 1 0-15,8 3-1 0,7 0-2 16,1-3-1-16,-8-1-3 0,4-5 1 0,4 2-2 16,-4-2 1-16,2 0 1 0,-1 0-1 15,-3 0-1-15,-4 0 0 0,7 0 1 16,-9 0-1-16,-3 1 1 0,3 4-1 15,-12-5 0-15,12 3 1 0,-12-2-1 16,3 9 0-16,2-3-1 0,-7 5 0 0,-1 9 0 16,-3 1 0-16,-3 9 0 15,-9 2 1-15,-6 4 5 0,-1 1-4 16,-7 4 3-16,0 2-4 0,-2-3 0 16,1 2 0-16,3-3-1 0,1-3 2 0,7-4-3 15,4-8 2-15,6 1 0 0,3-12 1 16,3 3 0-16,0 5 0 0,13-3-1 15,5 0 1-15,6-13 0 0,-6 1 0 16,8-5 1-16,5-2-2 0,3 0 0 16,9-9-2-16,-5-4-1 0,-2 2-4 0,-12 0-10 15,-5 0-15-15,-4-5-27 0,-6 5-53 16,-1 0-202-16,-2 0-13 0</inkml:trace>
          <inkml:trace contextRef="#ctx0" brushRef="#br0" timeOffset="211184.2232">15287 10928 638 0,'0'0'59'0,"0"0"-10"16,0 0-14-16,0 0-9 15,0 0-7-15,0 0-7 0,0 0-5 16,127-17-2-16,-76 3-3 0,1 1 0 16,8 0-2-16,-2-3-5 0,-1 1-13 0,-6 4-42 15,0-6-135-15,-6-2-127 0</inkml:trace>
          <inkml:trace contextRef="#ctx0" brushRef="#br0" timeOffset="211697.2503">16283 9864 594 0,'0'0'63'0,"0"0"-8"0,0 0-19 16,0 0-7-16,0 0-1 0,0 0-7 15,0 0-2-15,0 0-9 0,0 0 1 16,122-32-6-16,-80 23 1 0,0 1-3 16,-3-1-2-16,-3 3-3 0,-9 2-2 0,-3 2-9 15,-9-1-19-15,0 1-56 0,0 0-222 16,-7 0-18-16</inkml:trace>
          <inkml:trace contextRef="#ctx0" brushRef="#br0" timeOffset="211876.3659">16371 10008 728 0,'0'0'40'0,"0"0"6"0,0 0-6 15,0 0-17-15,0 0-12 0,0 0-7 16,124 68-2-16,-87-65-3 0,1-3-11 16,-6 0-23-16,-7-6-55 0,-2-4-223 15,-1-1-19-15</inkml:trace>
          <inkml:trace contextRef="#ctx0" brushRef="#br0" timeOffset="209929.1873">14797 10897 411 0,'0'0'57'0,"0"0"1"0,0 0-9 15,0 0-5-15,0 0-8 0,0 0-8 16,0 0-5-16,0 0-1 0,0 0-1 16,-72-94-2-16,58 90-3 0,-4 4-3 0,-6 0-5 15,0 8 0-15,-9 8-1 0,5 5 1 16,0 3-1-16,3 5 3 0,1 4-1 15,1 5 2-15,5 3-2 0,3-1-1 16,5-13-1-16,5 4-2 0,5-5 0 16,2-1 1-16,11 1-1 0,1-11 1 0,10-10 0 15,4-5 0-15,10-2 0 0,9-16-3 16,-4-2 0-16,2-9-1 16,-6-3-2-16,-1-6 1 0,-5-6 1 15,-6-3 0-15,-12-5 2 0,-6-4-2 0,-9-6-5 16,-4 0 3-16,-19 1-4 0,-5 4 4 15,-10 5 2-15,-1 12-1 0,-11 5-1 16,1 11 1-16,-6 11 2 0,3 4-3 16,-1 9-1-16,5 0 0 0,6 6-4 15,9 5 3-15,7 0-2 0,10-1 0 0,7-2-2 16,4-3-4-16,2 6-5 0,3-2-11 16,0-3-22-16,3 10-50 0,12-7-211 15,8 4-23-15</inkml:trace>
          <inkml:trace contextRef="#ctx0" brushRef="#br0" timeOffset="207736.5363">14217 10140 540 0,'0'0'62'0,"0"0"-19"16,0 0-16-16,0 0-8 0,0 0-5 15,0 0 2-15,0 0 1 0,0 0 4 16,0 0-1-16,0 0 4 0,-17 11-1 15,29-9-1-15,15 1-2 0,12-2-4 16,11-1-4-16,9 0-3 0,14-6-3 0,11-7 2 16,11-2 0-16,15-3 1 15,7-3 1-15,10 0-1 0,-4 1 2 16,-4 1-6-16,-8 3-2 0,-10-1-1 16,-13 5-4-16,-12 1 3 0,-15 3-1 0,-19 2 1 15,-18 4-1-15,-6 2 0 0,-10 0-1 16,-1 0 1-16,2 0-1 0,-9 0-2 15,0 0 1-15,0 0-5 0,0 0-9 16,0 0-18-16,-9 0-47 0,-6 0-236 16,-12-5-36-16</inkml:trace>
        </inkml:traceGroup>
        <inkml:traceGroup>
          <inkml:annotationXML>
            <emma:emma xmlns:emma="http://www.w3.org/2003/04/emma" version="1.0">
              <emma:interpretation id="{58541795-7B6B-44A5-A63B-AB0B490F04D6}" emma:medium="tactile" emma:mode="ink">
                <msink:context xmlns:msink="http://schemas.microsoft.com/ink/2010/main" type="inkWord" rotatedBoundingBox="18544,16716 19404,16355 19735,17142 18875,17504"/>
              </emma:interpretation>
              <emma:one-of disjunction-type="recognition" id="oneOf19">
                <emma:interpretation id="interp71" emma:lang="" emma:confidence="0">
                  <emma:literal>8</emma:literal>
                </emma:interpretation>
                <emma:interpretation id="interp72" emma:lang="" emma:confidence="0">
                  <emma:literal>q</emma:literal>
                </emma:interpretation>
                <emma:interpretation id="interp73" emma:lang="" emma:confidence="0">
                  <emma:literal>9</emma:literal>
                </emma:interpretation>
                <emma:interpretation id="interp74" emma:lang="" emma:confidence="0">
                  <emma:literal>o</emma:literal>
                </emma:interpretation>
                <emma:interpretation id="interp75" emma:lang="" emma:confidence="0">
                  <emma:literal>@</emma:literal>
                </emma:interpretation>
              </emma:one-of>
            </emma:emma>
          </inkml:annotationXML>
          <inkml:trace contextRef="#ctx0" brushRef="#br0" timeOffset="214176.235">17510 9691 492 0,'0'0'63'0,"0"0"-11"16,0 0-11-16,0 0-4 0,0 0-4 15,0 0-4-15,0 0-1 0,0 0-3 16,0 0-5-16,34-88-4 0,-35 66-2 0,-8-5-3 16,-5 5-3-16,5 7-2 0,-4-4-1 15,-2 3-1-15,-4 0-1 0,-5-6 1 16,-3 8-4-16,2-1 2 0,-7 5-1 15,2 5 0-15,-1 3 0 0,-2 2 0 16,-1 7 1-16,1 10 1 0,5 8 1 16,1 4-2-16,7 4 1 0,7 1-1 15,5 2-1-15,8 1 0 0,0-2 1 16,6-3-1-16,12-1 1 0,6-7-2 16,2-2 0-16,4-5-1 0,-2-9-1 0,-3-2-2 15,-1-6-5-15,3 0-9 0,-3-2-9 16,6-10-7-16,-3-7-6 0,-5-3 4 15,-7-2 5-15,-1-3 7 0,-4 1 10 16,-4 2 3-16,-1 1 0 0,-1-1 1 16,-1 6 1-16,-3 0 4 0,0 1 3 0,0 8 4 15,0-6 3-15,0-3 3 0,0 12 3 16,-3-8 4-16,2 7-1 0,-2 1 1 16,1-1 4-16,2 7 0 15,-4-6 0-15,-1 1-1 0,1 1-2 0,2-1-2 16,2 5-1-16,0-2 0 0,0 2-1 15,0-1-1-15,0-3-1 0,0 1 0 16,-3 3-2-16,3-1-1 0,-1 1 0 16,1 0-3-16,-3 0 1 0,3 0-2 15,0 0-1-15,0 0 0 0,0 0-1 0,0 0 1 16,0 9 0-16,0 7-1 0,4 3 1 16,4-1 0-16,2 7 1 0,1-2 0 15,1 2 0-15,-1 2 1 16,-1-1-2-16,2 5 1 0,-1 0 0 0,-1-1-3 15,2 6 2-15,-1-2 3 0,-1 5-4 16,2 0 4-16,-1-2-4 0,-1 4-2 16,2-4 2-16,-4-4-1 0,1 0 1 15,-5-7-1-15,4-4 1 0,-4-7 1 16,2-3 1-16,-1 3-1 0,-4-12 0 0,4 5 0 16,-5-8 1-16,0 0 0 0,0 0 0 15,3 0 1-15,-2 0-1 0,4 0-1 16,2-19 0-16,-2-10-2 0,1-7 0 15,-2-6 1-15,3-4-1 0,-3-2-3 16,5-3 3-16,2-1-6 0,2-7 5 16,4 5 1-16,2-2 1 0,1-3 0 15,-1 2-2-15,-1 2 1 0,-3 1-1 16,-1 8-1-16,-4 5-1 0,-2 9-4 16,-7 1-10-16,-1-2-28 0,0 3-80 0,0-13-202 15,0 2-26-15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A62B8-ED7E-4D6E-9A93-014178291C11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15D4-91CA-4DB9-8C01-BAE492E5A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799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16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88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18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5" y="1371608"/>
            <a:ext cx="10464799" cy="1927225"/>
          </a:xfrm>
        </p:spPr>
        <p:txBody>
          <a:bodyPr anchor="b">
            <a:noAutofit/>
          </a:bodyPr>
          <a:lstStyle>
            <a:lvl1pPr>
              <a:defRPr sz="44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1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2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8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30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6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2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8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5" y="3398521"/>
            <a:ext cx="10464799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2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387"/>
            <a:ext cx="10972800" cy="5412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95400"/>
            <a:ext cx="10972800" cy="5181600"/>
          </a:xfrm>
        </p:spPr>
        <p:txBody>
          <a:bodyPr/>
          <a:lstStyle>
            <a:lvl2pPr>
              <a:defRPr b="1"/>
            </a:lvl2pPr>
            <a:lvl4pPr>
              <a:defRPr b="1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46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5"/>
            <a:ext cx="10363201" cy="2200275"/>
          </a:xfrm>
        </p:spPr>
        <p:txBody>
          <a:bodyPr anchor="b">
            <a:normAutofit/>
          </a:bodyPr>
          <a:lstStyle>
            <a:lvl1pPr algn="l">
              <a:defRPr sz="3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72"/>
            <a:ext cx="10363201" cy="1500187"/>
          </a:xfrm>
        </p:spPr>
        <p:txBody>
          <a:bodyPr anchor="t">
            <a:normAutofit/>
          </a:bodyPr>
          <a:lstStyle>
            <a:lvl1pPr marL="0" indent="0">
              <a:buNone/>
              <a:defRPr sz="1900">
                <a:solidFill>
                  <a:schemeClr val="tx2"/>
                </a:solidFill>
              </a:defRPr>
            </a:lvl1pPr>
            <a:lvl2pPr marL="36608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321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9826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43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3043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65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260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869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3" y="4599434"/>
            <a:ext cx="10464799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044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2" y="1673351"/>
            <a:ext cx="5384801" cy="471830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4" y="1673351"/>
            <a:ext cx="5384801" cy="471830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8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76400"/>
            <a:ext cx="5242561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500" b="0">
                <a:solidFill>
                  <a:schemeClr val="tx2"/>
                </a:solidFill>
              </a:defRPr>
            </a:lvl1pPr>
            <a:lvl2pPr marL="366087" indent="0">
              <a:buNone/>
              <a:defRPr sz="1500" b="1"/>
            </a:lvl2pPr>
            <a:lvl3pPr marL="732173" indent="0">
              <a:buNone/>
              <a:defRPr sz="1500" b="1"/>
            </a:lvl3pPr>
            <a:lvl4pPr marL="1098262" indent="0">
              <a:buNone/>
              <a:defRPr sz="1400" b="1"/>
            </a:lvl4pPr>
            <a:lvl5pPr marL="1464348" indent="0">
              <a:buNone/>
              <a:defRPr sz="1400" b="1"/>
            </a:lvl5pPr>
            <a:lvl6pPr marL="1830434" indent="0">
              <a:buNone/>
              <a:defRPr sz="1400" b="1"/>
            </a:lvl6pPr>
            <a:lvl7pPr marL="2196520" indent="0">
              <a:buNone/>
              <a:defRPr sz="1400" b="1"/>
            </a:lvl7pPr>
            <a:lvl8pPr marL="2562608" indent="0">
              <a:buNone/>
              <a:defRPr sz="1400" b="1"/>
            </a:lvl8pPr>
            <a:lvl9pPr marL="292869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438399"/>
            <a:ext cx="5242561" cy="3951288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2" y="1676400"/>
            <a:ext cx="5242561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15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6087" indent="0">
              <a:buNone/>
              <a:defRPr sz="1500" b="1"/>
            </a:lvl2pPr>
            <a:lvl3pPr marL="732173" indent="0">
              <a:buNone/>
              <a:defRPr sz="1500" b="1"/>
            </a:lvl3pPr>
            <a:lvl4pPr marL="1098262" indent="0">
              <a:buNone/>
              <a:defRPr sz="1400" b="1"/>
            </a:lvl4pPr>
            <a:lvl5pPr marL="1464348" indent="0">
              <a:buNone/>
              <a:defRPr sz="1400" b="1"/>
            </a:lvl5pPr>
            <a:lvl6pPr marL="1830434" indent="0">
              <a:buNone/>
              <a:defRPr sz="1400" b="1"/>
            </a:lvl6pPr>
            <a:lvl7pPr marL="2196520" indent="0">
              <a:buNone/>
              <a:defRPr sz="1400" b="1"/>
            </a:lvl7pPr>
            <a:lvl8pPr marL="2562608" indent="0">
              <a:buNone/>
              <a:defRPr sz="1400" b="1"/>
            </a:lvl8pPr>
            <a:lvl9pPr marL="292869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2" y="2438399"/>
            <a:ext cx="5242561" cy="3951288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50" y="4045691"/>
            <a:ext cx="4709161" cy="10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744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68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538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92081"/>
            <a:ext cx="2852928" cy="1261872"/>
          </a:xfrm>
        </p:spPr>
        <p:txBody>
          <a:bodyPr anchor="b">
            <a:noAutofit/>
          </a:bodyPr>
          <a:lstStyle>
            <a:lvl1pPr algn="l">
              <a:defRPr sz="19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4" y="792080"/>
            <a:ext cx="7620000" cy="557784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2130560"/>
            <a:ext cx="2852928" cy="4243615"/>
          </a:xfrm>
        </p:spPr>
        <p:txBody>
          <a:bodyPr/>
          <a:lstStyle>
            <a:lvl1pPr marL="0" indent="0">
              <a:buNone/>
              <a:defRPr sz="1100"/>
            </a:lvl1pPr>
            <a:lvl2pPr marL="366087" indent="0">
              <a:buNone/>
              <a:defRPr sz="1000"/>
            </a:lvl2pPr>
            <a:lvl3pPr marL="732173" indent="0">
              <a:buNone/>
              <a:defRPr sz="800"/>
            </a:lvl3pPr>
            <a:lvl4pPr marL="1098262" indent="0">
              <a:buNone/>
              <a:defRPr sz="700"/>
            </a:lvl4pPr>
            <a:lvl5pPr marL="1464348" indent="0">
              <a:buNone/>
              <a:defRPr sz="700"/>
            </a:lvl5pPr>
            <a:lvl6pPr marL="1830434" indent="0">
              <a:buNone/>
              <a:defRPr sz="700"/>
            </a:lvl6pPr>
            <a:lvl7pPr marL="2196520" indent="0">
              <a:buNone/>
              <a:defRPr sz="700"/>
            </a:lvl7pPr>
            <a:lvl8pPr marL="2562608" indent="0">
              <a:buNone/>
              <a:defRPr sz="700"/>
            </a:lvl8pPr>
            <a:lvl9pPr marL="292869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5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37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749"/>
            <a:ext cx="10515600" cy="4705214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IN" dirty="0"/>
              <a:t>Jiaul Paik, IIT </a:t>
            </a:r>
            <a:r>
              <a:rPr lang="en-IN" dirty="0" err="1"/>
              <a:t>Kharagpur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68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792482"/>
            <a:ext cx="2856908" cy="1264921"/>
          </a:xfrm>
        </p:spPr>
        <p:txBody>
          <a:bodyPr anchor="b">
            <a:normAutofit/>
          </a:bodyPr>
          <a:lstStyle>
            <a:lvl1pPr algn="l">
              <a:defRPr sz="19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3" y="838203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2600"/>
            </a:lvl1pPr>
            <a:lvl2pPr marL="366087" indent="0">
              <a:buNone/>
              <a:defRPr sz="2200"/>
            </a:lvl2pPr>
            <a:lvl3pPr marL="732173" indent="0">
              <a:buNone/>
              <a:defRPr sz="1900"/>
            </a:lvl3pPr>
            <a:lvl4pPr marL="1098262" indent="0">
              <a:buNone/>
              <a:defRPr sz="1500"/>
            </a:lvl4pPr>
            <a:lvl5pPr marL="1464348" indent="0">
              <a:buNone/>
              <a:defRPr sz="1500"/>
            </a:lvl5pPr>
            <a:lvl6pPr marL="1830434" indent="0">
              <a:buNone/>
              <a:defRPr sz="1500"/>
            </a:lvl6pPr>
            <a:lvl7pPr marL="2196520" indent="0">
              <a:buNone/>
              <a:defRPr sz="1500"/>
            </a:lvl7pPr>
            <a:lvl8pPr marL="2562608" indent="0">
              <a:buNone/>
              <a:defRPr sz="1500"/>
            </a:lvl8pPr>
            <a:lvl9pPr marL="2928695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3600"/>
            <a:ext cx="2852928" cy="4242816"/>
          </a:xfrm>
        </p:spPr>
        <p:txBody>
          <a:bodyPr/>
          <a:lstStyle>
            <a:lvl1pPr marL="0" indent="0">
              <a:buNone/>
              <a:defRPr sz="1100"/>
            </a:lvl1pPr>
            <a:lvl2pPr marL="366087" indent="0">
              <a:buNone/>
              <a:defRPr sz="1000"/>
            </a:lvl2pPr>
            <a:lvl3pPr marL="732173" indent="0">
              <a:buNone/>
              <a:defRPr sz="800"/>
            </a:lvl3pPr>
            <a:lvl4pPr marL="1098262" indent="0">
              <a:buNone/>
              <a:defRPr sz="700"/>
            </a:lvl4pPr>
            <a:lvl5pPr marL="1464348" indent="0">
              <a:buNone/>
              <a:defRPr sz="700"/>
            </a:lvl5pPr>
            <a:lvl6pPr marL="1830434" indent="0">
              <a:buNone/>
              <a:defRPr sz="700"/>
            </a:lvl6pPr>
            <a:lvl7pPr marL="2196520" indent="0">
              <a:buNone/>
              <a:defRPr sz="700"/>
            </a:lvl7pPr>
            <a:lvl8pPr marL="2562608" indent="0">
              <a:buNone/>
              <a:defRPr sz="700"/>
            </a:lvl8pPr>
            <a:lvl9pPr marL="292869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75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203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4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3" y="609600"/>
            <a:ext cx="8026399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2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86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7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7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23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2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2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17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81B5-CE63-4C0B-AF1D-F1A23F619540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163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18" tIns="36609" rIns="73218" bIns="36609" rtlCol="0" anchor="ctr"/>
          <a:lstStyle/>
          <a:p>
            <a:pPr marL="0" marR="0" lvl="0" indent="0" algn="ct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49388"/>
            <a:ext cx="10972800" cy="685801"/>
          </a:xfrm>
          <a:prstGeom prst="rect">
            <a:avLst/>
          </a:prstGeom>
        </p:spPr>
        <p:txBody>
          <a:bodyPr vert="horz" lIns="73218" tIns="36609" rIns="73218" bIns="3660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00200"/>
            <a:ext cx="10972800" cy="4876800"/>
          </a:xfrm>
          <a:prstGeom prst="rect">
            <a:avLst/>
          </a:prstGeom>
        </p:spPr>
        <p:txBody>
          <a:bodyPr vert="horz" lIns="73218" tIns="36609" rIns="73218" bIns="3660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4"/>
            <a:r>
              <a:rPr lang="en-US" dirty="0" smtClean="0"/>
              <a:t> Third level</a:t>
            </a:r>
          </a:p>
          <a:p>
            <a:pPr lvl="6"/>
            <a:r>
              <a:rPr lang="en-US" dirty="0" smtClean="0"/>
              <a:t>Fourth level</a:t>
            </a:r>
          </a:p>
          <a:p>
            <a:pPr lvl="8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18" tIns="36609" rIns="73218" bIns="36609" rtlCol="0" anchor="ctr"/>
          <a:lstStyle/>
          <a:p>
            <a:pPr marL="0" marR="0" lvl="0" indent="0" algn="ct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92"/>
            <a:ext cx="3860800" cy="329183"/>
          </a:xfrm>
          <a:prstGeom prst="rect">
            <a:avLst/>
          </a:prstGeom>
        </p:spPr>
        <p:txBody>
          <a:bodyPr vert="horz" lIns="73218" tIns="36609" rIns="73218" bIns="36609" rtlCol="0" anchor="ctr"/>
          <a:lstStyle>
            <a:lvl1pPr algn="l">
              <a:defRPr sz="1000">
                <a:solidFill>
                  <a:srgbClr val="FFFFFF"/>
                </a:solidFill>
              </a:defRPr>
            </a:lvl1pPr>
          </a:lstStyle>
          <a:p>
            <a:pPr defTabSz="671001"/>
            <a:fld id="{1D8BD707-D9CF-40AE-B4C6-C98DA3205C09}" type="datetimeFigureOut">
              <a:rPr lang="en-US" smtClean="0"/>
              <a:pPr defTabSz="671001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1" y="18292"/>
            <a:ext cx="5486401" cy="329183"/>
          </a:xfrm>
          <a:prstGeom prst="rect">
            <a:avLst/>
          </a:prstGeom>
        </p:spPr>
        <p:txBody>
          <a:bodyPr vert="horz" lIns="73218" tIns="36609" rIns="73218" bIns="36609" rtlCol="0"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 defTabSz="67100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1" y="18292"/>
            <a:ext cx="1422400" cy="329183"/>
          </a:xfrm>
          <a:prstGeom prst="rect">
            <a:avLst/>
          </a:prstGeom>
        </p:spPr>
        <p:txBody>
          <a:bodyPr vert="horz" lIns="73218" tIns="36609" rIns="73218" bIns="36609" rtlCol="0" anchor="ctr"/>
          <a:lstStyle>
            <a:lvl1pPr algn="l">
              <a:defRPr sz="1100" b="1">
                <a:solidFill>
                  <a:srgbClr val="FFFFFF"/>
                </a:solidFill>
              </a:defRPr>
            </a:lvl1pPr>
          </a:lstStyle>
          <a:p>
            <a:pPr defTabSz="671001"/>
            <a:fld id="{B6F15528-21DE-4FAA-801E-634DDDAF4B2B}" type="slidenum">
              <a:rPr lang="en-US" smtClean="0"/>
              <a:pPr defTabSz="671001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5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2173" rtl="0" eaLnBrk="1" latinLnBrk="0" hangingPunct="1">
        <a:spcBef>
          <a:spcPct val="0"/>
        </a:spcBef>
        <a:buNone/>
        <a:defRPr sz="3000" b="1" kern="1200" spc="-81" baseline="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46436" indent="-146436" algn="l" defTabSz="73217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b="1" kern="1200">
          <a:solidFill>
            <a:srgbClr val="002060"/>
          </a:solidFill>
          <a:latin typeface="Microsoft JhengHei" pitchFamily="34" charset="-120"/>
          <a:ea typeface="+mn-ea"/>
          <a:cs typeface="+mn-cs"/>
        </a:defRPr>
      </a:lvl1pPr>
      <a:lvl2pPr marL="366087" indent="-146436" algn="l" defTabSz="73217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rgbClr val="002060"/>
          </a:solidFill>
          <a:latin typeface="Microsoft JhengHei" pitchFamily="34" charset="-120"/>
          <a:ea typeface="+mn-ea"/>
          <a:cs typeface="+mn-cs"/>
        </a:defRPr>
      </a:lvl2pPr>
      <a:lvl3pPr marL="585739" indent="-146436" algn="l" defTabSz="732173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b="1" kern="1200">
          <a:solidFill>
            <a:srgbClr val="002060"/>
          </a:solidFill>
          <a:latin typeface="Microsoft JhengHei" pitchFamily="34" charset="-120"/>
          <a:ea typeface="+mn-ea"/>
          <a:cs typeface="+mn-cs"/>
        </a:defRPr>
      </a:lvl3pPr>
      <a:lvl4pPr marL="805391" indent="-146436" algn="l" defTabSz="7321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rgbClr val="002060"/>
          </a:solidFill>
          <a:latin typeface="Microsoft JhengHei" pitchFamily="34" charset="-120"/>
          <a:ea typeface="+mn-ea"/>
          <a:cs typeface="+mn-cs"/>
        </a:defRPr>
      </a:lvl4pPr>
      <a:lvl5pPr marL="951826" indent="-109826" algn="l" defTabSz="732173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600" b="1" kern="1200" baseline="0">
          <a:solidFill>
            <a:srgbClr val="002060"/>
          </a:solidFill>
          <a:latin typeface="Microsoft JhengHei" pitchFamily="34" charset="-120"/>
          <a:ea typeface="+mn-ea"/>
          <a:cs typeface="+mn-cs"/>
        </a:defRPr>
      </a:lvl5pPr>
      <a:lvl6pPr marL="1098262" indent="-146436" algn="l" defTabSz="7321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96" indent="-146436" algn="l" defTabSz="7321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7pPr>
      <a:lvl8pPr marL="1391131" indent="-146436" algn="l" defTabSz="7321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1537565" indent="-146436" algn="l" defTabSz="7321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100" b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21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087" algn="l" defTabSz="7321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2173" algn="l" defTabSz="7321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98262" algn="l" defTabSz="7321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64348" algn="l" defTabSz="7321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30434" algn="l" defTabSz="7321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196520" algn="l" defTabSz="7321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2608" algn="l" defTabSz="7321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28695" algn="l" defTabSz="7321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customXml" Target="../ink/ink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customXml" Target="../ink/ink11.xml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12" Type="http://schemas.openxmlformats.org/officeDocument/2006/relationships/image" Target="../media/image15.emf"/><Relationship Id="rId2" Type="http://schemas.openxmlformats.org/officeDocument/2006/relationships/image" Target="../media/image7.png"/><Relationship Id="rId16" Type="http://schemas.openxmlformats.org/officeDocument/2006/relationships/image" Target="../media/image17.emf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emf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10" Type="http://schemas.openxmlformats.org/officeDocument/2006/relationships/image" Target="../media/image14.emf"/><Relationship Id="rId4" Type="http://schemas.openxmlformats.org/officeDocument/2006/relationships/image" Target="../media/image9.emf"/><Relationship Id="rId9" Type="http://schemas.openxmlformats.org/officeDocument/2006/relationships/customXml" Target="../ink/ink9.xml"/><Relationship Id="rId1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customXml" Target="../ink/ink18.xml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21.emf"/><Relationship Id="rId2" Type="http://schemas.openxmlformats.org/officeDocument/2006/relationships/image" Target="../media/image7.png"/><Relationship Id="rId16" Type="http://schemas.openxmlformats.org/officeDocument/2006/relationships/image" Target="../media/image23.emf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emf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10" Type="http://schemas.openxmlformats.org/officeDocument/2006/relationships/image" Target="../media/image20.emf"/><Relationship Id="rId4" Type="http://schemas.openxmlformats.org/officeDocument/2006/relationships/image" Target="../media/image18.emf"/><Relationship Id="rId9" Type="http://schemas.openxmlformats.org/officeDocument/2006/relationships/customXml" Target="../ink/ink16.xml"/><Relationship Id="rId1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customXml" Target="../ink/ink25.xml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12" Type="http://schemas.openxmlformats.org/officeDocument/2006/relationships/image" Target="../media/image28.emf"/><Relationship Id="rId2" Type="http://schemas.openxmlformats.org/officeDocument/2006/relationships/image" Target="../media/image7.png"/><Relationship Id="rId16" Type="http://schemas.openxmlformats.org/officeDocument/2006/relationships/image" Target="../media/image30.emf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5.emf"/><Relationship Id="rId11" Type="http://schemas.openxmlformats.org/officeDocument/2006/relationships/customXml" Target="../ink/ink24.xml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customXml" Target="../ink/ink23.xml"/><Relationship Id="rId14" Type="http://schemas.openxmlformats.org/officeDocument/2006/relationships/image" Target="../media/image29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customXml" Target="../ink/ink32.xml"/><Relationship Id="rId18" Type="http://schemas.openxmlformats.org/officeDocument/2006/relationships/image" Target="../media/image38.emf"/><Relationship Id="rId3" Type="http://schemas.openxmlformats.org/officeDocument/2006/relationships/customXml" Target="../ink/ink27.xml"/><Relationship Id="rId7" Type="http://schemas.openxmlformats.org/officeDocument/2006/relationships/customXml" Target="../ink/ink29.xml"/><Relationship Id="rId12" Type="http://schemas.openxmlformats.org/officeDocument/2006/relationships/image" Target="../media/image35.emf"/><Relationship Id="rId17" Type="http://schemas.openxmlformats.org/officeDocument/2006/relationships/customXml" Target="../ink/ink34.xml"/><Relationship Id="rId2" Type="http://schemas.openxmlformats.org/officeDocument/2006/relationships/image" Target="../media/image7.png"/><Relationship Id="rId16" Type="http://schemas.openxmlformats.org/officeDocument/2006/relationships/image" Target="../media/image37.emf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2.emf"/><Relationship Id="rId11" Type="http://schemas.openxmlformats.org/officeDocument/2006/relationships/customXml" Target="../ink/ink31.xml"/><Relationship Id="rId5" Type="http://schemas.openxmlformats.org/officeDocument/2006/relationships/customXml" Target="../ink/ink28.xml"/><Relationship Id="rId15" Type="http://schemas.openxmlformats.org/officeDocument/2006/relationships/customXml" Target="../ink/ink33.xml"/><Relationship Id="rId10" Type="http://schemas.openxmlformats.org/officeDocument/2006/relationships/image" Target="../media/image34.emf"/><Relationship Id="rId4" Type="http://schemas.openxmlformats.org/officeDocument/2006/relationships/image" Target="../media/image31.emf"/><Relationship Id="rId9" Type="http://schemas.openxmlformats.org/officeDocument/2006/relationships/customXml" Target="../ink/ink30.xml"/><Relationship Id="rId14" Type="http://schemas.openxmlformats.org/officeDocument/2006/relationships/image" Target="../media/image3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4.png"/><Relationship Id="rId7" Type="http://schemas.openxmlformats.org/officeDocument/2006/relationships/image" Target="../media/image49.png"/><Relationship Id="rId12" Type="http://schemas.openxmlformats.org/officeDocument/2006/relationships/image" Target="../media/image5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png"/><Relationship Id="rId11" Type="http://schemas.openxmlformats.org/officeDocument/2006/relationships/image" Target="../media/image54.png"/><Relationship Id="rId5" Type="http://schemas.openxmlformats.org/officeDocument/2006/relationships/image" Target="../media/image46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45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0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26" Type="http://schemas.openxmlformats.org/officeDocument/2006/relationships/image" Target="../media/image112.png"/><Relationship Id="rId39" Type="http://schemas.openxmlformats.org/officeDocument/2006/relationships/image" Target="../media/image125.png"/><Relationship Id="rId3" Type="http://schemas.openxmlformats.org/officeDocument/2006/relationships/image" Target="../media/image91.png"/><Relationship Id="rId21" Type="http://schemas.openxmlformats.org/officeDocument/2006/relationships/image" Target="../media/image107.png"/><Relationship Id="rId34" Type="http://schemas.openxmlformats.org/officeDocument/2006/relationships/image" Target="../media/image120.png"/><Relationship Id="rId7" Type="http://schemas.openxmlformats.org/officeDocument/2006/relationships/image" Target="../media/image95.png"/><Relationship Id="rId12" Type="http://schemas.openxmlformats.org/officeDocument/2006/relationships/image" Target="../media/image84.png"/><Relationship Id="rId17" Type="http://schemas.openxmlformats.org/officeDocument/2006/relationships/image" Target="../media/image103.png"/><Relationship Id="rId25" Type="http://schemas.openxmlformats.org/officeDocument/2006/relationships/image" Target="../media/image111.png"/><Relationship Id="rId33" Type="http://schemas.openxmlformats.org/officeDocument/2006/relationships/image" Target="../media/image119.png"/><Relationship Id="rId38" Type="http://schemas.openxmlformats.org/officeDocument/2006/relationships/image" Target="../media/image124.png"/><Relationship Id="rId2" Type="http://schemas.openxmlformats.org/officeDocument/2006/relationships/image" Target="../media/image90.png"/><Relationship Id="rId16" Type="http://schemas.openxmlformats.org/officeDocument/2006/relationships/image" Target="../media/image102.png"/><Relationship Id="rId20" Type="http://schemas.openxmlformats.org/officeDocument/2006/relationships/image" Target="../media/image106.png"/><Relationship Id="rId29" Type="http://schemas.openxmlformats.org/officeDocument/2006/relationships/image" Target="../media/image1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4.png"/><Relationship Id="rId11" Type="http://schemas.openxmlformats.org/officeDocument/2006/relationships/image" Target="../media/image83.png"/><Relationship Id="rId24" Type="http://schemas.openxmlformats.org/officeDocument/2006/relationships/image" Target="../media/image110.png"/><Relationship Id="rId32" Type="http://schemas.openxmlformats.org/officeDocument/2006/relationships/image" Target="../media/image118.png"/><Relationship Id="rId37" Type="http://schemas.openxmlformats.org/officeDocument/2006/relationships/image" Target="../media/image123.png"/><Relationship Id="rId5" Type="http://schemas.openxmlformats.org/officeDocument/2006/relationships/image" Target="../media/image93.png"/><Relationship Id="rId15" Type="http://schemas.openxmlformats.org/officeDocument/2006/relationships/image" Target="../media/image101.png"/><Relationship Id="rId23" Type="http://schemas.openxmlformats.org/officeDocument/2006/relationships/image" Target="../media/image109.png"/><Relationship Id="rId28" Type="http://schemas.openxmlformats.org/officeDocument/2006/relationships/image" Target="../media/image114.png"/><Relationship Id="rId36" Type="http://schemas.openxmlformats.org/officeDocument/2006/relationships/image" Target="../media/image122.png"/><Relationship Id="rId10" Type="http://schemas.openxmlformats.org/officeDocument/2006/relationships/image" Target="../media/image98.png"/><Relationship Id="rId19" Type="http://schemas.openxmlformats.org/officeDocument/2006/relationships/image" Target="../media/image105.png"/><Relationship Id="rId31" Type="http://schemas.openxmlformats.org/officeDocument/2006/relationships/image" Target="../media/image117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0.png"/><Relationship Id="rId22" Type="http://schemas.openxmlformats.org/officeDocument/2006/relationships/image" Target="../media/image108.png"/><Relationship Id="rId27" Type="http://schemas.openxmlformats.org/officeDocument/2006/relationships/image" Target="../media/image113.png"/><Relationship Id="rId30" Type="http://schemas.openxmlformats.org/officeDocument/2006/relationships/image" Target="../media/image116.png"/><Relationship Id="rId35" Type="http://schemas.openxmlformats.org/officeDocument/2006/relationships/image" Target="../media/image121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7.png"/><Relationship Id="rId18" Type="http://schemas.openxmlformats.org/officeDocument/2006/relationships/image" Target="../media/image142.png"/><Relationship Id="rId26" Type="http://schemas.openxmlformats.org/officeDocument/2006/relationships/image" Target="../media/image150.png"/><Relationship Id="rId39" Type="http://schemas.openxmlformats.org/officeDocument/2006/relationships/image" Target="../media/image163.png"/><Relationship Id="rId3" Type="http://schemas.openxmlformats.org/officeDocument/2006/relationships/image" Target="../media/image127.png"/><Relationship Id="rId21" Type="http://schemas.openxmlformats.org/officeDocument/2006/relationships/image" Target="../media/image145.png"/><Relationship Id="rId34" Type="http://schemas.openxmlformats.org/officeDocument/2006/relationships/image" Target="../media/image158.png"/><Relationship Id="rId42" Type="http://schemas.openxmlformats.org/officeDocument/2006/relationships/image" Target="../media/image166.png"/><Relationship Id="rId47" Type="http://schemas.openxmlformats.org/officeDocument/2006/relationships/image" Target="../media/image171.png"/><Relationship Id="rId50" Type="http://schemas.openxmlformats.org/officeDocument/2006/relationships/image" Target="../media/image125.png"/><Relationship Id="rId7" Type="http://schemas.openxmlformats.org/officeDocument/2006/relationships/image" Target="../media/image131.png"/><Relationship Id="rId12" Type="http://schemas.openxmlformats.org/officeDocument/2006/relationships/image" Target="../media/image136.png"/><Relationship Id="rId17" Type="http://schemas.openxmlformats.org/officeDocument/2006/relationships/image" Target="../media/image141.png"/><Relationship Id="rId25" Type="http://schemas.openxmlformats.org/officeDocument/2006/relationships/image" Target="../media/image149.png"/><Relationship Id="rId33" Type="http://schemas.openxmlformats.org/officeDocument/2006/relationships/image" Target="../media/image157.png"/><Relationship Id="rId38" Type="http://schemas.openxmlformats.org/officeDocument/2006/relationships/image" Target="../media/image162.png"/><Relationship Id="rId46" Type="http://schemas.openxmlformats.org/officeDocument/2006/relationships/image" Target="../media/image169.png"/><Relationship Id="rId2" Type="http://schemas.openxmlformats.org/officeDocument/2006/relationships/image" Target="../media/image126.png"/><Relationship Id="rId16" Type="http://schemas.openxmlformats.org/officeDocument/2006/relationships/image" Target="../media/image140.png"/><Relationship Id="rId20" Type="http://schemas.openxmlformats.org/officeDocument/2006/relationships/image" Target="../media/image144.png"/><Relationship Id="rId29" Type="http://schemas.openxmlformats.org/officeDocument/2006/relationships/image" Target="../media/image153.png"/><Relationship Id="rId41" Type="http://schemas.openxmlformats.org/officeDocument/2006/relationships/image" Target="../media/image16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24" Type="http://schemas.openxmlformats.org/officeDocument/2006/relationships/image" Target="../media/image148.png"/><Relationship Id="rId32" Type="http://schemas.openxmlformats.org/officeDocument/2006/relationships/image" Target="../media/image156.png"/><Relationship Id="rId37" Type="http://schemas.openxmlformats.org/officeDocument/2006/relationships/image" Target="../media/image161.png"/><Relationship Id="rId40" Type="http://schemas.openxmlformats.org/officeDocument/2006/relationships/image" Target="../media/image164.png"/><Relationship Id="rId45" Type="http://schemas.openxmlformats.org/officeDocument/2006/relationships/image" Target="../media/image168.png"/><Relationship Id="rId5" Type="http://schemas.openxmlformats.org/officeDocument/2006/relationships/image" Target="../media/image129.png"/><Relationship Id="rId15" Type="http://schemas.openxmlformats.org/officeDocument/2006/relationships/image" Target="../media/image139.png"/><Relationship Id="rId23" Type="http://schemas.openxmlformats.org/officeDocument/2006/relationships/image" Target="../media/image147.png"/><Relationship Id="rId28" Type="http://schemas.openxmlformats.org/officeDocument/2006/relationships/image" Target="../media/image152.png"/><Relationship Id="rId36" Type="http://schemas.openxmlformats.org/officeDocument/2006/relationships/image" Target="../media/image160.png"/><Relationship Id="rId49" Type="http://schemas.openxmlformats.org/officeDocument/2006/relationships/image" Target="../media/image172.png"/><Relationship Id="rId10" Type="http://schemas.openxmlformats.org/officeDocument/2006/relationships/image" Target="../media/image134.png"/><Relationship Id="rId19" Type="http://schemas.openxmlformats.org/officeDocument/2006/relationships/image" Target="../media/image143.png"/><Relationship Id="rId31" Type="http://schemas.openxmlformats.org/officeDocument/2006/relationships/image" Target="../media/image155.png"/><Relationship Id="rId44" Type="http://schemas.openxmlformats.org/officeDocument/2006/relationships/image" Target="../media/image119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Relationship Id="rId14" Type="http://schemas.openxmlformats.org/officeDocument/2006/relationships/image" Target="../media/image138.png"/><Relationship Id="rId22" Type="http://schemas.openxmlformats.org/officeDocument/2006/relationships/image" Target="../media/image146.png"/><Relationship Id="rId27" Type="http://schemas.openxmlformats.org/officeDocument/2006/relationships/image" Target="../media/image151.png"/><Relationship Id="rId30" Type="http://schemas.openxmlformats.org/officeDocument/2006/relationships/image" Target="../media/image154.png"/><Relationship Id="rId35" Type="http://schemas.openxmlformats.org/officeDocument/2006/relationships/image" Target="../media/image159.png"/><Relationship Id="rId43" Type="http://schemas.openxmlformats.org/officeDocument/2006/relationships/image" Target="../media/image167.png"/><Relationship Id="rId48" Type="http://schemas.openxmlformats.org/officeDocument/2006/relationships/image" Target="../media/image123.png"/><Relationship Id="rId8" Type="http://schemas.openxmlformats.org/officeDocument/2006/relationships/image" Target="../media/image132.png"/><Relationship Id="rId51" Type="http://schemas.openxmlformats.org/officeDocument/2006/relationships/image" Target="../media/image17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915" y="1122363"/>
            <a:ext cx="9972085" cy="140840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4"/>
                </a:solidFill>
                <a:latin typeface="Century Schoolbook" panose="02040604050505020304" pitchFamily="18" charset="0"/>
              </a:rPr>
              <a:t>Machine Learning </a:t>
            </a:r>
            <a:br>
              <a:rPr lang="en-US" sz="4800" dirty="0">
                <a:solidFill>
                  <a:schemeClr val="accent4"/>
                </a:solidFill>
                <a:latin typeface="Century Schoolbook" panose="02040604050505020304" pitchFamily="18" charset="0"/>
              </a:rPr>
            </a:br>
            <a:r>
              <a:rPr lang="en-US" sz="4800" dirty="0">
                <a:solidFill>
                  <a:schemeClr val="accent4"/>
                </a:solidFill>
                <a:latin typeface="Century Schoolbook" panose="02040604050505020304" pitchFamily="18" charset="0"/>
              </a:rPr>
              <a:t>Foundations and Applications</a:t>
            </a:r>
            <a:endParaRPr lang="en-IN" sz="4800" dirty="0">
              <a:solidFill>
                <a:schemeClr val="accent4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Century Schoolbook" panose="02040604050505020304" pitchFamily="18" charset="0"/>
              </a:rPr>
              <a:t>Jiaul </a:t>
            </a:r>
            <a:r>
              <a:rPr lang="en-IN" sz="4400" dirty="0" smtClean="0">
                <a:latin typeface="Century Schoolbook" panose="02040604050505020304" pitchFamily="18" charset="0"/>
              </a:rPr>
              <a:t>Paik</a:t>
            </a:r>
            <a:endParaRPr lang="en-IN" sz="4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89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971800"/>
            <a:ext cx="4199466" cy="54121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Training Deep Network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93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7400" y="2567708"/>
            <a:ext cx="8153400" cy="1865745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</a:rPr>
              <a:t>Computing Gradient</a:t>
            </a:r>
            <a:br>
              <a:rPr lang="en-US" sz="3600" dirty="0" smtClean="0">
                <a:solidFill>
                  <a:srgbClr val="0070C0"/>
                </a:solidFill>
              </a:rPr>
            </a:br>
            <a:r>
              <a:rPr lang="en-US" sz="3600" dirty="0">
                <a:solidFill>
                  <a:srgbClr val="0070C0"/>
                </a:solidFill>
              </a:rPr>
              <a:t/>
            </a:r>
            <a:br>
              <a:rPr lang="en-US" sz="3600" dirty="0">
                <a:solidFill>
                  <a:srgbClr val="0070C0"/>
                </a:solidFill>
              </a:rPr>
            </a:br>
            <a:r>
              <a:rPr lang="en-US" sz="3600" dirty="0" smtClean="0">
                <a:solidFill>
                  <a:srgbClr val="0070C0"/>
                </a:solidFill>
              </a:rPr>
              <a:t>Backpropagation Algorithm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40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19" y="430915"/>
            <a:ext cx="10972800" cy="685801"/>
          </a:xfrm>
        </p:spPr>
        <p:txBody>
          <a:bodyPr/>
          <a:lstStyle/>
          <a:p>
            <a:r>
              <a:rPr lang="en-IN" dirty="0" smtClean="0"/>
              <a:t>Backpropagation on Simple Graph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663" y="1354283"/>
            <a:ext cx="5574932" cy="25896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5018" y="1399498"/>
            <a:ext cx="29132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/>
              <a:t>f</a:t>
            </a:r>
            <a:r>
              <a:rPr lang="en-IN" sz="3000" b="1" dirty="0" smtClean="0"/>
              <a:t>(</a:t>
            </a:r>
            <a:r>
              <a:rPr lang="en-IN" sz="3000" b="1" dirty="0" err="1" smtClean="0"/>
              <a:t>x,y,z</a:t>
            </a:r>
            <a:r>
              <a:rPr lang="en-IN" sz="3000" b="1" dirty="0" smtClean="0"/>
              <a:t>) = (</a:t>
            </a:r>
            <a:r>
              <a:rPr lang="en-IN" sz="3000" b="1" dirty="0" err="1" smtClean="0"/>
              <a:t>x+y</a:t>
            </a:r>
            <a:r>
              <a:rPr lang="en-IN" sz="3000" b="1" dirty="0" smtClean="0"/>
              <a:t>)z</a:t>
            </a:r>
            <a:endParaRPr lang="en-IN" sz="30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495018" y="2605611"/>
              <a:ext cx="5100480" cy="2913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0538" y="2581491"/>
                <a:ext cx="5149080" cy="29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/>
              <p14:cNvContentPartPr/>
              <p14:nvPr/>
            </p14:nvContentPartPr>
            <p14:xfrm>
              <a:off x="8787618" y="1711011"/>
              <a:ext cx="197280" cy="23940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62778" y="1686891"/>
                <a:ext cx="24588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Ink 28"/>
              <p14:cNvContentPartPr/>
              <p14:nvPr/>
            </p14:nvContentPartPr>
            <p14:xfrm>
              <a:off x="10898298" y="2314731"/>
              <a:ext cx="532440" cy="20808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75618" y="2291691"/>
                <a:ext cx="5763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4" name="Ink 63"/>
              <p14:cNvContentPartPr/>
              <p14:nvPr/>
            </p14:nvContentPartPr>
            <p14:xfrm>
              <a:off x="3634578" y="4611531"/>
              <a:ext cx="2171520" cy="108036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12618" y="4587411"/>
                <a:ext cx="2218680" cy="11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9" name="Ink 68"/>
              <p14:cNvContentPartPr/>
              <p14:nvPr/>
            </p14:nvContentPartPr>
            <p14:xfrm>
              <a:off x="7292898" y="5077731"/>
              <a:ext cx="3299760" cy="107928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70938" y="5056851"/>
                <a:ext cx="3327480" cy="110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577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19" y="430915"/>
            <a:ext cx="10972800" cy="685801"/>
          </a:xfrm>
        </p:spPr>
        <p:txBody>
          <a:bodyPr/>
          <a:lstStyle/>
          <a:p>
            <a:r>
              <a:rPr lang="en-IN" dirty="0" smtClean="0"/>
              <a:t>Backpropagation on Simple Graph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663" y="1354283"/>
            <a:ext cx="5574932" cy="25896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0363" y="1819563"/>
            <a:ext cx="2367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f</a:t>
            </a:r>
            <a:r>
              <a:rPr lang="en-IN" sz="2400" b="1" dirty="0" smtClean="0"/>
              <a:t>(</a:t>
            </a:r>
            <a:r>
              <a:rPr lang="en-IN" sz="2400" b="1" dirty="0" err="1" smtClean="0"/>
              <a:t>x,y,z</a:t>
            </a:r>
            <a:r>
              <a:rPr lang="en-IN" sz="2400" b="1" dirty="0" smtClean="0"/>
              <a:t>) = (</a:t>
            </a:r>
            <a:r>
              <a:rPr lang="en-IN" sz="2400" b="1" dirty="0" err="1" smtClean="0"/>
              <a:t>x+y</a:t>
            </a:r>
            <a:r>
              <a:rPr lang="en-IN" sz="2400" b="1" dirty="0" smtClean="0"/>
              <a:t>)z</a:t>
            </a:r>
            <a:endParaRPr lang="en-IN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/>
              <p14:cNvContentPartPr/>
              <p14:nvPr/>
            </p14:nvContentPartPr>
            <p14:xfrm>
              <a:off x="8787618" y="1711011"/>
              <a:ext cx="197280" cy="23940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62778" y="1686891"/>
                <a:ext cx="24588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/>
              <p14:cNvContentPartPr/>
              <p14:nvPr/>
            </p14:nvContentPartPr>
            <p14:xfrm>
              <a:off x="10898298" y="2314731"/>
              <a:ext cx="532440" cy="20808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75618" y="2291691"/>
                <a:ext cx="5763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4" name="Ink 63"/>
              <p14:cNvContentPartPr/>
              <p14:nvPr/>
            </p14:nvContentPartPr>
            <p14:xfrm>
              <a:off x="3634578" y="4611531"/>
              <a:ext cx="2171520" cy="42192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12618" y="4587411"/>
                <a:ext cx="221868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/>
              <p14:cNvContentPartPr/>
              <p14:nvPr/>
            </p14:nvContentPartPr>
            <p14:xfrm>
              <a:off x="495018" y="2605611"/>
              <a:ext cx="6490440" cy="41198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0538" y="2581491"/>
                <a:ext cx="6539760" cy="41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/>
              <p14:cNvContentPartPr/>
              <p14:nvPr/>
            </p14:nvContentPartPr>
            <p14:xfrm>
              <a:off x="7185258" y="4547451"/>
              <a:ext cx="4942080" cy="18316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62218" y="4528731"/>
                <a:ext cx="4974480" cy="18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/>
              <p14:cNvContentPartPr/>
              <p14:nvPr/>
            </p14:nvContentPartPr>
            <p14:xfrm>
              <a:off x="7292898" y="5077731"/>
              <a:ext cx="3299760" cy="107928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70938" y="5056851"/>
                <a:ext cx="3327480" cy="11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5" name="Ink 24"/>
              <p14:cNvContentPartPr/>
              <p14:nvPr/>
            </p14:nvContentPartPr>
            <p14:xfrm>
              <a:off x="3693618" y="5155851"/>
              <a:ext cx="645840" cy="53604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69858" y="5130651"/>
                <a:ext cx="674280" cy="58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335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19" y="430915"/>
            <a:ext cx="10972800" cy="685801"/>
          </a:xfrm>
        </p:spPr>
        <p:txBody>
          <a:bodyPr/>
          <a:lstStyle/>
          <a:p>
            <a:r>
              <a:rPr lang="en-IN" dirty="0" smtClean="0"/>
              <a:t>Backpropagation on Simple Graph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663" y="1354283"/>
            <a:ext cx="5574932" cy="25896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0363" y="1819563"/>
            <a:ext cx="2367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f</a:t>
            </a:r>
            <a:r>
              <a:rPr lang="en-IN" sz="2400" b="1" dirty="0" smtClean="0"/>
              <a:t>(</a:t>
            </a:r>
            <a:r>
              <a:rPr lang="en-IN" sz="2400" b="1" dirty="0" err="1" smtClean="0"/>
              <a:t>x,y,z</a:t>
            </a:r>
            <a:r>
              <a:rPr lang="en-IN" sz="2400" b="1" dirty="0" smtClean="0"/>
              <a:t>) = (</a:t>
            </a:r>
            <a:r>
              <a:rPr lang="en-IN" sz="2400" b="1" dirty="0" err="1" smtClean="0"/>
              <a:t>x+y</a:t>
            </a:r>
            <a:r>
              <a:rPr lang="en-IN" sz="2400" b="1" dirty="0" smtClean="0"/>
              <a:t>)z</a:t>
            </a:r>
            <a:endParaRPr lang="en-IN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495018" y="3637731"/>
              <a:ext cx="5697000" cy="30877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0538" y="3614691"/>
                <a:ext cx="5732280" cy="31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549018" y="2605611"/>
              <a:ext cx="5048640" cy="5619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6338" y="2581491"/>
                <a:ext cx="5095440" cy="5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/>
              <p14:cNvContentPartPr/>
              <p14:nvPr/>
            </p14:nvContentPartPr>
            <p14:xfrm>
              <a:off x="10898298" y="2314731"/>
              <a:ext cx="532440" cy="20808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75618" y="2291691"/>
                <a:ext cx="5763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" name="Ink 21"/>
              <p14:cNvContentPartPr/>
              <p14:nvPr/>
            </p14:nvContentPartPr>
            <p14:xfrm>
              <a:off x="6593058" y="3753651"/>
              <a:ext cx="2976120" cy="10890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71458" y="3731331"/>
                <a:ext cx="3022920" cy="11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0" name="Ink 69"/>
              <p14:cNvContentPartPr/>
              <p14:nvPr/>
            </p14:nvContentPartPr>
            <p14:xfrm>
              <a:off x="8518338" y="1711011"/>
              <a:ext cx="466560" cy="77400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95658" y="1686891"/>
                <a:ext cx="513000" cy="8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1" name="Ink 70"/>
              <p14:cNvContentPartPr/>
              <p14:nvPr/>
            </p14:nvContentPartPr>
            <p14:xfrm>
              <a:off x="8318898" y="2289891"/>
              <a:ext cx="422280" cy="286524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04858" y="2271531"/>
                <a:ext cx="457560" cy="29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8" name="Ink 77"/>
              <p14:cNvContentPartPr/>
              <p14:nvPr/>
            </p14:nvContentPartPr>
            <p14:xfrm>
              <a:off x="5667858" y="4652211"/>
              <a:ext cx="5951160" cy="200304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645898" y="4629171"/>
                <a:ext cx="5997960" cy="205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904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19" y="430915"/>
            <a:ext cx="10972800" cy="685801"/>
          </a:xfrm>
        </p:spPr>
        <p:txBody>
          <a:bodyPr/>
          <a:lstStyle/>
          <a:p>
            <a:r>
              <a:rPr lang="en-IN" dirty="0" smtClean="0"/>
              <a:t>Backpropagation on Simple Graph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663" y="1354283"/>
            <a:ext cx="5574932" cy="25896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0363" y="1819563"/>
            <a:ext cx="2367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f</a:t>
            </a:r>
            <a:r>
              <a:rPr lang="en-IN" sz="2400" b="1" dirty="0" smtClean="0"/>
              <a:t>(</a:t>
            </a:r>
            <a:r>
              <a:rPr lang="en-IN" sz="2400" b="1" dirty="0" err="1" smtClean="0"/>
              <a:t>x,y,z</a:t>
            </a:r>
            <a:r>
              <a:rPr lang="en-IN" sz="2400" b="1" dirty="0" smtClean="0"/>
              <a:t>) = (</a:t>
            </a:r>
            <a:r>
              <a:rPr lang="en-IN" sz="2400" b="1" dirty="0" err="1" smtClean="0"/>
              <a:t>x+y</a:t>
            </a:r>
            <a:r>
              <a:rPr lang="en-IN" sz="2400" b="1" dirty="0" smtClean="0"/>
              <a:t>)z</a:t>
            </a:r>
            <a:endParaRPr lang="en-IN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8787618" y="1711011"/>
              <a:ext cx="2643120" cy="811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62778" y="1686891"/>
                <a:ext cx="2689200" cy="86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495018" y="3637731"/>
              <a:ext cx="5697000" cy="30877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0538" y="3614691"/>
                <a:ext cx="5732280" cy="31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/>
              <p14:cNvContentPartPr/>
              <p14:nvPr/>
            </p14:nvContentPartPr>
            <p14:xfrm>
              <a:off x="549018" y="2585451"/>
              <a:ext cx="7487280" cy="5821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6338" y="2569611"/>
                <a:ext cx="752472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/>
              <p14:cNvContentPartPr/>
              <p14:nvPr/>
            </p14:nvContentPartPr>
            <p14:xfrm>
              <a:off x="6600258" y="2815491"/>
              <a:ext cx="1495440" cy="164988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79018" y="2793891"/>
                <a:ext cx="1541160" cy="169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Ink 29"/>
              <p14:cNvContentPartPr/>
              <p14:nvPr/>
            </p14:nvContentPartPr>
            <p14:xfrm>
              <a:off x="8418258" y="2345331"/>
              <a:ext cx="2945160" cy="101664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97378" y="2327691"/>
                <a:ext cx="2980440" cy="10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3" name="Ink 82"/>
              <p14:cNvContentPartPr/>
              <p14:nvPr/>
            </p14:nvContentPartPr>
            <p14:xfrm>
              <a:off x="8781138" y="4571571"/>
              <a:ext cx="2564640" cy="174348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758098" y="4547451"/>
                <a:ext cx="2611800" cy="179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0" name="Ink 89"/>
              <p14:cNvContentPartPr/>
              <p14:nvPr/>
            </p14:nvContentPartPr>
            <p14:xfrm>
              <a:off x="5667858" y="4663011"/>
              <a:ext cx="2885760" cy="199224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645898" y="4637811"/>
                <a:ext cx="2931840" cy="204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341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19" y="430915"/>
            <a:ext cx="10972800" cy="685801"/>
          </a:xfrm>
        </p:spPr>
        <p:txBody>
          <a:bodyPr/>
          <a:lstStyle/>
          <a:p>
            <a:r>
              <a:rPr lang="en-IN" dirty="0" smtClean="0"/>
              <a:t>Backpropagation on Simple Graph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663" y="1354283"/>
            <a:ext cx="5574932" cy="25896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0363" y="1819563"/>
            <a:ext cx="2367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f</a:t>
            </a:r>
            <a:r>
              <a:rPr lang="en-IN" sz="2400" b="1" dirty="0" smtClean="0"/>
              <a:t>(</a:t>
            </a:r>
            <a:r>
              <a:rPr lang="en-IN" sz="2400" b="1" dirty="0" err="1" smtClean="0"/>
              <a:t>x,y,z</a:t>
            </a:r>
            <a:r>
              <a:rPr lang="en-IN" sz="2400" b="1" dirty="0" smtClean="0"/>
              <a:t>) = (</a:t>
            </a:r>
            <a:r>
              <a:rPr lang="en-IN" sz="2400" b="1" dirty="0" err="1" smtClean="0"/>
              <a:t>x+y</a:t>
            </a:r>
            <a:r>
              <a:rPr lang="en-IN" sz="2400" b="1" dirty="0" smtClean="0"/>
              <a:t>)z</a:t>
            </a:r>
            <a:endParaRPr lang="en-IN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497898" y="3759411"/>
              <a:ext cx="4620960" cy="29660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5938" y="3736371"/>
                <a:ext cx="4649400" cy="30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8459298" y="1711011"/>
              <a:ext cx="525600" cy="8863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36978" y="1686891"/>
                <a:ext cx="571680" cy="9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495018" y="2605611"/>
              <a:ext cx="5102640" cy="15015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0538" y="2581491"/>
                <a:ext cx="5151240" cy="15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/>
              <p14:cNvContentPartPr/>
              <p14:nvPr/>
            </p14:nvContentPartPr>
            <p14:xfrm>
              <a:off x="4883418" y="6066651"/>
              <a:ext cx="396720" cy="4521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60378" y="6046491"/>
                <a:ext cx="44208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/>
              <p14:cNvContentPartPr/>
              <p14:nvPr/>
            </p14:nvContentPartPr>
            <p14:xfrm>
              <a:off x="8512218" y="2419491"/>
              <a:ext cx="2807280" cy="9201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90618" y="2396811"/>
                <a:ext cx="2841120" cy="9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" name="Ink 23"/>
              <p14:cNvContentPartPr/>
              <p14:nvPr/>
            </p14:nvContentPartPr>
            <p14:xfrm>
              <a:off x="6323058" y="1895331"/>
              <a:ext cx="1738440" cy="64944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01458" y="1876971"/>
                <a:ext cx="1778040" cy="6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Ink 26"/>
              <p14:cNvContentPartPr/>
              <p14:nvPr/>
            </p14:nvContentPartPr>
            <p14:xfrm>
              <a:off x="5320458" y="4611531"/>
              <a:ext cx="908280" cy="165060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97418" y="4587411"/>
                <a:ext cx="956520" cy="169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8" name="Ink 77"/>
              <p14:cNvContentPartPr/>
              <p14:nvPr/>
            </p14:nvContentPartPr>
            <p14:xfrm>
              <a:off x="5689098" y="2314731"/>
              <a:ext cx="5942160" cy="434052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665338" y="2291691"/>
                <a:ext cx="5971320" cy="438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30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3091873"/>
            <a:ext cx="7075054" cy="54121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Backpropagation on  Simple Deep Network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7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9389"/>
            <a:ext cx="8229600" cy="4650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143000"/>
            <a:ext cx="8229600" cy="5334000"/>
          </a:xfrm>
        </p:spPr>
        <p:txBody>
          <a:bodyPr/>
          <a:lstStyle/>
          <a:p>
            <a:r>
              <a:rPr lang="en-US" sz="2000" dirty="0"/>
              <a:t>Let us start with the simplest network: </a:t>
            </a:r>
          </a:p>
          <a:p>
            <a:pPr lvl="1"/>
            <a:r>
              <a:rPr lang="en-US" sz="1400" dirty="0"/>
              <a:t>One feature, 2 class, 2 hidden nodes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73867" y="3091190"/>
            <a:ext cx="4064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292934"/>
                </a:solidFill>
                <a:latin typeface="Arial"/>
              </a:rPr>
              <a:t>x</a:t>
            </a:r>
          </a:p>
        </p:txBody>
      </p:sp>
      <p:sp>
        <p:nvSpPr>
          <p:cNvPr id="5" name="Oval 4"/>
          <p:cNvSpPr/>
          <p:nvPr/>
        </p:nvSpPr>
        <p:spPr>
          <a:xfrm>
            <a:off x="4064000" y="3091190"/>
            <a:ext cx="406400" cy="457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292934"/>
                </a:solidFill>
                <a:latin typeface="Arial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5621867" y="3091190"/>
            <a:ext cx="406400" cy="457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292934"/>
                </a:solidFill>
                <a:latin typeface="Arial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7247467" y="3091190"/>
            <a:ext cx="4064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292934"/>
                </a:solidFill>
                <a:latin typeface="Arial"/>
              </a:rPr>
              <a:t>3</a:t>
            </a:r>
          </a:p>
        </p:txBody>
      </p:sp>
      <p:cxnSp>
        <p:nvCxnSpPr>
          <p:cNvPr id="11" name="Straight Arrow Connector 10"/>
          <p:cNvCxnSpPr>
            <a:stCxn id="7" idx="6"/>
          </p:cNvCxnSpPr>
          <p:nvPr/>
        </p:nvCxnSpPr>
        <p:spPr>
          <a:xfrm flipV="1">
            <a:off x="7653868" y="3319791"/>
            <a:ext cx="74506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7" idx="2"/>
          </p:cNvCxnSpPr>
          <p:nvPr/>
        </p:nvCxnSpPr>
        <p:spPr>
          <a:xfrm>
            <a:off x="6028267" y="331979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6" idx="2"/>
          </p:cNvCxnSpPr>
          <p:nvPr/>
        </p:nvCxnSpPr>
        <p:spPr>
          <a:xfrm>
            <a:off x="4470401" y="3319790"/>
            <a:ext cx="11514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6"/>
            <a:endCxn id="5" idx="2"/>
          </p:cNvCxnSpPr>
          <p:nvPr/>
        </p:nvCxnSpPr>
        <p:spPr>
          <a:xfrm>
            <a:off x="2980268" y="3319790"/>
            <a:ext cx="10837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26552" y="2937302"/>
                <a:ext cx="513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552" y="2937302"/>
                <a:ext cx="513026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50553" y="2938013"/>
                <a:ext cx="518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553" y="2938013"/>
                <a:ext cx="51834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440435" y="2936524"/>
                <a:ext cx="518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435" y="2936524"/>
                <a:ext cx="518347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079238" y="2707214"/>
                <a:ext cx="468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238" y="2707214"/>
                <a:ext cx="4685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669650" y="2710191"/>
                <a:ext cx="473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650" y="2710191"/>
                <a:ext cx="473848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291546" y="2710191"/>
                <a:ext cx="473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546" y="2710191"/>
                <a:ext cx="473848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534401" y="3121224"/>
                <a:ext cx="1424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292934"/>
                    </a:solidFill>
                    <a:latin typeface="Arial"/>
                  </a:rPr>
                  <a:t>   (output)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1" y="3121224"/>
                <a:ext cx="1424814" cy="369332"/>
              </a:xfrm>
              <a:prstGeom prst="rect">
                <a:avLst/>
              </a:prstGeom>
              <a:blipFill>
                <a:blip r:embed="rId8"/>
                <a:stretch>
                  <a:fillRect t="-8197" r="-341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971800" y="3697813"/>
                <a:ext cx="1839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solidFill>
                            <a:srgbClr val="292934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solidFill>
                            <a:srgbClr val="292934"/>
                          </a:solidFill>
                          <a:latin typeface="Cambria 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292934"/>
                          </a:solidFill>
                          <a:latin typeface="Cambria Math"/>
                        </a:rPr>
                        <m:t>x</m:t>
                      </m:r>
                      <m:r>
                        <a:rPr lang="en-US">
                          <a:solidFill>
                            <a:srgbClr val="292934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697813"/>
                <a:ext cx="1839734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895600" y="4081789"/>
                <a:ext cx="1299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081789"/>
                <a:ext cx="1299908" cy="369332"/>
              </a:xfrm>
              <a:prstGeom prst="rect">
                <a:avLst/>
              </a:prstGeom>
              <a:blipFill>
                <a:blip r:embed="rId10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800601" y="3700790"/>
                <a:ext cx="218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solidFill>
                            <a:srgbClr val="292934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solidFill>
                            <a:srgbClr val="292934"/>
                          </a:solidFill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f</m:t>
                          </m:r>
                          <m: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solidFill>
                            <a:srgbClr val="292934"/>
                          </a:solidFill>
                          <a:latin typeface="Cambria Math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1" y="3700790"/>
                <a:ext cx="2183739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800600" y="4081790"/>
                <a:ext cx="1310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081790"/>
                <a:ext cx="1310552" cy="369332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045206" y="3700790"/>
                <a:ext cx="22511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>
                          <a:solidFill>
                            <a:srgbClr val="292934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>
                          <a:solidFill>
                            <a:srgbClr val="292934"/>
                          </a:solidFill>
                          <a:latin typeface="Cambria Math"/>
                        </a:rPr>
                        <m:t>∗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)</m:t>
                      </m:r>
                      <m:r>
                        <a:rPr lang="en-US">
                          <a:solidFill>
                            <a:srgbClr val="292934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206" y="3700790"/>
                <a:ext cx="2251194" cy="369332"/>
              </a:xfrm>
              <a:prstGeom prst="rect">
                <a:avLst/>
              </a:prstGeom>
              <a:blipFill>
                <a:blip r:embed="rId1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071448" y="4070267"/>
                <a:ext cx="1310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448" y="4070267"/>
                <a:ext cx="1310552" cy="369332"/>
              </a:xfrm>
              <a:prstGeom prst="rect">
                <a:avLst/>
              </a:prstGeom>
              <a:blipFill>
                <a:blip r:embed="rId1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733800" y="4800600"/>
                <a:ext cx="4712380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 →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𝐼𝑛𝑝𝑢𝑡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𝑡𝑜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𝑛𝑜𝑑𝑒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292934"/>
                    </a:solidFill>
                    <a:latin typeface="Arial"/>
                  </a:rPr>
                  <a:t> (except the input node)</a:t>
                </a:r>
              </a:p>
              <a:p>
                <a:endParaRPr lang="en-US" dirty="0">
                  <a:solidFill>
                    <a:srgbClr val="292934"/>
                  </a:solidFill>
                  <a:latin typeface="Arial"/>
                </a:endParaRPr>
              </a:p>
              <a:p>
                <a:r>
                  <a:rPr lang="en-US" dirty="0">
                    <a:solidFill>
                      <a:srgbClr val="292934"/>
                    </a:solidFill>
                    <a:latin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292934"/>
                    </a:solidFill>
                    <a:latin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rgbClr val="292934"/>
                    </a:solidFill>
                    <a:latin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292934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292934"/>
                        </a:solidFill>
                        <a:latin typeface="Cambria Math"/>
                      </a:rPr>
                      <m:t>Out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𝑝𝑢𝑡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𝑓𝑟𝑜𝑚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𝑛𝑜𝑑𝑒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  <a:p>
                <a:endParaRPr lang="en-US" dirty="0">
                  <a:solidFill>
                    <a:srgbClr val="292934"/>
                  </a:solidFill>
                  <a:latin typeface="Arial"/>
                </a:endParaRPr>
              </a:p>
              <a:p>
                <a:r>
                  <a:rPr lang="en-US" dirty="0">
                    <a:solidFill>
                      <a:srgbClr val="292934"/>
                    </a:solidFill>
                    <a:latin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𝑓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→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𝐴𝑐𝑡𝑖𝑣𝑎𝑡𝑖𝑜𝑛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𝑓𝑢𝑛𝑐𝑡𝑖𝑜𝑛</m:t>
                    </m:r>
                  </m:oMath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800600"/>
                <a:ext cx="4712380" cy="1477328"/>
              </a:xfrm>
              <a:prstGeom prst="rect">
                <a:avLst/>
              </a:prstGeom>
              <a:blipFill>
                <a:blip r:embed="rId15"/>
                <a:stretch>
                  <a:fillRect t="-2479" r="-129" b="-28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65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9389"/>
            <a:ext cx="8229600" cy="465013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rgbClr val="D2533C">
                    <a:lumMod val="50000"/>
                  </a:srgbClr>
                </a:solidFill>
              </a:rPr>
              <a:t>Training Neural Network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35200" y="1984177"/>
            <a:ext cx="4064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292934"/>
                </a:solidFill>
                <a:latin typeface="Arial"/>
              </a:rPr>
              <a:t>x</a:t>
            </a:r>
          </a:p>
        </p:txBody>
      </p:sp>
      <p:sp>
        <p:nvSpPr>
          <p:cNvPr id="6" name="Oval 5"/>
          <p:cNvSpPr/>
          <p:nvPr/>
        </p:nvSpPr>
        <p:spPr>
          <a:xfrm>
            <a:off x="3725333" y="1984177"/>
            <a:ext cx="406400" cy="457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292934"/>
                </a:solidFill>
                <a:latin typeface="Arial"/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5283200" y="1984177"/>
            <a:ext cx="406400" cy="457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292934"/>
                </a:solidFill>
                <a:latin typeface="Arial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6908800" y="1984177"/>
            <a:ext cx="4064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292934"/>
                </a:solidFill>
                <a:latin typeface="Arial"/>
              </a:rPr>
              <a:t>3</a:t>
            </a:r>
          </a:p>
        </p:txBody>
      </p:sp>
      <p:cxnSp>
        <p:nvCxnSpPr>
          <p:cNvPr id="9" name="Straight Arrow Connector 8"/>
          <p:cNvCxnSpPr>
            <a:stCxn id="8" idx="6"/>
          </p:cNvCxnSpPr>
          <p:nvPr/>
        </p:nvCxnSpPr>
        <p:spPr>
          <a:xfrm flipV="1">
            <a:off x="7315201" y="2212778"/>
            <a:ext cx="74506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6"/>
            <a:endCxn id="8" idx="2"/>
          </p:cNvCxnSpPr>
          <p:nvPr/>
        </p:nvCxnSpPr>
        <p:spPr>
          <a:xfrm>
            <a:off x="5689600" y="2212777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  <a:endCxn id="7" idx="2"/>
          </p:cNvCxnSpPr>
          <p:nvPr/>
        </p:nvCxnSpPr>
        <p:spPr>
          <a:xfrm>
            <a:off x="4131734" y="2212777"/>
            <a:ext cx="11514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6"/>
            <a:endCxn id="6" idx="2"/>
          </p:cNvCxnSpPr>
          <p:nvPr/>
        </p:nvCxnSpPr>
        <p:spPr>
          <a:xfrm>
            <a:off x="2641601" y="2212777"/>
            <a:ext cx="10837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987886" y="1830289"/>
                <a:ext cx="513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86" y="1830289"/>
                <a:ext cx="513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11886" y="1831000"/>
                <a:ext cx="518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86" y="1831000"/>
                <a:ext cx="51834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101768" y="1829510"/>
                <a:ext cx="518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768" y="1829510"/>
                <a:ext cx="5183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740572" y="1600201"/>
                <a:ext cx="468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2" y="1600201"/>
                <a:ext cx="4685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30984" y="1603178"/>
                <a:ext cx="473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984" y="1603178"/>
                <a:ext cx="4738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952880" y="1603178"/>
                <a:ext cx="473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880" y="1603178"/>
                <a:ext cx="4738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195734" y="2014211"/>
                <a:ext cx="1424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292934"/>
                    </a:solidFill>
                    <a:latin typeface="Arial"/>
                  </a:rPr>
                  <a:t>   (output)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734" y="2014211"/>
                <a:ext cx="1424814" cy="369332"/>
              </a:xfrm>
              <a:prstGeom prst="rect">
                <a:avLst/>
              </a:prstGeom>
              <a:blipFill>
                <a:blip r:embed="rId8"/>
                <a:stretch>
                  <a:fillRect t="-8197" r="-384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200400" y="2590800"/>
                <a:ext cx="1653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rgbClr val="292934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sz="16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rgbClr val="292934"/>
                          </a:solidFill>
                          <a:latin typeface="Cambria 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292934"/>
                          </a:solidFill>
                          <a:latin typeface="Cambria Math"/>
                        </a:rPr>
                        <m:t>x</m:t>
                      </m:r>
                      <m:r>
                        <a:rPr lang="en-US" sz="1600">
                          <a:solidFill>
                            <a:srgbClr val="292934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sz="16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590800"/>
                <a:ext cx="1653786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200401" y="2974776"/>
                <a:ext cx="11760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292934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solidFill>
                            <a:srgbClr val="292934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1600" i="1">
                          <a:solidFill>
                            <a:srgbClr val="292934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292934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1" y="2974776"/>
                <a:ext cx="1176091" cy="338554"/>
              </a:xfrm>
              <a:prstGeom prst="rect">
                <a:avLst/>
              </a:prstGeom>
              <a:blipFill>
                <a:blip r:embed="rId1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76801" y="2593777"/>
                <a:ext cx="19580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600">
                          <a:solidFill>
                            <a:srgbClr val="292934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sz="16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600">
                          <a:solidFill>
                            <a:srgbClr val="292934"/>
                          </a:solidFill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f</m:t>
                          </m:r>
                          <m:r>
                            <a:rPr lang="en-US" sz="16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a:rPr lang="en-US" sz="16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rgbClr val="292934"/>
                          </a:solidFill>
                          <a:latin typeface="Cambria Math"/>
                        </a:rPr>
                        <m:t>)+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sz="16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1" y="2593777"/>
                <a:ext cx="1958037" cy="338554"/>
              </a:xfrm>
              <a:prstGeom prst="rect">
                <a:avLst/>
              </a:prstGeom>
              <a:blipFill>
                <a:blip r:embed="rId1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876801" y="2974777"/>
                <a:ext cx="11855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srgbClr val="292934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solidFill>
                            <a:srgbClr val="292934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1600" i="1">
                          <a:solidFill>
                            <a:srgbClr val="292934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srgbClr val="292934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1" y="2974777"/>
                <a:ext cx="1185581" cy="338554"/>
              </a:xfrm>
              <a:prstGeom prst="rect">
                <a:avLst/>
              </a:prstGeom>
              <a:blipFill>
                <a:blip r:embed="rId1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820762" y="2593777"/>
                <a:ext cx="20184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600">
                          <a:solidFill>
                            <a:srgbClr val="292934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sz="16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600">
                          <a:solidFill>
                            <a:srgbClr val="292934"/>
                          </a:solidFill>
                          <a:latin typeface="Cambria Math"/>
                        </a:rPr>
                        <m:t>∗</m:t>
                      </m:r>
                      <m:r>
                        <a:rPr lang="en-US" sz="1600" i="1">
                          <a:solidFill>
                            <a:srgbClr val="292934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1600" i="1">
                          <a:solidFill>
                            <a:srgbClr val="292934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srgbClr val="292934"/>
                          </a:solidFill>
                          <a:latin typeface="Cambria Math"/>
                        </a:rPr>
                        <m:t>)</m:t>
                      </m:r>
                      <m:r>
                        <a:rPr lang="en-US" sz="1600">
                          <a:solidFill>
                            <a:srgbClr val="292934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sz="16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762" y="2593777"/>
                <a:ext cx="2018438" cy="338554"/>
              </a:xfrm>
              <a:prstGeom prst="rect">
                <a:avLst/>
              </a:prstGeom>
              <a:blipFill>
                <a:blip r:embed="rId1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891620" y="2963254"/>
                <a:ext cx="11855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solidFill>
                            <a:srgbClr val="292934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solidFill>
                            <a:srgbClr val="292934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1600" i="1">
                          <a:solidFill>
                            <a:srgbClr val="292934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solidFill>
                            <a:srgbClr val="292934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620" y="2963254"/>
                <a:ext cx="1185581" cy="338554"/>
              </a:xfrm>
              <a:prstGeom prst="rect">
                <a:avLst/>
              </a:prstGeom>
              <a:blipFill>
                <a:blip r:embed="rId1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02934" y="3962401"/>
                <a:ext cx="5025799" cy="2053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>
                    <a:solidFill>
                      <a:srgbClr val="292934"/>
                    </a:solidFill>
                    <a:latin typeface="Arial"/>
                  </a:rPr>
                  <a:t>Now, we need an error/performance function</a:t>
                </a:r>
              </a:p>
              <a:p>
                <a:endParaRPr lang="en-US" dirty="0">
                  <a:solidFill>
                    <a:srgbClr val="292934"/>
                  </a:solidFill>
                  <a:latin typeface="Arial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>
                    <a:solidFill>
                      <a:srgbClr val="292934"/>
                    </a:solidFill>
                    <a:latin typeface="Arial"/>
                  </a:rPr>
                  <a:t>What can be an error function?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𝐸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9293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292934"/>
                                    </a:solidFill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292934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292934"/>
                    </a:solidFill>
                    <a:latin typeface="Arial"/>
                  </a:rPr>
                  <a:t> </a:t>
                </a:r>
              </a:p>
              <a:p>
                <a:r>
                  <a:rPr lang="en-US" sz="1600" dirty="0">
                    <a:solidFill>
                      <a:srgbClr val="292934"/>
                    </a:solidFill>
                    <a:latin typeface="Arial"/>
                  </a:rPr>
                  <a:t>                </a:t>
                </a:r>
              </a:p>
              <a:p>
                <a:r>
                  <a:rPr lang="en-US" sz="1600" dirty="0">
                    <a:solidFill>
                      <a:srgbClr val="292934"/>
                    </a:solidFill>
                    <a:latin typeface="Arial"/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292934"/>
                    </a:solidFill>
                    <a:latin typeface="Arial"/>
                  </a:rPr>
                  <a:t> = predicted by neural net</a:t>
                </a:r>
              </a:p>
              <a:p>
                <a:r>
                  <a:rPr lang="en-US" sz="1600" dirty="0">
                    <a:solidFill>
                      <a:srgbClr val="292934"/>
                    </a:solidFill>
                    <a:latin typeface="Arial"/>
                  </a:rPr>
                  <a:t>                 y = gold standard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934" y="3962401"/>
                <a:ext cx="5025799" cy="2053126"/>
              </a:xfrm>
              <a:prstGeom prst="rect">
                <a:avLst/>
              </a:prstGeom>
              <a:blipFill>
                <a:blip r:embed="rId15"/>
                <a:stretch>
                  <a:fillRect l="-850" t="-1484" r="-364" b="-29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25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88" y="113198"/>
            <a:ext cx="10515600" cy="732155"/>
          </a:xfrm>
        </p:spPr>
        <p:txBody>
          <a:bodyPr>
            <a:normAutofit/>
          </a:bodyPr>
          <a:lstStyle/>
          <a:p>
            <a:r>
              <a:rPr lang="en-IN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8508"/>
            <a:ext cx="10515600" cy="493099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Feedforward Network</a:t>
            </a:r>
          </a:p>
          <a:p>
            <a:pPr lvl="2"/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Training Deep Nets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Backpropagation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Regularization</a:t>
            </a:r>
          </a:p>
          <a:p>
            <a:pPr lvl="2"/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7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9389"/>
            <a:ext cx="8229600" cy="46501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D2533C">
                    <a:lumMod val="50000"/>
                  </a:srgbClr>
                </a:solidFill>
              </a:rPr>
              <a:t>Training Neural Network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35200" y="1755577"/>
            <a:ext cx="4064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292934"/>
                </a:solidFill>
                <a:latin typeface="Arial"/>
              </a:rPr>
              <a:t>x</a:t>
            </a:r>
          </a:p>
        </p:txBody>
      </p:sp>
      <p:sp>
        <p:nvSpPr>
          <p:cNvPr id="5" name="Oval 4"/>
          <p:cNvSpPr/>
          <p:nvPr/>
        </p:nvSpPr>
        <p:spPr>
          <a:xfrm>
            <a:off x="3725333" y="1755577"/>
            <a:ext cx="406400" cy="457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292934"/>
                </a:solidFill>
                <a:latin typeface="Arial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5283200" y="1755577"/>
            <a:ext cx="406400" cy="457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292934"/>
                </a:solidFill>
                <a:latin typeface="Arial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6908800" y="1755577"/>
            <a:ext cx="4064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292934"/>
                </a:solidFill>
                <a:latin typeface="Arial"/>
              </a:rPr>
              <a:t>3</a:t>
            </a:r>
          </a:p>
        </p:txBody>
      </p:sp>
      <p:cxnSp>
        <p:nvCxnSpPr>
          <p:cNvPr id="8" name="Straight Arrow Connector 7"/>
          <p:cNvCxnSpPr>
            <a:stCxn id="7" idx="6"/>
          </p:cNvCxnSpPr>
          <p:nvPr/>
        </p:nvCxnSpPr>
        <p:spPr>
          <a:xfrm flipV="1">
            <a:off x="7315201" y="1984178"/>
            <a:ext cx="74506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>
          <a:xfrm>
            <a:off x="5689600" y="1984177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>
            <a:off x="4131734" y="1984177"/>
            <a:ext cx="11514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6"/>
            <a:endCxn id="5" idx="2"/>
          </p:cNvCxnSpPr>
          <p:nvPr/>
        </p:nvCxnSpPr>
        <p:spPr>
          <a:xfrm>
            <a:off x="2641601" y="1984177"/>
            <a:ext cx="10837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987886" y="1601688"/>
                <a:ext cx="513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86" y="1601688"/>
                <a:ext cx="513026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11886" y="1602400"/>
                <a:ext cx="518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86" y="1602400"/>
                <a:ext cx="518347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01768" y="1600910"/>
                <a:ext cx="518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768" y="1600910"/>
                <a:ext cx="518347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740572" y="1371601"/>
                <a:ext cx="468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2" y="1371601"/>
                <a:ext cx="4685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30984" y="1374578"/>
                <a:ext cx="473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984" y="1374578"/>
                <a:ext cx="4738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952880" y="1374578"/>
                <a:ext cx="473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880" y="1374578"/>
                <a:ext cx="4738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195734" y="1785611"/>
                <a:ext cx="1424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292934"/>
                    </a:solidFill>
                    <a:latin typeface="Arial"/>
                  </a:rPr>
                  <a:t>   (output)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734" y="1785611"/>
                <a:ext cx="1424814" cy="369332"/>
              </a:xfrm>
              <a:prstGeom prst="rect">
                <a:avLst/>
              </a:prstGeom>
              <a:blipFill>
                <a:blip r:embed="rId8"/>
                <a:stretch>
                  <a:fillRect t="-9836" r="-384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895600" y="2362201"/>
                <a:ext cx="1839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solidFill>
                            <a:srgbClr val="292934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solidFill>
                            <a:srgbClr val="292934"/>
                          </a:solidFill>
                          <a:latin typeface="Cambria 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292934"/>
                          </a:solidFill>
                          <a:latin typeface="Cambria Math"/>
                        </a:rPr>
                        <m:t>x</m:t>
                      </m:r>
                      <m:r>
                        <a:rPr lang="en-US">
                          <a:solidFill>
                            <a:srgbClr val="292934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362201"/>
                <a:ext cx="18397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895600" y="2746177"/>
                <a:ext cx="1299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746177"/>
                <a:ext cx="1299908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724401" y="2365178"/>
                <a:ext cx="218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solidFill>
                            <a:srgbClr val="292934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solidFill>
                            <a:srgbClr val="292934"/>
                          </a:solidFill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f</m:t>
                          </m:r>
                          <m: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solidFill>
                            <a:srgbClr val="292934"/>
                          </a:solidFill>
                          <a:latin typeface="Cambria Math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1" y="2365178"/>
                <a:ext cx="2183739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724400" y="2746178"/>
                <a:ext cx="1310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746178"/>
                <a:ext cx="1310552" cy="369332"/>
              </a:xfrm>
              <a:prstGeom prst="rect">
                <a:avLst/>
              </a:prstGeom>
              <a:blipFill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892806" y="2365178"/>
                <a:ext cx="22511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>
                          <a:solidFill>
                            <a:srgbClr val="292934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>
                          <a:solidFill>
                            <a:srgbClr val="292934"/>
                          </a:solidFill>
                          <a:latin typeface="Cambria Math"/>
                        </a:rPr>
                        <m:t>∗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)</m:t>
                      </m:r>
                      <m:r>
                        <a:rPr lang="en-US">
                          <a:solidFill>
                            <a:srgbClr val="292934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806" y="2365178"/>
                <a:ext cx="2251194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34200" y="2743200"/>
                <a:ext cx="1310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2743200"/>
                <a:ext cx="1310552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404359" y="3420886"/>
                <a:ext cx="4329775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600" dirty="0">
                    <a:solidFill>
                      <a:srgbClr val="292934"/>
                    </a:solidFill>
                    <a:latin typeface="Arial"/>
                  </a:rPr>
                  <a:t>Error/performance function: 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292934"/>
                        </a:solidFill>
                        <a:latin typeface="Cambria Math"/>
                      </a:rPr>
                      <m:t>𝐸</m:t>
                    </m:r>
                    <m:r>
                      <a:rPr lang="en-US" sz="1400" i="1">
                        <a:solidFill>
                          <a:srgbClr val="292934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rgbClr val="292934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solidFill>
                              <a:srgbClr val="292934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4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29293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292934"/>
                                    </a:solidFill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292934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solidFill>
                              <a:srgbClr val="292934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359" y="3420886"/>
                <a:ext cx="4329775" cy="396519"/>
              </a:xfrm>
              <a:prstGeom prst="rect">
                <a:avLst/>
              </a:prstGeom>
              <a:blipFill>
                <a:blip r:embed="rId15"/>
                <a:stretch>
                  <a:fillRect l="-563" b="-92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2387834" y="4083928"/>
            <a:ext cx="4578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rgbClr val="292934"/>
                </a:solidFill>
                <a:latin typeface="Arial"/>
              </a:rPr>
              <a:t>How can we find good values of parameters?</a:t>
            </a:r>
          </a:p>
          <a:p>
            <a:pPr marL="621250" lvl="1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rgbClr val="292934"/>
                </a:solidFill>
                <a:latin typeface="Arial"/>
              </a:rPr>
              <a:t>Answer: </a:t>
            </a:r>
            <a:r>
              <a:rPr lang="en-US" sz="1600" dirty="0">
                <a:solidFill>
                  <a:srgbClr val="292934"/>
                </a:solidFill>
                <a:latin typeface="Arial"/>
              </a:rPr>
              <a:t>By gradient descent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370668" y="4932775"/>
                <a:ext cx="5777287" cy="729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600" dirty="0">
                    <a:solidFill>
                      <a:srgbClr val="292934"/>
                    </a:solidFill>
                    <a:latin typeface="Arial"/>
                  </a:rPr>
                  <a:t>What is the gradient descent rule for a parameter say,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292934"/>
                            </a:solidFill>
                            <a:latin typeface="Cambria Math"/>
                          </a:rPr>
                          <m:t>w</m:t>
                        </m:r>
                      </m:e>
                      <m:sub>
                        <m:r>
                          <a:rPr lang="en-US" sz="1600">
                            <a:solidFill>
                              <a:srgbClr val="292934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292934"/>
                    </a:solidFill>
                    <a:latin typeface="Arial"/>
                  </a:rPr>
                  <a:t>?</a:t>
                </a:r>
              </a:p>
              <a:p>
                <a:pPr marL="621250" lvl="1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𝑛𝑒𝑤</m:t>
                        </m:r>
                      </m:sup>
                    </m:sSubSup>
                    <m:r>
                      <a:rPr lang="en-US" sz="1600" i="1">
                        <a:solidFill>
                          <a:srgbClr val="292934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𝑜𝑙𝑑</m:t>
                        </m:r>
                      </m:sup>
                    </m:sSubSup>
                    <m:r>
                      <a:rPr lang="en-US" sz="1600" i="1">
                        <a:solidFill>
                          <a:srgbClr val="292934"/>
                        </a:solidFill>
                        <a:latin typeface="Cambria Math"/>
                      </a:rPr>
                      <m:t> −</m:t>
                    </m:r>
                    <m:r>
                      <a:rPr lang="en-US" sz="1600" i="1">
                        <a:solidFill>
                          <a:srgbClr val="292934"/>
                        </a:solidFill>
                        <a:latin typeface="Cambria Math"/>
                      </a:rPr>
                      <m:t>𝑟</m:t>
                    </m:r>
                    <m:r>
                      <a:rPr lang="en-US" sz="1600" i="1">
                        <a:solidFill>
                          <a:srgbClr val="292934"/>
                        </a:solidFill>
                        <a:latin typeface="Cambria Math"/>
                      </a:rPr>
                      <m:t> ∗ </m:t>
                    </m:r>
                    <m:f>
                      <m:fPr>
                        <m:ctrlPr>
                          <a:rPr lang="en-US" sz="16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>
                    <a:solidFill>
                      <a:srgbClr val="292934"/>
                    </a:solidFill>
                    <a:latin typeface="Arial"/>
                  </a:rPr>
                  <a:t>  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668" y="4932775"/>
                <a:ext cx="5777287" cy="729752"/>
              </a:xfrm>
              <a:prstGeom prst="rect">
                <a:avLst/>
              </a:prstGeom>
              <a:blipFill>
                <a:blip r:embed="rId16"/>
                <a:stretch>
                  <a:fillRect l="-422" t="-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506134" y="5806060"/>
                <a:ext cx="2991588" cy="732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292934"/>
                    </a:solidFill>
                    <a:latin typeface="Arial"/>
                  </a:rPr>
                  <a:t>Now, the biggest question:  </a:t>
                </a:r>
              </a:p>
              <a:p>
                <a:r>
                  <a:rPr lang="en-US" sz="1600" b="1" dirty="0">
                    <a:solidFill>
                      <a:srgbClr val="292934"/>
                    </a:solidFill>
                    <a:latin typeface="Arial"/>
                  </a:rPr>
                  <a:t>     </a:t>
                </a:r>
                <a:r>
                  <a:rPr lang="en-US" sz="1600" dirty="0">
                    <a:solidFill>
                      <a:srgbClr val="292934"/>
                    </a:solidFill>
                    <a:latin typeface="Arial"/>
                  </a:rPr>
                  <a:t>How can we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>
                    <a:solidFill>
                      <a:srgbClr val="292934"/>
                    </a:solidFill>
                    <a:latin typeface="Arial"/>
                  </a:rPr>
                  <a:t> ? 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34" y="5806060"/>
                <a:ext cx="2991588" cy="732701"/>
              </a:xfrm>
              <a:prstGeom prst="rect">
                <a:avLst/>
              </a:prstGeom>
              <a:blipFill>
                <a:blip r:embed="rId17"/>
                <a:stretch>
                  <a:fillRect l="-1018" t="-2479" r="-2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40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9389"/>
            <a:ext cx="8229600" cy="388813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D2533C">
                    <a:lumMod val="50000"/>
                  </a:srgbClr>
                </a:solidFill>
              </a:rPr>
              <a:t>Training Neural Network: Computing Gradients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32000" y="1603177"/>
            <a:ext cx="4064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292934"/>
                </a:solidFill>
                <a:latin typeface="Arial"/>
              </a:rPr>
              <a:t>x</a:t>
            </a:r>
          </a:p>
        </p:txBody>
      </p:sp>
      <p:sp>
        <p:nvSpPr>
          <p:cNvPr id="5" name="Oval 4"/>
          <p:cNvSpPr/>
          <p:nvPr/>
        </p:nvSpPr>
        <p:spPr>
          <a:xfrm>
            <a:off x="3522133" y="1603177"/>
            <a:ext cx="406400" cy="457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292934"/>
                </a:solidFill>
                <a:latin typeface="Arial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5080000" y="1603177"/>
            <a:ext cx="406400" cy="457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292934"/>
                </a:solidFill>
                <a:latin typeface="Arial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6705600" y="1603177"/>
            <a:ext cx="4064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292934"/>
                </a:solidFill>
                <a:latin typeface="Arial"/>
              </a:rPr>
              <a:t>3</a:t>
            </a:r>
          </a:p>
        </p:txBody>
      </p:sp>
      <p:cxnSp>
        <p:nvCxnSpPr>
          <p:cNvPr id="8" name="Straight Arrow Connector 7"/>
          <p:cNvCxnSpPr>
            <a:stCxn id="7" idx="6"/>
          </p:cNvCxnSpPr>
          <p:nvPr/>
        </p:nvCxnSpPr>
        <p:spPr>
          <a:xfrm flipV="1">
            <a:off x="7112001" y="1831778"/>
            <a:ext cx="74506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>
          <a:xfrm>
            <a:off x="5486400" y="1831777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>
            <a:off x="3928534" y="1831777"/>
            <a:ext cx="11514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6"/>
            <a:endCxn id="5" idx="2"/>
          </p:cNvCxnSpPr>
          <p:nvPr/>
        </p:nvCxnSpPr>
        <p:spPr>
          <a:xfrm>
            <a:off x="2438401" y="1831777"/>
            <a:ext cx="10837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84686" y="1449289"/>
                <a:ext cx="513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686" y="1449289"/>
                <a:ext cx="513026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08686" y="1450000"/>
                <a:ext cx="518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686" y="1450000"/>
                <a:ext cx="518347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898568" y="1448511"/>
                <a:ext cx="518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568" y="1448511"/>
                <a:ext cx="518347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37372" y="1219201"/>
                <a:ext cx="468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372" y="1219201"/>
                <a:ext cx="4685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27784" y="1222178"/>
                <a:ext cx="473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784" y="1222178"/>
                <a:ext cx="4738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749680" y="1222178"/>
                <a:ext cx="473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680" y="1222178"/>
                <a:ext cx="4738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992534" y="1633211"/>
                <a:ext cx="1424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292934"/>
                    </a:solidFill>
                    <a:latin typeface="Arial"/>
                  </a:rPr>
                  <a:t>   (output)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534" y="1633211"/>
                <a:ext cx="1424814" cy="369332"/>
              </a:xfrm>
              <a:prstGeom prst="rect">
                <a:avLst/>
              </a:prstGeom>
              <a:blipFill>
                <a:blip r:embed="rId8"/>
                <a:stretch>
                  <a:fillRect t="-9836" r="-384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667000" y="2209801"/>
                <a:ext cx="1839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solidFill>
                            <a:srgbClr val="292934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solidFill>
                            <a:srgbClr val="292934"/>
                          </a:solidFill>
                          <a:latin typeface="Cambria 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292934"/>
                          </a:solidFill>
                          <a:latin typeface="Cambria Math"/>
                        </a:rPr>
                        <m:t>x</m:t>
                      </m:r>
                      <m:r>
                        <a:rPr lang="en-US">
                          <a:solidFill>
                            <a:srgbClr val="292934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209801"/>
                <a:ext cx="18397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662492" y="2593777"/>
                <a:ext cx="1299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492" y="2593777"/>
                <a:ext cx="1299908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419601" y="2212778"/>
                <a:ext cx="218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solidFill>
                            <a:srgbClr val="292934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solidFill>
                            <a:srgbClr val="292934"/>
                          </a:solidFill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f</m:t>
                          </m:r>
                          <m: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solidFill>
                            <a:srgbClr val="292934"/>
                          </a:solidFill>
                          <a:latin typeface="Cambria Math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1" y="2212778"/>
                <a:ext cx="2183739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19600" y="2593778"/>
                <a:ext cx="1310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593778"/>
                <a:ext cx="1310552" cy="369332"/>
              </a:xfrm>
              <a:prstGeom prst="rect">
                <a:avLst/>
              </a:prstGeom>
              <a:blipFill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64206" y="2212778"/>
                <a:ext cx="22511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>
                          <a:solidFill>
                            <a:srgbClr val="292934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>
                          <a:solidFill>
                            <a:srgbClr val="292934"/>
                          </a:solidFill>
                          <a:latin typeface="Cambria Math"/>
                        </a:rPr>
                        <m:t>∗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)</m:t>
                      </m:r>
                      <m:r>
                        <a:rPr lang="en-US">
                          <a:solidFill>
                            <a:srgbClr val="292934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206" y="2212778"/>
                <a:ext cx="2251194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90448" y="2582255"/>
                <a:ext cx="1310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448" y="2582255"/>
                <a:ext cx="1310552" cy="369332"/>
              </a:xfrm>
              <a:prstGeom prst="rect">
                <a:avLst/>
              </a:prstGeom>
              <a:blipFill>
                <a:blip r:embed="rId1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150444" y="3200401"/>
                <a:ext cx="4329775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600" dirty="0">
                    <a:solidFill>
                      <a:srgbClr val="292934"/>
                    </a:solidFill>
                    <a:latin typeface="Arial"/>
                  </a:rPr>
                  <a:t>Error/performance function: 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292934"/>
                        </a:solidFill>
                        <a:latin typeface="Cambria Math"/>
                      </a:rPr>
                      <m:t>𝐸</m:t>
                    </m:r>
                    <m:r>
                      <a:rPr lang="en-US" sz="1400" i="1">
                        <a:solidFill>
                          <a:srgbClr val="292934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rgbClr val="292934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solidFill>
                              <a:srgbClr val="292934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4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29293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292934"/>
                                    </a:solidFill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292934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solidFill>
                              <a:srgbClr val="292934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444" y="3200401"/>
                <a:ext cx="4329775" cy="396519"/>
              </a:xfrm>
              <a:prstGeom prst="rect">
                <a:avLst/>
              </a:prstGeom>
              <a:blipFill>
                <a:blip r:embed="rId15"/>
                <a:stretch>
                  <a:fillRect l="-563" b="-92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2370668" y="3733800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92934"/>
                </a:solidFill>
                <a:latin typeface="Arial"/>
              </a:rPr>
              <a:t>Let us compute gradients:</a:t>
            </a:r>
            <a:r>
              <a:rPr lang="en-US" dirty="0">
                <a:solidFill>
                  <a:srgbClr val="292934"/>
                </a:solidFill>
                <a:latin typeface="Arial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362201" y="4190999"/>
                <a:ext cx="778931" cy="533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292934"/>
                    </a:solidFill>
                    <a:latin typeface="Arial"/>
                  </a:rPr>
                  <a:t> = 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1" y="4190999"/>
                <a:ext cx="778931" cy="533672"/>
              </a:xfrm>
              <a:prstGeom prst="rect">
                <a:avLst/>
              </a:prstGeom>
              <a:blipFill>
                <a:blip r:embed="rId16"/>
                <a:stretch>
                  <a:fillRect r="-62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930799" y="4191000"/>
                <a:ext cx="554832" cy="533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>
                    <a:solidFill>
                      <a:srgbClr val="292934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799" y="4191000"/>
                <a:ext cx="554832" cy="53367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00400" y="4264223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264223"/>
                <a:ext cx="41389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407568" y="4191000"/>
                <a:ext cx="554832" cy="533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>
                    <a:solidFill>
                      <a:srgbClr val="292934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568" y="4191000"/>
                <a:ext cx="554832" cy="53367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700904" y="4264223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904" y="4264223"/>
                <a:ext cx="41389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962401" y="4191000"/>
                <a:ext cx="580159" cy="533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>
                    <a:solidFill>
                      <a:srgbClr val="292934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1" y="4191000"/>
                <a:ext cx="580159" cy="53367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362201" y="4952038"/>
                <a:ext cx="778931" cy="532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292934"/>
                    </a:solidFill>
                    <a:latin typeface="Arial"/>
                  </a:rPr>
                  <a:t> = </a:t>
                </a: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1" y="4952038"/>
                <a:ext cx="778931" cy="532390"/>
              </a:xfrm>
              <a:prstGeom prst="rect">
                <a:avLst/>
              </a:prstGeom>
              <a:blipFill>
                <a:blip r:embed="rId22"/>
                <a:stretch>
                  <a:fillRect r="-62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59291" y="4978520"/>
                <a:ext cx="554832" cy="533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>
                    <a:solidFill>
                      <a:srgbClr val="292934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291" y="4978520"/>
                <a:ext cx="554832" cy="53367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433424" y="4952038"/>
                <a:ext cx="554832" cy="533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>
                    <a:solidFill>
                      <a:srgbClr val="292934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424" y="4952038"/>
                <a:ext cx="554832" cy="53367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700904" y="5003629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904" y="5003629"/>
                <a:ext cx="413896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450298" y="4952038"/>
                <a:ext cx="554832" cy="532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>
                    <a:solidFill>
                      <a:srgbClr val="292934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298" y="4952038"/>
                <a:ext cx="554832" cy="53239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724400" y="5003629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003629"/>
                <a:ext cx="413896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906242" y="4953000"/>
                <a:ext cx="580159" cy="532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>
                    <a:solidFill>
                      <a:srgbClr val="292934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242" y="4953000"/>
                <a:ext cx="580159" cy="53239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362201" y="5792210"/>
                <a:ext cx="778931" cy="532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292934"/>
                    </a:solidFill>
                    <a:latin typeface="Arial"/>
                  </a:rPr>
                  <a:t> = 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1" y="5792210"/>
                <a:ext cx="778931" cy="532390"/>
              </a:xfrm>
              <a:prstGeom prst="rect">
                <a:avLst/>
              </a:prstGeom>
              <a:blipFill>
                <a:blip r:embed="rId28"/>
                <a:stretch>
                  <a:fillRect r="-62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243704" y="5003629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704" y="5003629"/>
                <a:ext cx="413896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6769808" y="4850873"/>
            <a:ext cx="321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/>
              </a:rPr>
              <a:t>The chain rule of 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962400" y="4954010"/>
                <a:ext cx="554832" cy="532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>
                    <a:solidFill>
                      <a:srgbClr val="292934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954010"/>
                <a:ext cx="554832" cy="53239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234304" y="5006606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304" y="5006606"/>
                <a:ext cx="413896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971800" y="5795136"/>
                <a:ext cx="554832" cy="533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>
                    <a:solidFill>
                      <a:srgbClr val="292934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795136"/>
                <a:ext cx="554832" cy="53367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445933" y="5768654"/>
                <a:ext cx="554832" cy="533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>
                    <a:solidFill>
                      <a:srgbClr val="292934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933" y="5768654"/>
                <a:ext cx="554832" cy="53367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700904" y="5820245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904" y="5820245"/>
                <a:ext cx="413896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462807" y="5768654"/>
                <a:ext cx="554832" cy="532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>
                    <a:solidFill>
                      <a:srgbClr val="292934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807" y="5768654"/>
                <a:ext cx="554832" cy="53239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767704" y="5820245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704" y="5820245"/>
                <a:ext cx="413896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982441" y="5769616"/>
                <a:ext cx="554832" cy="532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>
                    <a:solidFill>
                      <a:srgbClr val="292934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441" y="5769616"/>
                <a:ext cx="554832" cy="53239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195976" y="5820245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976" y="5820245"/>
                <a:ext cx="413896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974909" y="5770626"/>
                <a:ext cx="554832" cy="532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>
                    <a:solidFill>
                      <a:srgbClr val="292934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909" y="5770626"/>
                <a:ext cx="554832" cy="53239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246813" y="5823222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813" y="5823222"/>
                <a:ext cx="413896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326431" y="5820245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431" y="5820245"/>
                <a:ext cx="413896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541168" y="5769616"/>
                <a:ext cx="554832" cy="532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>
                    <a:solidFill>
                      <a:srgbClr val="292934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168" y="5769616"/>
                <a:ext cx="554832" cy="53239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867400" y="5820245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5820245"/>
                <a:ext cx="413896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121978" y="5769616"/>
                <a:ext cx="580159" cy="532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>
                    <a:solidFill>
                      <a:srgbClr val="292934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978" y="5769616"/>
                <a:ext cx="580159" cy="53239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5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2" grpId="0"/>
      <p:bldP spid="33" grpId="0"/>
      <p:bldP spid="34" grpId="0"/>
      <p:bldP spid="35" grpId="0"/>
      <p:bldP spid="36" grpId="0"/>
      <p:bldP spid="37" grpId="0"/>
      <p:bldP spid="39" grpId="0"/>
      <p:bldP spid="40" grpId="0"/>
      <p:bldP spid="41" grpId="0"/>
      <p:bldP spid="42" grpId="0"/>
      <p:bldP spid="43" grpId="0"/>
      <p:bldP spid="4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7813"/>
            <a:ext cx="8229600" cy="388813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Training Neural Network: Computing Gradients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871133" y="1069776"/>
            <a:ext cx="4064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292934"/>
                </a:solidFill>
                <a:latin typeface="Arial"/>
              </a:rPr>
              <a:t>x</a:t>
            </a:r>
          </a:p>
        </p:txBody>
      </p:sp>
      <p:sp>
        <p:nvSpPr>
          <p:cNvPr id="5" name="Oval 4"/>
          <p:cNvSpPr/>
          <p:nvPr/>
        </p:nvSpPr>
        <p:spPr>
          <a:xfrm>
            <a:off x="3361266" y="1069776"/>
            <a:ext cx="406400" cy="457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292934"/>
                </a:solidFill>
                <a:latin typeface="Arial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919133" y="1069776"/>
            <a:ext cx="406400" cy="457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292934"/>
                </a:solidFill>
                <a:latin typeface="Arial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6544733" y="1069776"/>
            <a:ext cx="4064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292934"/>
                </a:solidFill>
                <a:latin typeface="Arial"/>
              </a:rPr>
              <a:t>3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951134" y="1219201"/>
            <a:ext cx="74506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25533" y="12192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767667" y="1219200"/>
            <a:ext cx="11514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77534" y="1219200"/>
            <a:ext cx="10837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23819" y="838200"/>
                <a:ext cx="513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819" y="838200"/>
                <a:ext cx="513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47819" y="838200"/>
                <a:ext cx="518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819" y="838200"/>
                <a:ext cx="51834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737701" y="838200"/>
                <a:ext cx="518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701" y="838200"/>
                <a:ext cx="5183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76505" y="685800"/>
                <a:ext cx="468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505" y="685800"/>
                <a:ext cx="4685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66917" y="688777"/>
                <a:ext cx="473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917" y="688777"/>
                <a:ext cx="4738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88813" y="688777"/>
                <a:ext cx="473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813" y="688777"/>
                <a:ext cx="4738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831667" y="1002268"/>
                <a:ext cx="1424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292934"/>
                    </a:solidFill>
                    <a:latin typeface="Arial"/>
                  </a:rPr>
                  <a:t>   (output)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667" y="1002268"/>
                <a:ext cx="1424814" cy="369332"/>
              </a:xfrm>
              <a:prstGeom prst="rect">
                <a:avLst/>
              </a:prstGeom>
              <a:blipFill>
                <a:blip r:embed="rId8"/>
                <a:stretch>
                  <a:fillRect t="-8197" r="-386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506133" y="1597225"/>
                <a:ext cx="14659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>
                          <a:solidFill>
                            <a:srgbClr val="292934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sz="14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>
                          <a:solidFill>
                            <a:srgbClr val="292934"/>
                          </a:solidFill>
                          <a:latin typeface="Cambria 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1400">
                          <a:solidFill>
                            <a:srgbClr val="292934"/>
                          </a:solidFill>
                          <a:latin typeface="Cambria Math"/>
                        </a:rPr>
                        <m:t>x</m:t>
                      </m:r>
                      <m:r>
                        <a:rPr lang="en-US" sz="1400">
                          <a:solidFill>
                            <a:srgbClr val="292934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sz="14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33" y="1597225"/>
                <a:ext cx="1465978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501626" y="1981201"/>
                <a:ext cx="10488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rgbClr val="292934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i="1">
                          <a:solidFill>
                            <a:srgbClr val="292934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1400" i="1">
                          <a:solidFill>
                            <a:srgbClr val="292934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rgbClr val="292934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626" y="1981201"/>
                <a:ext cx="1048877" cy="307777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58733" y="1600202"/>
                <a:ext cx="1730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>
                          <a:solidFill>
                            <a:srgbClr val="292934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sz="14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>
                          <a:solidFill>
                            <a:srgbClr val="292934"/>
                          </a:solidFill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f</m:t>
                          </m:r>
                          <m:r>
                            <a:rPr lang="en-US" sz="14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a:rPr lang="en-US" sz="14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>
                          <a:solidFill>
                            <a:srgbClr val="292934"/>
                          </a:solidFill>
                          <a:latin typeface="Cambria Math"/>
                        </a:rPr>
                        <m:t>)+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sz="14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733" y="1600202"/>
                <a:ext cx="1730410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258733" y="1981202"/>
                <a:ext cx="10572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solidFill>
                            <a:srgbClr val="292934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i="1">
                          <a:solidFill>
                            <a:srgbClr val="292934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1400" i="1">
                          <a:solidFill>
                            <a:srgbClr val="292934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solidFill>
                            <a:srgbClr val="292934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733" y="1981202"/>
                <a:ext cx="1057212" cy="307777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503339" y="1600202"/>
                <a:ext cx="17836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>
                          <a:solidFill>
                            <a:srgbClr val="292934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sz="14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>
                          <a:solidFill>
                            <a:srgbClr val="292934"/>
                          </a:solidFill>
                          <a:latin typeface="Cambria Math"/>
                        </a:rPr>
                        <m:t>∗</m:t>
                      </m:r>
                      <m:r>
                        <a:rPr lang="en-US" sz="1400" i="1">
                          <a:solidFill>
                            <a:srgbClr val="292934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1400" i="1">
                          <a:solidFill>
                            <a:srgbClr val="292934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solidFill>
                            <a:srgbClr val="292934"/>
                          </a:solidFill>
                          <a:latin typeface="Cambria Math"/>
                        </a:rPr>
                        <m:t>)</m:t>
                      </m:r>
                      <m:r>
                        <a:rPr lang="en-US" sz="1400">
                          <a:solidFill>
                            <a:srgbClr val="292934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sz="14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339" y="1600202"/>
                <a:ext cx="1783630" cy="307777"/>
              </a:xfrm>
              <a:prstGeom prst="rect">
                <a:avLst/>
              </a:prstGeom>
              <a:blipFill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529581" y="1969679"/>
                <a:ext cx="10572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i="1">
                          <a:solidFill>
                            <a:srgbClr val="292934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i="1">
                          <a:solidFill>
                            <a:srgbClr val="292934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1400" i="1">
                          <a:solidFill>
                            <a:srgbClr val="292934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i="1">
                          <a:solidFill>
                            <a:srgbClr val="292934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581" y="1969679"/>
                <a:ext cx="1057212" cy="307777"/>
              </a:xfrm>
              <a:prstGeom prst="rect">
                <a:avLst/>
              </a:prstGeom>
              <a:blipFill>
                <a:blip r:embed="rId1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820333" y="2362200"/>
                <a:ext cx="4231158" cy="439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rgbClr val="292934"/>
                    </a:solidFill>
                    <a:latin typeface="Arial"/>
                  </a:rPr>
                  <a:t>Error/performance function: 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292934"/>
                        </a:solidFill>
                        <a:latin typeface="Cambria Math"/>
                      </a:rPr>
                      <m:t>𝐸</m:t>
                    </m:r>
                    <m:r>
                      <a:rPr lang="en-US" sz="1600" i="1">
                        <a:solidFill>
                          <a:srgbClr val="292934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6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29293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292934"/>
                                    </a:solidFill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292934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333" y="2362200"/>
                <a:ext cx="4231158" cy="439992"/>
              </a:xfrm>
              <a:prstGeom prst="rect">
                <a:avLst/>
              </a:prstGeom>
              <a:blipFill>
                <a:blip r:embed="rId15"/>
                <a:stretch>
                  <a:fillRect l="-865" b="-41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828800" y="2895600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92934"/>
                </a:solidFill>
                <a:latin typeface="Arial"/>
              </a:rPr>
              <a:t>gradients: the common parts</a:t>
            </a:r>
            <a:r>
              <a:rPr lang="en-US" dirty="0">
                <a:solidFill>
                  <a:srgbClr val="292934"/>
                </a:solidFill>
                <a:latin typeface="Arial"/>
              </a:rPr>
              <a:t>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871133" y="3505200"/>
            <a:ext cx="345440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92934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1905001" y="3657599"/>
                <a:ext cx="778931" cy="533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292934"/>
                    </a:solidFill>
                    <a:latin typeface="Arial"/>
                  </a:rPr>
                  <a:t> = </a:t>
                </a: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1" y="3657599"/>
                <a:ext cx="778931" cy="533672"/>
              </a:xfrm>
              <a:prstGeom prst="rect">
                <a:avLst/>
              </a:prstGeom>
              <a:blipFill>
                <a:blip r:embed="rId16"/>
                <a:stretch>
                  <a:fillRect r="-62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2473600" y="3657601"/>
                <a:ext cx="565155" cy="531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𝝏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𝑬</m:t>
                        </m:r>
                      </m:num>
                      <m:den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𝑶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1" i="1" dirty="0">
                    <a:solidFill>
                      <a:srgbClr val="00B050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600" y="3657601"/>
                <a:ext cx="565155" cy="53104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2786504" y="3730823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504" y="3730823"/>
                <a:ext cx="41389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048001" y="3657601"/>
                <a:ext cx="565155" cy="531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𝑶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num>
                      <m:den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1" i="1" dirty="0">
                    <a:solidFill>
                      <a:srgbClr val="00B050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1" y="3657601"/>
                <a:ext cx="565155" cy="53104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3396104" y="3730823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104" y="3730823"/>
                <a:ext cx="41389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3610842" y="3657600"/>
                <a:ext cx="580159" cy="533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>
                    <a:solidFill>
                      <a:srgbClr val="292934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842" y="3657600"/>
                <a:ext cx="580159" cy="53367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905001" y="4266238"/>
                <a:ext cx="778931" cy="532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292934"/>
                    </a:solidFill>
                    <a:latin typeface="Arial"/>
                  </a:rPr>
                  <a:t> = </a:t>
                </a: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1" y="4266238"/>
                <a:ext cx="778931" cy="532390"/>
              </a:xfrm>
              <a:prstGeom prst="rect">
                <a:avLst/>
              </a:prstGeom>
              <a:blipFill>
                <a:blip r:embed="rId22"/>
                <a:stretch>
                  <a:fillRect r="-62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2502092" y="4292721"/>
                <a:ext cx="565155" cy="531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𝝏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𝑬</m:t>
                        </m:r>
                      </m:num>
                      <m:den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𝑶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1" i="1" dirty="0">
                    <a:solidFill>
                      <a:srgbClr val="00B050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092" y="4292721"/>
                <a:ext cx="565155" cy="531043"/>
              </a:xfrm>
              <a:prstGeom prst="rect">
                <a:avLst/>
              </a:prstGeom>
              <a:blipFill>
                <a:blip r:embed="rId23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976225" y="4266239"/>
                <a:ext cx="565155" cy="531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𝑶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num>
                      <m:den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1" i="1" dirty="0">
                    <a:solidFill>
                      <a:srgbClr val="00B050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225" y="4266239"/>
                <a:ext cx="565155" cy="53104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3243704" y="4317829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704" y="4317829"/>
                <a:ext cx="413896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3993098" y="4266238"/>
                <a:ext cx="554832" cy="532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>
                    <a:solidFill>
                      <a:srgbClr val="292934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098" y="4266238"/>
                <a:ext cx="554832" cy="53239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4267200" y="4317829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317829"/>
                <a:ext cx="413896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4449042" y="4267200"/>
                <a:ext cx="580159" cy="532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>
                    <a:solidFill>
                      <a:srgbClr val="292934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042" y="4267200"/>
                <a:ext cx="580159" cy="53239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2726267" y="4317829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267" y="4317829"/>
                <a:ext cx="413896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3505200" y="4268210"/>
                <a:ext cx="554832" cy="532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>
                    <a:solidFill>
                      <a:srgbClr val="292934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268210"/>
                <a:ext cx="554832" cy="53239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3777104" y="4320806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104" y="4320806"/>
                <a:ext cx="413896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5737700" y="3505200"/>
            <a:ext cx="454930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92934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5718465" y="3635054"/>
                <a:ext cx="778931" cy="532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292934"/>
                    </a:solidFill>
                    <a:latin typeface="Arial"/>
                  </a:rPr>
                  <a:t> = </a:t>
                </a: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65" y="3635054"/>
                <a:ext cx="778931" cy="532390"/>
              </a:xfrm>
              <a:prstGeom prst="rect">
                <a:avLst/>
              </a:prstGeom>
              <a:blipFill>
                <a:blip r:embed="rId32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6315556" y="3661537"/>
                <a:ext cx="565155" cy="531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𝑶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1" i="1" dirty="0">
                    <a:solidFill>
                      <a:srgbClr val="0070C0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556" y="3661537"/>
                <a:ext cx="565155" cy="531043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789689" y="3635055"/>
                <a:ext cx="565155" cy="531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𝑶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1" i="1" dirty="0">
                    <a:solidFill>
                      <a:srgbClr val="0070C0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689" y="3635055"/>
                <a:ext cx="565155" cy="531043"/>
              </a:xfrm>
              <a:prstGeom prst="rect">
                <a:avLst/>
              </a:prstGeom>
              <a:blipFill>
                <a:blip r:embed="rId34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7053704" y="3686645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704" y="3686645"/>
                <a:ext cx="413896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7806563" y="3635055"/>
                <a:ext cx="565155" cy="5300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𝑶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1" i="1" dirty="0">
                    <a:solidFill>
                      <a:srgbClr val="0070C0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563" y="3635055"/>
                <a:ext cx="565155" cy="530017"/>
              </a:xfrm>
              <a:prstGeom prst="rect">
                <a:avLst/>
              </a:prstGeom>
              <a:blipFill>
                <a:blip r:embed="rId36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8080664" y="3686645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664" y="3686645"/>
                <a:ext cx="413896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8262506" y="3636016"/>
                <a:ext cx="580159" cy="532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>
                    <a:solidFill>
                      <a:srgbClr val="292934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506" y="3636016"/>
                <a:ext cx="580159" cy="53239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5718465" y="4268210"/>
                <a:ext cx="778931" cy="532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292934"/>
                    </a:solidFill>
                    <a:latin typeface="Arial"/>
                  </a:rPr>
                  <a:t> = </a:t>
                </a: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65" y="4268210"/>
                <a:ext cx="778931" cy="532390"/>
              </a:xfrm>
              <a:prstGeom prst="rect">
                <a:avLst/>
              </a:prstGeom>
              <a:blipFill>
                <a:blip r:embed="rId3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6539731" y="3686645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731" y="3686645"/>
                <a:ext cx="413896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318665" y="3637027"/>
                <a:ext cx="565155" cy="5300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𝑶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1" i="1" dirty="0">
                    <a:solidFill>
                      <a:srgbClr val="0070C0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665" y="3637027"/>
                <a:ext cx="565155" cy="530017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7590568" y="3689622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568" y="3689622"/>
                <a:ext cx="413896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6328065" y="4271137"/>
                <a:ext cx="565155" cy="531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𝑶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1" i="1" dirty="0">
                    <a:solidFill>
                      <a:srgbClr val="0070C0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065" y="4271137"/>
                <a:ext cx="565155" cy="531043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6802198" y="4244655"/>
                <a:ext cx="565155" cy="531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𝑶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1" i="1" dirty="0">
                    <a:solidFill>
                      <a:srgbClr val="0070C0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198" y="4244655"/>
                <a:ext cx="565155" cy="531043"/>
              </a:xfrm>
              <a:prstGeom prst="rect">
                <a:avLst/>
              </a:prstGeom>
              <a:blipFill>
                <a:blip r:embed="rId34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7053704" y="4296245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704" y="4296245"/>
                <a:ext cx="413896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7819072" y="4244655"/>
                <a:ext cx="565155" cy="5300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𝑶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1" i="1" dirty="0">
                    <a:solidFill>
                      <a:srgbClr val="0070C0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072" y="4244655"/>
                <a:ext cx="565155" cy="530017"/>
              </a:xfrm>
              <a:prstGeom prst="rect">
                <a:avLst/>
              </a:prstGeom>
              <a:blipFill>
                <a:blip r:embed="rId36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8123968" y="4296245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968" y="4296245"/>
                <a:ext cx="413896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8338705" y="4245616"/>
                <a:ext cx="554832" cy="532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>
                    <a:solidFill>
                      <a:srgbClr val="292934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705" y="4245616"/>
                <a:ext cx="554832" cy="532390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6552240" y="4296245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40" y="4296245"/>
                <a:ext cx="413896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7331174" y="4246627"/>
                <a:ext cx="565155" cy="5300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𝑶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1" i="1" dirty="0">
                    <a:solidFill>
                      <a:srgbClr val="0070C0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174" y="4246627"/>
                <a:ext cx="565155" cy="530017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7603077" y="4299222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077" y="4299222"/>
                <a:ext cx="413896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8682695" y="4296245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695" y="4296245"/>
                <a:ext cx="413896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8897432" y="4245616"/>
                <a:ext cx="554832" cy="532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>
                    <a:solidFill>
                      <a:srgbClr val="292934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432" y="4245616"/>
                <a:ext cx="554832" cy="53239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9223664" y="4296245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92934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664" y="4296245"/>
                <a:ext cx="413896" cy="369332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9478242" y="4245616"/>
                <a:ext cx="580159" cy="532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>
                    <a:solidFill>
                      <a:srgbClr val="292934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242" y="4245616"/>
                <a:ext cx="580159" cy="53239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1855456" y="5060360"/>
                <a:ext cx="7041977" cy="730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solidFill>
                      <a:srgbClr val="292934"/>
                    </a:solidFill>
                    <a:latin typeface="Arial"/>
                  </a:rPr>
                  <a:t>Which gradient you want to compute first?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>
                    <a:solidFill>
                      <a:srgbClr val="292934"/>
                    </a:solidFill>
                    <a:latin typeface="Arial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>
                    <a:solidFill>
                      <a:srgbClr val="292934"/>
                    </a:solidFill>
                    <a:latin typeface="Arial"/>
                  </a:rPr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292934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>
                    <a:solidFill>
                      <a:srgbClr val="292934"/>
                    </a:solidFill>
                    <a:latin typeface="Arial"/>
                  </a:rPr>
                  <a:t>?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solidFill>
                      <a:srgbClr val="292934"/>
                    </a:solidFill>
                    <a:latin typeface="Arial"/>
                  </a:rPr>
                  <a:t>Why?   </a:t>
                </a: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456" y="5060360"/>
                <a:ext cx="7041977" cy="730841"/>
              </a:xfrm>
              <a:prstGeom prst="rect">
                <a:avLst/>
              </a:prstGeom>
              <a:blipFill>
                <a:blip r:embed="rId51"/>
                <a:stretch>
                  <a:fillRect l="-346"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2821662" y="6019800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/>
              </a:rPr>
              <a:t>This method is known as 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273339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 animBg="1"/>
      <p:bldP spid="38" grpId="0" animBg="1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1" y="2743200"/>
            <a:ext cx="4250267" cy="5412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Structure of Deep Network</a:t>
            </a:r>
          </a:p>
        </p:txBody>
      </p:sp>
    </p:spTree>
    <p:extLst>
      <p:ext uri="{BB962C8B-B14F-4D97-AF65-F5344CB8AC3E}">
        <p14:creationId xmlns:p14="http://schemas.microsoft.com/office/powerpoint/2010/main" val="327827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Deep Network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9734" y="1295400"/>
            <a:ext cx="4018280" cy="221742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5825068" y="2209800"/>
            <a:ext cx="6773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37868" y="205591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92934"/>
                </a:solidFill>
                <a:latin typeface="Arial"/>
              </a:rPr>
              <a:t>output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6519" y="4300210"/>
            <a:ext cx="82638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292934"/>
                </a:solidFill>
                <a:latin typeface="Arial"/>
              </a:rPr>
              <a:t>One input layer with a set of nodes that take the feature values for a sample</a:t>
            </a:r>
          </a:p>
          <a:p>
            <a:pPr marL="678400" lvl="1" indent="-342900">
              <a:buFont typeface="Arial" pitchFamily="34" charset="0"/>
              <a:buChar char="•"/>
            </a:pPr>
            <a:r>
              <a:rPr lang="en-US" dirty="0">
                <a:solidFill>
                  <a:srgbClr val="292934"/>
                </a:solidFill>
                <a:latin typeface="Arial"/>
              </a:rPr>
              <a:t># nodes in this layer = dimension of the data = # features</a:t>
            </a:r>
          </a:p>
          <a:p>
            <a:pPr marL="342900" indent="-342900">
              <a:buFontTx/>
              <a:buAutoNum type="arabicPeriod"/>
            </a:pPr>
            <a:endParaRPr lang="en-US" dirty="0">
              <a:solidFill>
                <a:srgbClr val="292934"/>
              </a:solidFill>
              <a:latin typeface="Arial"/>
            </a:endParaRP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292934"/>
                </a:solidFill>
                <a:latin typeface="Arial"/>
              </a:rPr>
              <a:t>One output layer with a set of nodes, that gives the class labels</a:t>
            </a:r>
          </a:p>
          <a:p>
            <a:pPr marL="678400" lvl="1" indent="-342900">
              <a:buFont typeface="Arial" pitchFamily="34" charset="0"/>
              <a:buChar char="•"/>
            </a:pPr>
            <a:r>
              <a:rPr lang="en-US" dirty="0">
                <a:solidFill>
                  <a:srgbClr val="292934"/>
                </a:solidFill>
                <a:latin typeface="Arial"/>
              </a:rPr>
              <a:t># nodes in this layer = # class label in the training data</a:t>
            </a:r>
          </a:p>
          <a:p>
            <a:pPr marL="342900" indent="-342900">
              <a:buFontTx/>
              <a:buAutoNum type="arabicPeriod"/>
            </a:pPr>
            <a:endParaRPr lang="en-US" dirty="0">
              <a:solidFill>
                <a:srgbClr val="292934"/>
              </a:solidFill>
              <a:latin typeface="Arial"/>
            </a:endParaRP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292934"/>
                </a:solidFill>
                <a:latin typeface="Arial"/>
              </a:rPr>
              <a:t>Multiple hidden layers, each layer contains a set of nodes</a:t>
            </a:r>
          </a:p>
          <a:p>
            <a:pPr marL="621250" lvl="1" indent="-285750">
              <a:buFont typeface="Arial" pitchFamily="34" charset="0"/>
              <a:buChar char="•"/>
            </a:pPr>
            <a:r>
              <a:rPr lang="en-US" dirty="0">
                <a:solidFill>
                  <a:srgbClr val="292934"/>
                </a:solidFill>
                <a:latin typeface="Arial"/>
              </a:rPr>
              <a:t>Higher the number of hidden layers, deeper the network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7467" y="3960912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92934"/>
                </a:solidFill>
                <a:latin typeface="Arial"/>
              </a:rPr>
              <a:t>Components of Deep network</a:t>
            </a:r>
          </a:p>
        </p:txBody>
      </p:sp>
    </p:spTree>
    <p:extLst>
      <p:ext uri="{BB962C8B-B14F-4D97-AF65-F5344CB8AC3E}">
        <p14:creationId xmlns:p14="http://schemas.microsoft.com/office/powerpoint/2010/main" val="181292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0" y="2895602"/>
            <a:ext cx="5080000" cy="46501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Ingredients of a Deep Network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3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81002"/>
            <a:ext cx="8229600" cy="388813"/>
          </a:xfrm>
        </p:spPr>
        <p:txBody>
          <a:bodyPr>
            <a:normAutofit fontScale="90000"/>
          </a:bodyPr>
          <a:lstStyle/>
          <a:p>
            <a:r>
              <a:rPr lang="en-US" dirty="0"/>
              <a:t>Ingredients of a Deep Network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064" y="1066802"/>
            <a:ext cx="4021667" cy="221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3656112"/>
            <a:ext cx="693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92934"/>
                </a:solidFill>
                <a:latin typeface="Arial"/>
              </a:rPr>
              <a:t>Things you need to have in order to describe a deep network: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39670" y="4191000"/>
                <a:ext cx="8952131" cy="23841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292934"/>
                    </a:solidFill>
                    <a:latin typeface="Arial"/>
                  </a:rPr>
                  <a:t>1. Weight (strength of connection) from one node to the another node in the next layer</a:t>
                </a:r>
              </a:p>
              <a:p>
                <a:r>
                  <a:rPr lang="en-US" dirty="0">
                    <a:solidFill>
                      <a:srgbClr val="292934"/>
                    </a:solidFill>
                    <a:latin typeface="Arial"/>
                  </a:rPr>
                  <a:t>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𝑙</m:t>
                        </m:r>
                      </m:sup>
                    </m:sSubSup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→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𝑐𝑜𝑛𝑛𝑒𝑐𝑡𝑖𝑜𝑛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𝑤𝑒𝑖𝑔h𝑡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𝑜𝑓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𝑛𝑜𝑑𝑒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𝑖𝑛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𝑙𝑎𝑦𝑒𝑟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𝑙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𝑡𝑜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𝑡h𝑒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𝑛𝑜𝑑𝑒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𝑗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𝑖𝑛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𝑙𝑎𝑦𝑒𝑟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𝑙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+1 </m:t>
                    </m:r>
                  </m:oMath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  <a:p>
                <a:endParaRPr lang="en-US" dirty="0">
                  <a:solidFill>
                    <a:srgbClr val="292934"/>
                  </a:solidFill>
                  <a:latin typeface="Arial"/>
                </a:endParaRPr>
              </a:p>
              <a:p>
                <a:r>
                  <a:rPr lang="en-US" dirty="0">
                    <a:solidFill>
                      <a:srgbClr val="292934"/>
                    </a:solidFill>
                    <a:latin typeface="Arial"/>
                  </a:rPr>
                  <a:t>2. Bias of each non-input node</a:t>
                </a:r>
              </a:p>
              <a:p>
                <a:r>
                  <a:rPr lang="en-US" dirty="0">
                    <a:solidFill>
                      <a:srgbClr val="292934"/>
                    </a:solidFill>
                    <a:latin typeface="Arial"/>
                  </a:rPr>
                  <a:t>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𝑙</m:t>
                        </m:r>
                      </m:sup>
                    </m:sSubSup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→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𝑏𝑖𝑎𝑠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𝑜𝑓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𝑛𝑜𝑑𝑒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𝑖𝑛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𝑙𝑎𝑦𝑒𝑟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𝑙</m:t>
                    </m:r>
                  </m:oMath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  <a:p>
                <a:r>
                  <a:rPr lang="en-US" dirty="0">
                    <a:solidFill>
                      <a:srgbClr val="292934"/>
                    </a:solidFill>
                    <a:latin typeface="Arial"/>
                  </a:rPr>
                  <a:t>    </a:t>
                </a:r>
              </a:p>
              <a:p>
                <a:r>
                  <a:rPr lang="en-US" dirty="0">
                    <a:solidFill>
                      <a:srgbClr val="292934"/>
                    </a:solidFill>
                    <a:latin typeface="Arial"/>
                  </a:rPr>
                  <a:t>3. Activation function inside each non-input node</a:t>
                </a:r>
              </a:p>
              <a:p>
                <a:r>
                  <a:rPr lang="en-US" dirty="0">
                    <a:solidFill>
                      <a:srgbClr val="292934"/>
                    </a:solidFill>
                    <a:latin typeface="Arial"/>
                  </a:rPr>
                  <a:t>    Ex: sigmoid function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70" y="4191000"/>
                <a:ext cx="8952131" cy="2384114"/>
              </a:xfrm>
              <a:prstGeom prst="rect">
                <a:avLst/>
              </a:prstGeom>
              <a:blipFill>
                <a:blip r:embed="rId3"/>
                <a:stretch>
                  <a:fillRect l="-613" t="-1535" b="-30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77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9389"/>
            <a:ext cx="8229600" cy="465013"/>
          </a:xfrm>
        </p:spPr>
        <p:txBody>
          <a:bodyPr>
            <a:normAutofit fontScale="90000"/>
          </a:bodyPr>
          <a:lstStyle/>
          <a:p>
            <a:r>
              <a:rPr lang="en-US" dirty="0"/>
              <a:t>Ingredients of a Deep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9735" y="1447801"/>
            <a:ext cx="519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92934"/>
                </a:solidFill>
                <a:latin typeface="Arial"/>
              </a:rPr>
              <a:t>What a non-input node  of the network does?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7467" y="2057400"/>
            <a:ext cx="5942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92934"/>
                </a:solidFill>
                <a:latin typeface="Arial"/>
              </a:rPr>
              <a:t>Each node takes inputs from nodes from previous layer, </a:t>
            </a:r>
          </a:p>
          <a:p>
            <a:r>
              <a:rPr lang="en-US" dirty="0">
                <a:solidFill>
                  <a:srgbClr val="292934"/>
                </a:solidFill>
                <a:latin typeface="Arial"/>
              </a:rPr>
              <a:t>linearly combines them, </a:t>
            </a:r>
          </a:p>
          <a:p>
            <a:r>
              <a:rPr lang="en-US" dirty="0">
                <a:solidFill>
                  <a:srgbClr val="292934"/>
                </a:solidFill>
                <a:latin typeface="Arial"/>
              </a:rPr>
              <a:t>and then passes through the activation function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468" y="3200402"/>
            <a:ext cx="4080933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14801" y="4953000"/>
                <a:ext cx="5373587" cy="1569660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292934"/>
                    </a:solidFill>
                    <a:latin typeface="Arial"/>
                  </a:rPr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292934"/>
                  </a:solidFill>
                  <a:latin typeface="Arial"/>
                </a:endParaRPr>
              </a:p>
              <a:p>
                <a:endParaRPr lang="en-US" dirty="0">
                  <a:solidFill>
                    <a:srgbClr val="292934"/>
                  </a:solidFill>
                  <a:latin typeface="Arial"/>
                </a:endParaRPr>
              </a:p>
              <a:p>
                <a:r>
                  <a:rPr lang="en-US" dirty="0">
                    <a:solidFill>
                      <a:srgbClr val="292934"/>
                    </a:solidFill>
                    <a:latin typeface="Arial"/>
                  </a:rPr>
                  <a:t>Output:  </a:t>
                </a:r>
                <a:r>
                  <a:rPr lang="en-US" b="1" dirty="0">
                    <a:solidFill>
                      <a:srgbClr val="292934"/>
                    </a:solidFill>
                    <a:latin typeface="Arial"/>
                  </a:rPr>
                  <a:t>f</a:t>
                </a:r>
                <a:r>
                  <a:rPr lang="en-US" dirty="0">
                    <a:solidFill>
                      <a:srgbClr val="292934"/>
                    </a:solidFill>
                    <a:latin typeface="Arial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292934"/>
                    </a:solidFill>
                    <a:latin typeface="Arial"/>
                  </a:rPr>
                  <a:t>)</a:t>
                </a:r>
              </a:p>
              <a:p>
                <a:endParaRPr lang="en-US" dirty="0">
                  <a:solidFill>
                    <a:srgbClr val="292934"/>
                  </a:solidFill>
                  <a:latin typeface="Arial"/>
                </a:endParaRPr>
              </a:p>
              <a:p>
                <a:r>
                  <a:rPr lang="en-US" sz="2400" dirty="0">
                    <a:solidFill>
                      <a:srgbClr val="C00000"/>
                    </a:solidFill>
                    <a:latin typeface="Arial"/>
                  </a:rPr>
                  <a:t>f</a:t>
                </a:r>
                <a:r>
                  <a:rPr lang="en-US" dirty="0">
                    <a:solidFill>
                      <a:srgbClr val="292934"/>
                    </a:solidFill>
                    <a:latin typeface="Arial"/>
                  </a:rPr>
                  <a:t> is the activation function (e.g., logistic regression)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1" y="4953000"/>
                <a:ext cx="5373587" cy="1569660"/>
              </a:xfrm>
              <a:prstGeom prst="rect">
                <a:avLst/>
              </a:prstGeom>
              <a:blipFill>
                <a:blip r:embed="rId3"/>
                <a:stretch>
                  <a:fillRect l="-1586" t="-1931" b="-7722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 flipV="1">
            <a:off x="3962400" y="44958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32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Activation Function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59" y="1587643"/>
            <a:ext cx="11487039" cy="504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0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vs. Shallow Network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47" y="1371599"/>
            <a:ext cx="8756727" cy="3773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57477" y="5449454"/>
            <a:ext cx="7699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92934"/>
                </a:solidFill>
                <a:latin typeface="Arial"/>
              </a:rPr>
              <a:t> </a:t>
            </a:r>
            <a:r>
              <a:rPr lang="en-US" b="1" dirty="0">
                <a:solidFill>
                  <a:srgbClr val="292934"/>
                </a:solidFill>
                <a:latin typeface="Arial"/>
              </a:rPr>
              <a:t>What is the # features of the data the deep network trying to model?</a:t>
            </a:r>
          </a:p>
          <a:p>
            <a:endParaRPr lang="en-US" b="1" dirty="0">
              <a:solidFill>
                <a:srgbClr val="292934"/>
              </a:solidFill>
              <a:latin typeface="Arial"/>
            </a:endParaRPr>
          </a:p>
          <a:p>
            <a:r>
              <a:rPr lang="en-US" b="1" dirty="0">
                <a:solidFill>
                  <a:srgbClr val="292934"/>
                </a:solidFill>
                <a:latin typeface="Arial"/>
              </a:rPr>
              <a:t> How many class labels are there in that data?  </a:t>
            </a:r>
          </a:p>
        </p:txBody>
      </p:sp>
    </p:spTree>
    <p:extLst>
      <p:ext uri="{BB962C8B-B14F-4D97-AF65-F5344CB8AC3E}">
        <p14:creationId xmlns:p14="http://schemas.microsoft.com/office/powerpoint/2010/main" val="181203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7E88B78B0DD64592650DB8AAC2D3A1" ma:contentTypeVersion="2" ma:contentTypeDescription="Create a new document." ma:contentTypeScope="" ma:versionID="bd25d639ff16ad79a33cd8d7f03db281">
  <xsd:schema xmlns:xsd="http://www.w3.org/2001/XMLSchema" xmlns:xs="http://www.w3.org/2001/XMLSchema" xmlns:p="http://schemas.microsoft.com/office/2006/metadata/properties" xmlns:ns2="dc09e5fa-ba4c-4d00-a303-3b0b1c24caae" targetNamespace="http://schemas.microsoft.com/office/2006/metadata/properties" ma:root="true" ma:fieldsID="c511e6e04f614013a0d004dc3300d69f" ns2:_="">
    <xsd:import namespace="dc09e5fa-ba4c-4d00-a303-3b0b1c24ca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09e5fa-ba4c-4d00-a303-3b0b1c24ca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A7D36C-5E23-4723-8651-4E0F1DCAE983}"/>
</file>

<file path=customXml/itemProps2.xml><?xml version="1.0" encoding="utf-8"?>
<ds:datastoreItem xmlns:ds="http://schemas.openxmlformats.org/officeDocument/2006/customXml" ds:itemID="{36086C8E-3CE3-4B59-986B-F8CC11A0BD95}"/>
</file>

<file path=customXml/itemProps3.xml><?xml version="1.0" encoding="utf-8"?>
<ds:datastoreItem xmlns:ds="http://schemas.openxmlformats.org/officeDocument/2006/customXml" ds:itemID="{2AAFE1D9-EEB1-4DD7-8320-A4C4D7CC3C35}"/>
</file>

<file path=docProps/app.xml><?xml version="1.0" encoding="utf-8"?>
<Properties xmlns="http://schemas.openxmlformats.org/officeDocument/2006/extended-properties" xmlns:vt="http://schemas.openxmlformats.org/officeDocument/2006/docPropsVTypes">
  <TotalTime>4596</TotalTime>
  <Words>463</Words>
  <Application>Microsoft Office PowerPoint</Application>
  <PresentationFormat>Widescreen</PresentationFormat>
  <Paragraphs>251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Microsoft JhengHei</vt:lpstr>
      <vt:lpstr>Arial</vt:lpstr>
      <vt:lpstr>Calibri</vt:lpstr>
      <vt:lpstr>Cambria Math</vt:lpstr>
      <vt:lpstr>Century Schoolbook</vt:lpstr>
      <vt:lpstr>Office Theme</vt:lpstr>
      <vt:lpstr>Clarity</vt:lpstr>
      <vt:lpstr>Machine Learning  Foundations and Applications</vt:lpstr>
      <vt:lpstr>Today’s topics</vt:lpstr>
      <vt:lpstr>Structure of Deep Network</vt:lpstr>
      <vt:lpstr>Structure of Deep Network</vt:lpstr>
      <vt:lpstr>Ingredients of a Deep Network</vt:lpstr>
      <vt:lpstr>Ingredients of a Deep Network</vt:lpstr>
      <vt:lpstr>Ingredients of a Deep Network</vt:lpstr>
      <vt:lpstr>Activation Function</vt:lpstr>
      <vt:lpstr>Deep vs. Shallow Network</vt:lpstr>
      <vt:lpstr>Training Deep Network</vt:lpstr>
      <vt:lpstr>Computing Gradient  Backpropagation Algorithm</vt:lpstr>
      <vt:lpstr>Backpropagation on Simple Graph</vt:lpstr>
      <vt:lpstr>Backpropagation on Simple Graph</vt:lpstr>
      <vt:lpstr>Backpropagation on Simple Graph</vt:lpstr>
      <vt:lpstr>Backpropagation on Simple Graph</vt:lpstr>
      <vt:lpstr>Backpropagation on Simple Graph</vt:lpstr>
      <vt:lpstr>Backpropagation on  Simple Deep Network</vt:lpstr>
      <vt:lpstr>Training Neural Network</vt:lpstr>
      <vt:lpstr>Training Neural Network</vt:lpstr>
      <vt:lpstr>Training Neural Network</vt:lpstr>
      <vt:lpstr>Training Neural Network: Computing Gradients</vt:lpstr>
      <vt:lpstr>Training Neural Network: Computing Gradients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Processing</dc:title>
  <dc:creator>jiaul paik</dc:creator>
  <cp:lastModifiedBy>jiaul paik</cp:lastModifiedBy>
  <cp:revision>375</cp:revision>
  <dcterms:created xsi:type="dcterms:W3CDTF">2020-05-13T23:12:08Z</dcterms:created>
  <dcterms:modified xsi:type="dcterms:W3CDTF">2021-10-26T08:41:01Z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0x010100867E88B78B0DD64592650DB8AAC2D3A1</vt:lpwstr>
  </property>
</Properties>
</file>