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48.xml" ContentType="application/inkml+xml"/>
  <Override PartName="/ppt/ink/ink58.xml" ContentType="application/inkml+xml"/>
  <Override PartName="/ppt/ink/ink57.xml" ContentType="application/inkml+xml"/>
  <Override PartName="/ppt/ink/ink56.xml" ContentType="application/inkml+xml"/>
  <Override PartName="/ppt/ink/ink60.xml" ContentType="application/inkml+xml"/>
  <Override PartName="/ppt/ink/ink59.xml" ContentType="application/inkml+xml"/>
  <Override PartName="/ppt/ink/ink61.xml" ContentType="application/inkml+xml"/>
  <Override PartName="/ppt/ink/ink54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5.xml" ContentType="application/inkml+xml"/>
  <Override PartName="/ppt/ink/ink49.xml" ContentType="application/inkml+xml"/>
  <Override PartName="/ppt/ink/ink63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69.xml" ContentType="application/inkml+xml"/>
  <Override PartName="/ppt/ink/ink68.xml" ContentType="application/inkml+xml"/>
  <Override PartName="/ppt/ink/ink67.xml" ContentType="application/inkml+xml"/>
  <Override PartName="/ppt/ink/ink66.xml" ContentType="application/inkml+xml"/>
  <Override PartName="/ppt/ink/ink65.xml" ContentType="application/inkml+xml"/>
  <Override PartName="/ppt/ink/ink64.xml" ContentType="application/inkml+xml"/>
  <Override PartName="/ppt/ink/ink62.xml" ContentType="application/inkml+xml"/>
  <Override PartName="/ppt/theme/theme1.xml" ContentType="application/vnd.openxmlformats-officedocument.theme+xml"/>
  <Override PartName="/ppt/ink/ink47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6.xml" ContentType="application/inkml+xml"/>
  <Override PartName="/ppt/ink/ink5.xml" ContentType="application/inkml+xml"/>
  <Override PartName="/ppt/ink/ink4.xml" ContentType="application/inkml+xml"/>
  <Override PartName="/ppt/ink/ink3.xml" ContentType="application/inkml+xml"/>
  <Override PartName="/ppt/ink/ink2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22.xml" ContentType="application/inkml+xml"/>
  <Override PartName="/ppt/ink/ink21.xml" ContentType="application/inkml+xml"/>
  <Override PartName="/ppt/ink/ink20.xml" ContentType="application/inkml+xml"/>
  <Override PartName="/ppt/ink/ink19.xml" ContentType="application/inkml+xml"/>
  <Override PartName="/ppt/ink/ink18.xml" ContentType="application/inkml+xml"/>
  <Override PartName="/ppt/ink/ink17.xml" ContentType="application/inkml+xml"/>
  <Override PartName="/ppt/ink/ink16.xml" ContentType="application/inkml+xml"/>
  <Override PartName="/ppt/ink/ink15.xml" ContentType="application/inkml+xml"/>
  <Override PartName="/ppt/ink/ink14.xml" ContentType="application/inkml+xml"/>
  <Override PartName="/ppt/ink/ink1.xml" ContentType="application/inkml+xml"/>
  <Override PartName="/ppt/ink/ink23.xml" ContentType="application/inkml+xml"/>
  <Override PartName="/ppt/ink/ink24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37.xml" ContentType="application/inkml+xml"/>
  <Override PartName="/ppt/ink/ink36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35.xml" ContentType="application/inkml+xml"/>
  <Override PartName="/ppt/ink/ink29.xml" ContentType="application/inkml+xml"/>
  <Override PartName="/ppt/ink/ink31.xml" ContentType="application/inkml+xml"/>
  <Override PartName="/ppt/ink/ink30.xml" ContentType="application/inkml+xml"/>
  <Override PartName="/ppt/ink/ink34.xml" ContentType="application/inkml+xml"/>
  <Override PartName="/ppt/ink/ink32.xml" ContentType="application/inkml+xml"/>
  <Override PartName="/ppt/ink/ink33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3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41:39.94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241896DC-4459-46BA-ACAF-70CAD40476FB}" emma:medium="tactile" emma:mode="ink">
          <msink:context xmlns:msink="http://schemas.microsoft.com/ink/2010/main" type="writingRegion" rotatedBoundingBox="5680,3872 11035,3872 11035,3979 5680,3979"/>
        </emma:interpretation>
      </emma:emma>
    </inkml:annotationXML>
    <inkml:traceGroup>
      <inkml:annotationXML>
        <emma:emma xmlns:emma="http://www.w3.org/2003/04/emma" version="1.0">
          <emma:interpretation id="{38C8C21D-FA21-4E24-B13D-5EE623A6E4DD}" emma:medium="tactile" emma:mode="ink">
            <msink:context xmlns:msink="http://schemas.microsoft.com/ink/2010/main" type="paragraph" rotatedBoundingBox="5680,3872 11035,3872 11035,3979 5680,39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8829A7-E4DC-4EC2-999C-A382843CD5FE}" emma:medium="tactile" emma:mode="ink">
              <msink:context xmlns:msink="http://schemas.microsoft.com/ink/2010/main" type="line" rotatedBoundingBox="5680,3872 11035,3872 11035,3979 5680,3979"/>
            </emma:interpretation>
          </emma:emma>
        </inkml:annotationXML>
        <inkml:traceGroup>
          <inkml:annotationXML>
            <emma:emma xmlns:emma="http://www.w3.org/2003/04/emma" version="1.0">
              <emma:interpretation id="{25CEA258-546B-40C1-B9F4-1CD8318BD839}" emma:medium="tactile" emma:mode="ink">
                <msink:context xmlns:msink="http://schemas.microsoft.com/ink/2010/main" type="inkWord" rotatedBoundingBox="5680,3917 6815,3917 6815,3979 5680,397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91 65 67 0,'0'0'24'0,"0"0"7"16,0 0 7-16,0 0 4 0,0 0 1 0,0 0-3 15,0 0-5-15,0 0-4 0,0 0-2 16,-16-13-5-16,16 11-4 0,-1 2-1 15,1-3 0-15,0 3-4 0,-3-1-1 16,3 1-3-16,-2-2-4 0,-1 2-1 16,2-3 2-16,-2 3 0 0,1-2 1 0,-1 2 2 15,2 0-1-15,-2 0 0 16,1-3-2-16,-2 3-1 0,4 0-1 0,-5 0 0 16,5 0 0-16,-1 0 1 15,-2 0-1-15,1 0-1 0,-1 0 0 0,2 0 0 16,-2 0-2-16,1 0 4 0,-1 0 1 15,2 0 2-15,-2 0-1 0,1 0-2 16,-2 0-1-16,4 0 1 0,-5 0 1 16,5 0-1-16,-1 0 4 0,-2 0-3 15,3 0-2-15,-2 0 1 0,2 0-2 0,-3-1 2 16,3 1 0-16,0 0-1 0,0 0 0 16,0 0-1-16,0 0-2 0,0 0 1 15,0 0-1-15,0 0 0 16,0 0 1-16,0 0-1 0,0 0 0 0,8 0 1 15,-2 0-1-15,12 0 1 0,-3 0-1 16,0 0-1-16,12 0 0 0,-12-5-1 16,12 3 0-16,-12-1 1 0,5 1-3 15,-2 2 2-15,-9 0 0 0,6 0-1 16,-8 0 2-16,-1 0-1 0,3 0-1 0,-9 0 1 16,6 0-1-16,2 0 0 0,-2 0 1 15,3 0 1-15,-3 0-1 0,3 0 1 16,-2 0-1-16,-1 0 0 0,3 0 1 15,0 0-1-15,1 0 0 0,-4 0-1 16,-6 0 0-16,0 0 0 0,0 0 0 0,4 0 0 16,7 2 1-16,-2-2-1 15,0 0 0-15,0 0 1 0,-3 0-1 0,3 0 0 16,-2 0 1-16,-1 0-1 16,5 0 0-16,-2 0 1 0,0 0-2 0,6 0 1 15,-6 0 0-15,-2 0 0 0,-1 0 1 16,3 0-1-16,0 0 1 0,-3 0-1 15,3 0 0-15,-9 0 0 0,0 0 0 16,0 0 1-16,0 0 1 0,5 0 0 16,-5 0-2-16,4 0 0 0,-2 0-1 0,7 0 1 15,0-2 0-15,0 2 0 16,6 0 2-16,-6 0-2 0,0 0 0 0,6-3-1 16,-6 3 0-16,-1 0 1 15,-2 0 1-15,3 0 0 0,0 0-1 0,0 0 0 16,-3 0-1-16,-6 0 1 0,0-1 0 15,10 1 1-15,-2 0-1 0,1 0 1 16,7 0-1-16,-7 0 1 0,9 0-1 16,11 0 1-16,-14 0 1 0,12 0 0 15,0 0-1-15,-10 0 1 0,10 0-2 0,0 0 1 16,-11 0-1-16,11-2 0 0,-9-1 2 16,2 3-2-16,-1 0 1 0,1 0 0 15,-2 0 0-15,2 0-2 0,-2 0 3 16,-8 0-1-16,11 0 0 0,-15 0 2 15,5 0-1-15,-2 0 0 0,-9 0 1 16,0 0 2-16,0 0-1 0,3 0 2 16,-2 0 0-16,2 0 0 0,-1 0-1 15,-2-2-1-15,4 2-1 0,-4 0 0 16,5 0-1-16,-4 0 0 0,2 0-1 0,-1 0 0 16,-2 0 1-16,3 0-4 0,-3 0 2 15,1 0-2-15,-1 0-3 0,0 0-10 16,3 0-22-16,-3 0-78 0,0 0-196 15,0-9-26-15</inkml:trace>
        </inkml:traceGroup>
        <inkml:traceGroup>
          <inkml:annotationXML>
            <emma:emma xmlns:emma="http://www.w3.org/2003/04/emma" version="1.0">
              <emma:interpretation id="{672B99B7-45F6-4D60-A97F-7A948265712D}" emma:medium="tactile" emma:mode="ink">
                <msink:context xmlns:msink="http://schemas.microsoft.com/ink/2010/main" type="inkWord" rotatedBoundingBox="10027,3872 11035,3872 11035,3977 10027,3977"/>
              </emma:interpretation>
              <emma:one-of disjunction-type="recognition" id="oneOf1"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~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+</emma:literal>
                </emma:interpretation>
                <emma:interpretation id="interp5" emma:lang="" emma:confidence="0">
                  <emma:literal>=</emma:literal>
                </emma:interpretation>
              </emma:one-of>
            </emma:emma>
          </inkml:annotationXML>
          <inkml:trace contextRef="#ctx0" brushRef="#br0" timeOffset="3112.3386">4432 63 234 0,'0'0'58'0,"0"0"-2"15,0 0-5-15,0 0-8 0,0 0-5 16,0 0-3-16,0 0-8 0,0 0-6 0,0 0-4 16,-18-6-3-16,17 6-6 0,1-2 1 15,-3 2-5-15,1-3 0 16,-1 3 0-16,2-2 0 0,-4 2 0 0,5-3-1 15,-4 3 0-15,4-1 1 0,-2 1 0 16,-1-2 1-16,2 2 0 0,-2-3 0 16,1 3-1-16,-1-2 0 0,2 2-2 15,-2 0-1-15,1 0 1 0,-1-3-2 16,2 3 1-16,-2 0-1 0,1 0 1 16,-2-1 0-16,4 1-1 0,-2 0 3 0,-1 0-2 15,3 0 0-15,-1-4 4 0,1 4 0 16,-3 0 2-16,3 0 3 0,-2-1-3 15,2 1 0-15,-3 0-1 0,3 0-2 16,0 0 2-16,-1-2 1 0,1 2-2 16,0 0 0-16,0 0 1 0,0 0-3 0,0 0 2 15,0 0-2-15,0 0 1 16,0 0-1-16,0 0 0 0,0-3 1 0,4 1 2 16,5-1-3-16,8 2 0 15,1-4 1-15,1 3-2 0,-1-3 0 0,0 4 0 16,2-2-2-16,-11 2 0 0,9 1 1 15,-12 0-2-15,4 0 0 0,7 0 0 16,-11 0-1-16,0 0 2 0,10 0 1 16,-6 0 0-16,-3 0 0 0,10 0 0 15,-8 0-1-15,-3 0 1 0,12 0-1 0,-9 0 0 16,-3 0 0-16,9 0 1 0,-6 0-1 16,9 0 0-16,-3 0 1 15,3 0 0-15,9 1-2 0,-8-1 1 0,10 0 1 16,-5 0-2-16,-4 0 2 0,8 0 0 15,-10 0-1-15,0 0 0 0,2 0-1 16,-5 0 1-16,3 3 2 0,-12-3-2 16,10 1-1-16,-7 2 1 0,-3-3-2 15,9 2 2-15,-5 0 1 0,-1-2 0 16,9 3 0-16,-3-3-1 0,3 0 0 0,6 0 0 16,-9 0 1-16,3-3 0 0,0 1 0 15,-2 0-1-15,2-2 1 0,-3 1-1 16,3-1 0-16,-4 1 1 0,1-1 2 15,-1 3 0-15,1-5 0 0,-8 5 1 16,7-1-1-16,-8 0 2 0,0-1-1 0,10 0 0 16,-10 0-1-16,0-1 1 0,2 4-1 15,-8 0 0-15,0-1-1 16,0 1 1-16,1 0-1 0,2 0-1 16,-1 0 0-16,1-2-2 0,-2 2-2 0,-1 0-3 15,0-1-15-15,3 1-26 0,-3 0-150 16,0-5-114-16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49:16.23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4B4B721-7796-41E4-A5FD-57574A59B7A3}" emma:medium="tactile" emma:mode="ink">
          <msink:context xmlns:msink="http://schemas.microsoft.com/ink/2010/main" type="writingRegion" rotatedBoundingBox="19546,11991 30018,12091 29987,15256 19515,15155"/>
        </emma:interpretation>
      </emma:emma>
    </inkml:annotationXML>
    <inkml:traceGroup>
      <inkml:annotationXML>
        <emma:emma xmlns:emma="http://www.w3.org/2003/04/emma" version="1.0">
          <emma:interpretation id="{B73644F4-23BD-4E99-A588-91158DB3AFB4}" emma:medium="tactile" emma:mode="ink">
            <msink:context xmlns:msink="http://schemas.microsoft.com/ink/2010/main" type="paragraph" rotatedBoundingBox="19546,11991 29048,12082 29035,13482 19532,133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1CDB54-FC99-49FB-86CA-71F1D1752D17}" emma:medium="tactile" emma:mode="ink">
              <msink:context xmlns:msink="http://schemas.microsoft.com/ink/2010/main" type="inkBullet" rotatedBoundingBox="19545,12079 20073,12084 20061,13364 19532,13359"/>
            </emma:interpretation>
          </emma:emma>
        </inkml:annotationXML>
        <inkml:trace contextRef="#ctx0" brushRef="#br0">-71 752 610 0,'0'0'30'0,"0"0"9"0,0 0 0 0,0 0-10 15,0 0-9-15,0 0-7 0,0 0-3 16,164-11-7-16,-111 6-6 0,2 4-13 16,-2 1-38-16,-2 0-161 0,-6 0-94 15</inkml:trace>
        <inkml:trace contextRef="#ctx0" brushRef="#br0" timeOffset="-262.3425">442 204 511 0,'0'0'60'0,"0"0"-15"0,0 0-11 15,0 0-10-15,0 0-4 0,0 0 1 16,0 0-4-16,0 0-2 0,0 0-2 15,21-29-3-15,-21 28-2 0,0-2-3 16,0-5-5-16,0-1 3 0,0-7-3 16,0 4 6-16,0 4-1 0,-5-8 2 15,4 10 0-15,-4-9 1 0,4 1 1 0,-2 8-2 16,-3-7 1-16,1 10-2 0,-7-10-3 16,3 4 1-16,-3 3-2 0,0 1-2 15,6 4 1-15,-7-4-1 0,4 5 1 16,0-2 0-16,3 2-1 0,-3-3 1 15,3 3-1-15,-3 0 2 0,1 0-1 16,8 0-1-16,-1-1 1 0,-5 1-1 16,-2 0 0-16,-5 1 1 0,2 6 0 15,1 2 0-15,-2 0 0 0,2 2-1 16,-2 8 1-16,0-5-1 0,-3 10 5 0,5-1-4 16,2-6 4-16,-1 3-5 0,3 1 0 15,0 5 0-15,-1-2-1 0,2-1 2 16,4 4 1-16,1 1-2 0,0 13 0 15,0-4 0-15,1 1-4 0,8 7 5 16,2-2-2-16,2 8 1 0,4 0 1 0,-1-1-1 16,1 1 0-16,-2-2 0 15,-1 0-1-15,-4-6 2 0,-1 0-3 16,-3-7 3-16,-3 0-1 0,-3-3 0 16,0 0-1-16,-7-1 1 0,-5-2 4 0,-5-1-3 15,0-1 3-15,-4 0-4 0,0-5 1 16,-4-2-1-16,1-4-2 0,7-4 0 15,-1-2-8-15,5-4-5 0,-2-5-14 16,-8 2-23-16,1-4-36 0,-3 0-71 16,6-11-142-16</inkml:trace>
      </inkml:traceGroup>
      <inkml:traceGroup>
        <inkml:annotationXML>
          <emma:emma xmlns:emma="http://www.w3.org/2003/04/emma" version="1.0">
            <emma:interpretation id="{C46AB689-24F3-47DD-A2EF-7096D7621402}" emma:medium="tactile" emma:mode="ink">
              <msink:context xmlns:msink="http://schemas.microsoft.com/ink/2010/main" type="line" rotatedBoundingBox="20447,11999 29048,12082 29035,13482 20434,13399"/>
            </emma:interpretation>
          </emma:emma>
        </inkml:annotationXML>
        <inkml:traceGroup>
          <inkml:annotationXML>
            <emma:emma xmlns:emma="http://www.w3.org/2003/04/emma" version="1.0">
              <emma:interpretation id="{B25AB3CA-570A-4F29-82F0-2BFBE4F041F0}" emma:medium="tactile" emma:mode="ink">
                <msink:context xmlns:msink="http://schemas.microsoft.com/ink/2010/main" type="inkWord" rotatedBoundingBox="20442,12569 21156,12576 21148,13406 20434,1339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414.1276">830 819 531 0,'0'0'51'16,"0"0"-14"-16,0 0-12 0,0 0-11 0,0 0 1 16,0 0 5-16,0 0 6 15,0 0 4-15,0 0 2 0,0 0-4 0,61 17-6 16,-8-17-6-16,6-4-4 0,-1-5-3 15,-1-2-3-15,-2 0-3 0,-18 3-1 16,-11 5-2-16,-8-2-1 0,-12 3 0 16,1 2-1-16,-7 0-1 0,0 0 2 15,0 0-1-15,0 0-3 0,0 0-5 0,0 0-16 16,0 9-37-16,-4-1-156 0,1 0-100 16</inkml:trace>
          <inkml:trace contextRef="#ctx0" brushRef="#br0" timeOffset="1396.7331">1126 492 300 0,'0'0'70'16,"0"0"-6"-16,0 0-7 0,0 0-1 0,0 0-6 16,0 0-2-16,0 0-6 0,0 0-9 15,0 0-6-15,0 0-5 16,-60-3-1-16,60 3-3 0,0 0-1 16,0 0-6-16,9 11-3 0,10 5-3 0,8 8 0 15,2 1-1-15,4 1 2 0,5 3-2 16,-1-3 0-16,5-1-1 0,0-3 1 15,-1-3-1-15,0-3 0 16,-7-5-2-16,-7-2 0 0,-3-5 0 0,-10 1-1 16,-8-5 1-16,3 2 1 0,-9-2 1 0,0 0 2 15,0 0-1-15,3 0 0 0,-2 0-1 16,-1 0-1-16,3 0-1 0,-3 0-1 16,0 0 0-16,0 0 0 15,0 0 0-15,-4 7 1 0,-10 6-2 0,-5 9 1 16,-5 11-1-16,-2 6 1 0,-2 8-1 15,-1 6 2-15,-1 3 3 0,-2-2-3 16,2-1 4-16,0-5-6 0,2-4 0 16,7-10 0-16,3-9-3 0,4-8-3 15,5-5-20-15,5-8-39 0,4-4-244 0,4-3-32 16</inkml:trace>
        </inkml:traceGroup>
        <inkml:traceGroup>
          <inkml:annotationXML>
            <emma:emma xmlns:emma="http://www.w3.org/2003/04/emma" version="1.0">
              <emma:interpretation id="{50B3F1F7-5CBA-4145-BD88-EFD87A2793D5}" emma:medium="tactile" emma:mode="ink">
                <msink:context xmlns:msink="http://schemas.microsoft.com/ink/2010/main" type="inkWord" rotatedBoundingBox="22582,12020 29048,12082 29038,13158 22571,1309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334.998">5220-41 821 0,'0'0'7'15,"0"0"-5"-15,0 0-5 0,0 0-7 0,0 0-9 16,0 0-41-16,0 0-206 0,0 0-49 15</inkml:trace>
          <inkml:trace contextRef="#ctx0" brushRef="#br0" timeOffset="3878.0125">5451 470 695 0,'0'0'25'16,"0"0"2"-16,0 0-2 0,0 0-12 15,117-14-8-15,-87 39-2 0,1 10-2 16,-3 9 0-16,-2 5 0 0,1 1 0 16,-2 1-1-16,-2-2 2 0,-1-7-1 0,-4-7 1 15,-6-14 0-15,-4-6 2 0,-4-9-2 16,-4-6 5-16,0 0 4 0,0 0 3 16,2 0 3-16,1 3-4 0,3-3-3 15,3-19-4-15,5-11-2 0,4-17-2 16,-2-2 1-16,1-3-3 0,-1 1 0 15,1 8-1-15,-5 4-1 0,0 17-1 16,-3 3-2-16,-2 5-7 0,2 3-14 16,3 2-24-16,3 5-59 0,12-1-184 15,-1 5-25-15</inkml:trace>
          <inkml:trace contextRef="#ctx0" brushRef="#br0" timeOffset="4281.6444">6666 429 471 0,'0'0'45'16,"0"0"-15"-16,0 0-13 0,0 0-5 15,-125-34-1-15,86 51 0 0,3 7 4 16,1 12 1-16,4 5 2 0,1 8 1 15,3 4-3-15,3 6-4 0,6-5 4 16,7 1-1-16,5-9 1 0,3-3-1 16,3-17-3-16,0-4 0 0,9-12 4 15,6-8-1-15,12-2-2 0,3-3-3 16,12-21-4-16,0-14-3 0,-1-8-1 16,-2-9 0-16,-1-5-2 0,-1 0 2 0,-2 7-2 15,-4 8 2-15,-2 8-1 0,-11 13 2 16,-8 13 1-16,-5 7-3 0,-5 4 1 15,3 0 0-15,1 13 1 0,3 15 0 16,-1 13 1-16,-2 3-2 0,1 2 1 16,2 3-2-16,5-3 0 0,2-2-1 0,5-6-1 15,2-5-1-15,-4-14-3 0,4-8-17 16,4-8-34-16,2-6-186 0,11-13-89 16</inkml:trace>
          <inkml:trace contextRef="#ctx0" brushRef="#br0" timeOffset="2442.7973">2966 674 522 0,'0'0'43'0,"0"0"-4"16,0 0-9-16,0 0-15 0,147-8-4 15,-105 8-5-15,4-2-2 0,2 1-2 16,3-3-1-16,3 0 1 0,5 2 0 16,-1 2 1-16,2-3 0 0,0 3 0 0,-2 0 0 15,-4 0-1-15,0-2 0 0,-9 2 1 16,-3-4-1-16,-6-3 1 16,-6-1-3-16,-3-3 0 0,-7 2 1 15,-2-2 0-15,0-1 2 0,-8 3-1 0,1 1 1 16,-4 1 2-16,-2 3 1 0,-1 0 4 15,1-1 2-15,-5 5-1 0,0-1 0 16,0 1-2-16,-12 0-1 0,-8 12 1 16,-4 10 1-16,6 11 0 0,3 5 3 15,5 4 0-15,5-1-1 0,5 4-4 0,0-5-1 16,11-5-2-16,7-2-1 0,6-6 1 16,4-8-2-16,5 0 0 0,1-11-5 15,3-5-15-15,2-3-37 0,-1-11-248 16,4-8-39-16</inkml:trace>
          <inkml:trace contextRef="#ctx0" brushRef="#br0" timeOffset="2010.5081">3145 328 694 0,'0'0'30'0,"0"0"-2"0,0 0-10 16,0 0-10-16,0 0-4 0,0 0 0 15,0 0 3-15,0 0 1 0,0 0-1 16,-11 155 2-16,-1-100 0 0,0 5 2 16,-1 1-2-16,-4 0 0 0,1 0-1 0,-1-3-3 15,1-8 1-15,-2-7 1 0,3-6-2 16,1-13 1-16,7-8-3 16,5-11 0-16,2-5-1 0,-3 0 1 15,3 0 3-15,0 0 2 0,-1 0-1 0,1-4-4 16,0-24-1-16,0-24-4 0,0-18 2 15,6-9 1-15,6-9-1 0,1-1-1 16,4 6 2-16,4 9-4 0,3 14 3 16,0 14 0-16,1 11 0 0,5 11 0 15,-10 8 1-15,4 8-2 0,-1 5 0 0,-2 3 1 16,10 10-2-16,-1 9 4 0,2 11-2 16,1 8 0-16,2 6 0 0,2 7 0 15,-4 4 0-15,-1 5 0 0,-5 2 0 16,-8 2 0-16,-4-4-2 0,-9-4 4 15,-1-4-5-15,-5-8 1 0,0-4-3 16,-8-11-4-16,-1-10-4 0,-4-5-9 16,-1-7-18-16,-4-7-26 0,-6 0-59 15,0-12-181-15,-7-16 1 0</inkml:trace>
          <inkml:trace contextRef="#ctx0" brushRef="#br0" timeOffset="3197.5833">4480 663 595 0,'0'0'44'15,"0"0"-5"-15,0 0-15 0,0 0-6 16,0 0-6-16,0 0-3 0,119 8-1 0,-73-8-3 16,8-2-3-16,1-8 1 0,2 1-2 15,1-2 0-15,-1-2 0 0,-4 0-1 16,-5-2 0-16,-6 1-1 0,-13 5 1 15,-5 0-1-15,-8 3 1 0,-10 4 0 16,0 0 1-16,-6 2-2 0,0 0 0 0,5 0 1 16,-1 9 1-16,1 12 4 15,2 13 2-15,-5 1 1 0,-2 5 4 0,0-4-3 16,0 3-2-16,0-14-3 16,0 1-2-16,0-11-1 0,0 0-1 0,0 1-2 15,0-10-7-15,0 4-15 0,0-10-30 16,0 0-128-16,0 0-122 0</inkml:trace>
          <inkml:trace contextRef="#ctx0" brushRef="#br0" timeOffset="2756.7976">4591 229 682 0,'0'0'35'0,"0"0"-2"16,0 0-8-16,0 0-15 0,0 0-2 16,0 0-2-16,0 0 0 0,0 0 1 0,0 0-1 15,38 151 1-15,-35-91 2 0,4 10-3 16,-1 4 1-16,3 6-5 0,2-5 0 15,1-3-2-15,-2-11 1 0,2-9-2 16,-6-16-1-16,0-8-4 0,-1-11-11 16,-2-8-27-16,-2 1-55 0,-1-10-200 0,-4-14-19 15</inkml:trace>
          <inkml:trace contextRef="#ctx0" brushRef="#br0" timeOffset="5141.6048">7102 532 572 0,'0'0'67'16,"0"0"-17"-16,0 0-21 0,0 0-11 15,150 33-8-15,-102-33-4 0,3-7-2 0,0 0-1 16,2-1-2-16,-2 2 0 0,-3-2 1 16,-3 1-1-16,-15 6 0 0,-10-2 0 15,-3 3-1-15,-10 0 1 16,2 0 0-16,0 0-1 0,-9 0 0 0,0 0 1 15,0 0 1-15,3 0 0 0,-1 0 1 16,1 0 0-16,4-5-1 0,1 2-1 16,2-7 1-16,2 2 0 0,-4-1 4 15,4 1-2-15,-8 3 4 0,1 2 0 16,-5 3 0-16,0-2-1 0,0 2-3 0,1 0-3 16,2 0 1-16,-1 0 0 0,-2 2 1 15,3 16 2-15,-3 7-1 0,0 8 1 16,0 1 0-16,-3 2 1 0,-2 1-1 15,4 4 0-15,-2-2-1 0,3 3 0 16,0-2-2-16,0-1-1 0,0-3-1 0,0-10-1 16,0-1-3-16,0-7-6 15,0-9-24-15,3 1-51 0,-3-5-218 16,0-1-32-16</inkml:trace>
          <inkml:trace contextRef="#ctx0" brushRef="#br0" timeOffset="4535.6711">7318 99 664 0,'0'0'13'0,"0"0"3"0,0 0 2 0,0 0-1 16,0 0-4-16,0 0 5 0,18 155-7 15,-7-97-1-15,2 6 2 0,-2 5-7 16,-2 2-1-16,-2-1-2 0,-2-1-1 16,-5-4-1-16,0-6 0 0,0-6-1 15,0-18 0-15,0-7-3 0,0-10-7 16,0-10-19-16,0 1-47 0,-8-9-212 0,4-6-23 16</inkml:trace>
          <inkml:trace contextRef="#ctx0" brushRef="#br0" timeOffset="5294.4471">7739 137 773 0,'0'0'2'15,"0"0"-1"-15,0 0-7 0,0 0-4 16,0 0-7-16,0 0-20 0,0 0-80 16,0 0-171-16,0 0-10 0</inkml:trace>
          <inkml:trace contextRef="#ctx0" brushRef="#br0" timeOffset="5842.5342">8422 380 519 0,'0'0'45'0,"0"0"3"16,-134 84-9-16,93-41-13 0,7 12-9 0,2 5 2 16,8 6-3-16,6-4-1 0,5-1-3 15,8-10-1-15,5-8-1 16,0-8-2-16,0-13 1 0,12-4 0 0,-6-10 0 15,8-5 0-15,8-3-3 0,2-5-1 16,9-19-3-16,0-9-2 0,2-13 2 16,3-12-4-16,4-6 1 0,7-4 0 0,4 1 1 15,6 6 0-15,2 12 8 16,2 11 5-16,-10 14 3 0,-15 10 0 16,-10 10-7-16,-8 4-4 0,-11 20-3 0,0 13 1 15,-9 10-1-15,0 5 0 0,-14 5-1 16,4 0 1-16,1-4-2 0,4-5 0 15,5-9 0-15,0-10 3 0,2-7-2 16,5-8-1-16,7-9 1 0,10-1-2 16,1-11 1-16,13-12 1 0,-1-16 0 0,4-4-2 15,-2-6 3-15,2 1-2 0,-5 4 2 16,4 10-1-16,-5 8 3 0,-10 12-1 16,-9 4 1-16,-1 10-1 15,-2 2-3-15,2 18 0 0,5 8-1 0,-2 8-2 16,0 8-1-16,0 1-5 0,3-1-31 15,6-7-92-15,0-8-190 0,9-12-30 16</inkml:trace>
        </inkml:traceGroup>
      </inkml:traceGroup>
    </inkml:traceGroup>
    <inkml:traceGroup>
      <inkml:annotationXML>
        <emma:emma xmlns:emma="http://www.w3.org/2003/04/emma" version="1.0">
          <emma:interpretation id="{B47BC0C7-C0D1-4B8F-8822-787957EB1F77}" emma:medium="tactile" emma:mode="ink">
            <msink:context xmlns:msink="http://schemas.microsoft.com/ink/2010/main" type="paragraph" rotatedBoundingBox="23904,13836 29980,13677 30016,15046 23940,1520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DFCD0C2-6469-42D0-85D6-FAF7366A1153}" emma:medium="tactile" emma:mode="ink">
              <msink:context xmlns:msink="http://schemas.microsoft.com/ink/2010/main" type="line" rotatedBoundingBox="23904,13836 29980,13677 30016,15046 23940,15205"/>
            </emma:interpretation>
          </emma:emma>
        </inkml:annotationXML>
        <inkml:traceGroup>
          <inkml:annotationXML>
            <emma:emma xmlns:emma="http://www.w3.org/2003/04/emma" version="1.0">
              <emma:interpretation id="{747CE279-E2E5-47F2-8862-67E36FE91F8C}" emma:medium="tactile" emma:mode="ink">
                <msink:context xmlns:msink="http://schemas.microsoft.com/ink/2010/main" type="inkWord" rotatedBoundingBox="23899,13857 26890,13764 26932,15113 23941,1520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7153.5612">4301 1891 547 0,'0'0'52'0,"0"0"-4"0,0 0-11 16,0 0-15-16,0 0-4 0,0 0-3 15,42-112-3-15,-31 106-3 0,2 6-2 16,-4 0-4-16,5 17 0 0,-1 15 1 16,-8 17 4-16,-5 15 3 0,0 13-3 15,-14 15 3-15,-1 9-5 0,-3 8 0 16,3 11 1-16,2 2-5 0,5-4 3 16,8-11-3-16,0-13 3 0,14-20 5 0,10-11-3 15,7-17 5-15,4-16-3 0,5-10-1 16,0-11-2-16,2-9-2 0,0-9-3 15,0-17-5-15,-3-8 3 0,-3-10-6 16,-10-9-2-16,-5-4-7 0,-12-12-9 16,-9-1-8-16,-8-8-7 0,-17 4 9 0,-9 3 7 15,-6 6 13-15,-7 13 8 0,1 10 6 16,1 13 5-16,2 9 4 0,15 9 2 16,1 4 1-16,9 4-1 15,9 3-5-15,3 0-2 0,6 0 0 0,0 0 2 16,6 3 4-16,16 9 1 0,14 1 0 15,8-2-2-15,4-4-6 0,5-1-1 16,-2-2-2-16,1-4-2 0,-2 0 0 16,-3 0 1-16,-7 0-2 0,-2-2 0 15,-5-6 0-15,-2-1-3 0,-3 0 2 0,-3-1-1 16,2-5 1-16,-3 0 0 0,-1-1 1 16,-2-2-1-16,1-3 1 0,-4 1 0 15,-4 7 1-15,-2-3-2 0,-3 6 3 16,-5 6-2-16,4-3 1 0,-8 7 0 15,6 0-1-15,5 0 1 0,2 11 1 16,2 13 1-16,-3 4 1 0,-3 10 1 16,-3 6-1-16,-1 0 3 0,1-2-4 15,-2 0 0-15,1-6-1 0,-2-10 1 16,-2-11-3-16,4-3 1 0,-2-8 1 0,-2 1-4 16,10-5 5-16,7-6-1 0,6-22-1 15,9-9 1-15,-1-6-1 0,-2-1-2 16,0 3 1-16,-5 3 0 0,-1 5 0 15,-7 12 2-15,-2 4-2 0,-5 8-1 16,-5 5-1-16,2 2-1 0,-1 2 1 16,9 0 2-16,5 11-2 0,3 6 0 15,-1 6-3-15,-7 3-11 0,-6 4-25 16,-7 2-55-16,-2-9-216 0,0 7-20 16</inkml:trace>
          <inkml:trace contextRef="#ctx0" brushRef="#br0" timeOffset="7713.6426">5782 2338 718 0,'0'0'49'0,"0"0"-2"16,0 0-15-16,0 0-10 16,113-113-8-16,-77 106-2 0,-2 5-3 15,2 2-4-15,-1 9-2 0,-3 7-2 0,-4 6-2 16,-4 4 1-16,-6 6 1 0,-6-2-3 15,-4 3 3-15,-7 0-2 0,-1-2 0 16,-1-9 1-16,-7 0-1 0,5-9 1 16,-1-6 0-16,1 2-1 0,3-9 3 15,-2 0 0-15,2 0 0 0,0-3-1 0,5-21-1 16,10-14-1-16,12-10-1 0,3-1 2 16,6 4 0-16,3 6 0 0,3 5 1 15,2 7 2-15,-2 7 0 0,-9 10 0 16,-6 8 0-16,-6 2-3 0,-3 6 0 15,2 15 1-15,-4 6-2 0,-5 2-1 16,2 3 1-16,1 4 0 0,2-1 1 16,7-1-4-16,1-6 0 0,4-7-5 15,-1-5-3-15,-7-6-9 0,4-6-6 16,-1-4-5-16,-1-3-3 0,7-9 0 0,-4-11-10 16,2-3-15-16,6-5-14 0,0-6-10 15,7-6 4-15,2-5 25 0,4-1 38 16,2 0 54-16,-1 9 34 0,-5 2 18 15,-9 9-1-15,-9 12-23 0,-12 7-15 16,-6 7-16-16,-6 3-11 0,-10 5-2 0,-17 15-7 16,-12 14 2-16,-11 10-5 0,0 7 2 15,-4 10-3-15,9 4-2 16,8 5 0-16,8-4-3 0,8-2 1 16,12-4-1-16,9-8 0 0,4-7-2 0,19-12 0 15,9-12-3-15,7-8-1 0,9-13-2 16,6-10-9-16,-5-16-25 0,3-16-60 15,-6-11-216-15,1-9-25 0</inkml:trace>
        </inkml:traceGroup>
        <inkml:traceGroup>
          <inkml:annotationXML>
            <emma:emma xmlns:emma="http://www.w3.org/2003/04/emma" version="1.0">
              <emma:interpretation id="{3520ABD0-C6B2-47E1-92FA-50CD1122E93E}" emma:medium="tactile" emma:mode="ink">
                <msink:context xmlns:msink="http://schemas.microsoft.com/ink/2010/main" type="inkWord" rotatedBoundingBox="27206,14223 28186,14197 28200,14750 27221,14775"/>
              </emma:interpretation>
              <emma:one-of disjunction-type="recognition" id="oneOf3">
                <emma:interpretation id="interp3" emma:lang="" emma:confidence="0">
                  <emma:literal>`</emma:literal>
                </emma:interpretation>
                <emma:interpretation id="interp4" emma:lang="" emma:confidence="0">
                  <emma:literal>n</emma:literal>
                </emma:interpretation>
                <emma:interpretation id="interp5" emma:lang="" emma:confidence="0">
                  <emma:literal>7</emma:literal>
                </emma:interpretation>
                <emma:interpretation id="interp6" emma:lang="" emma:confidence="0">
                  <emma:literal>r</emma:literal>
                </emma:interpretation>
                <emma:interpretation id="interp7" emma:lang="" emma:confidence="0">
                  <emma:literal>u</emma:literal>
                </emma:interpretation>
              </emma:one-of>
            </emma:emma>
          </inkml:annotationXML>
          <inkml:trace contextRef="#ctx0" brushRef="#br0" timeOffset="8570.521">7601 2267 653 0,'0'0'41'15,"0"0"6"-15,0 0-8 0,0 0-14 16,0 0-11-16,0 0-6 0,0 0-3 16,0 0-2-16,150 0-3 0,-94 0 0 15,7 0 1-15,6 0-2 0,8 0-2 0,7-9-2 16,0-2-7-16,-6 0-4 0,-2-3-6 16,-7 4-1-16,-14-4 3 0,-10 1 1 15,-13 4 5-15,-9-2 6 0,-11 4 5 16,-8 3 6-16,-4-7 4 0,0 7 8 15,0-3 5-15,-4-2 2 0,-1 7-2 0,-1-3-4 16,2 4-6-16,4 1 0 16,-5 0 2-16,4 13 1 0,-4 13 2 15,2 12-4-15,3 3-5 0,0 6-1 16,0 2-4-16,0 5 0 0,0 0 1 0,0-1-3 16,-1-2-1-16,-4-10-3 0,2-9-14 15,0-4-20-15,0-12-48 0,2-8-147 16,-3-5-84-16</inkml:trace>
        </inkml:traceGroup>
        <inkml:traceGroup>
          <inkml:annotationXML>
            <emma:emma xmlns:emma="http://www.w3.org/2003/04/emma" version="1.0">
              <emma:interpretation id="{63CB4DED-4129-49ED-94CF-E533246F9A7C}" emma:medium="tactile" emma:mode="ink">
                <msink:context xmlns:msink="http://schemas.microsoft.com/ink/2010/main" type="inkWord" rotatedBoundingBox="27474,13743 27490,13742 27517,14762 27501,14763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7993.9219">7866 1660 752 0,'0'0'14'0,"0"0"2"0,0 0 3 0,0 0-5 16,0 0-6-16,4 127 0 0,4-62-2 16,-2 7 2-16,-2 8 1 0,1 6-3 15,-5 6 0-15,1-3-1 0,-1-3-3 16,3-6 1-16,-1-7-2 0,-2-12-1 15,3-18-1-15,-3-13 0 0,0-9-2 0,0-15-11 16,0 3-40-16,0-9-149 16,-3-22-121-16</inkml:trace>
        </inkml:traceGroup>
        <inkml:traceGroup>
          <inkml:annotationXML>
            <emma:emma xmlns:emma="http://www.w3.org/2003/04/emma" version="1.0">
              <emma:interpretation id="{0210CAFD-319D-4446-8952-ADD950A0F2BC}" emma:medium="tactile" emma:mode="ink">
                <msink:context xmlns:msink="http://schemas.microsoft.com/ink/2010/main" type="inkWord" rotatedBoundingBox="28050,13733 29980,13682 30002,14513 28071,14563"/>
              </emma:interpretation>
              <emma:one-of disjunction-type="recognition" id="oneOf5">
                <emma:interpretation id="interp9" emma:lang="" emma:confidence="0">
                  <emma:literal>in</emma:literal>
                </emma:interpretation>
                <emma:interpretation id="interp10" emma:lang="" emma:confidence="0">
                  <emma:literal>"on</emma:literal>
                </emma:interpretation>
                <emma:interpretation id="interp11" emma:lang="" emma:confidence="0">
                  <emma:literal>an</emma:literal>
                </emma:interpretation>
                <emma:interpretation id="interp12" emma:lang="" emma:confidence="0">
                  <emma:literal>om</emma:literal>
                </emma:interpretation>
                <emma:interpretation id="interp13" emma:lang="" emma:confidence="0">
                  <emma:literal>on</emma:literal>
                </emma:interpretation>
              </emma:one-of>
            </emma:emma>
          </inkml:annotationXML>
          <inkml:trace contextRef="#ctx0" brushRef="#br0" timeOffset="8721.6332">8441 1650 736 0,'0'0'0'0,"0"0"-5"0,0 0-4 0,0 0-4 15,0 0-7-15,0 0-19 0,0 0-107 16,0 0-136-16</inkml:trace>
          <inkml:trace contextRef="#ctx0" brushRef="#br0" timeOffset="9242.7102">9166 2066 642 0,'0'0'27'16,"0"0"2"-16,0 0-4 0,-132 126-8 16,109-82-3-16,10-2-3 15,8 1-1-15,5-5-1 0,0-3-1 16,3-12 0-16,6-6-1 0,-3-6-3 0,-1-6 0 15,-1 1-2-15,-4-6 1 0,0 0 3 16,6 0 0-16,6-5 0 0,5-12-3 16,10-11 0-16,4-10-2 0,7-6 1 15,5-6-2-15,6-4 2 0,6 3-1 16,2 5 0-16,3 6 8 0,-5 13-1 0,-4 7 4 16,-9 10-3-16,-11 10-2 0,-7 6-5 15,-10 21 0-15,-8 8 5 0,-6 10-3 16,0 8 3-16,-2 1-3 0,-2-5-2 15,1-2 0-15,1-14 0 0,2-4-1 16,0-11 1-16,0-12-2 0,0 6 2 0,5-7 0 16,-4 0-1-16,10-5 0 0,3-5 1 15,8-18-2-15,8-8-1 16,2-5 0-16,1 3-1 0,0 6 1 16,0 6 0-16,-11 7 0 0,0 8 1 0,-6 1 1 15,1 5-2-15,8 3 0 0,-4 10 0 16,8 4 0-16,-4 4 0 0,1 3 1 15,2-5-4-15,6-3-3 0,6-10-10 16,4-6-15-16,2-13-26 0,2-15-77 16,4-17-177-16,0-10-12 0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51:19.03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7A26AC15-9B41-4B07-A747-13DC42A18276}" emma:medium="tactile" emma:mode="ink">
          <msink:context xmlns:msink="http://schemas.microsoft.com/ink/2010/main" type="writingRegion" rotatedBoundingBox="11913,1463 15665,4405 14669,5675 10917,2733"/>
        </emma:interpretation>
      </emma:emma>
    </inkml:annotationXML>
    <inkml:traceGroup>
      <inkml:annotationXML>
        <emma:emma xmlns:emma="http://www.w3.org/2003/04/emma" version="1.0">
          <emma:interpretation id="{C88D7CCE-E79B-4A6D-881C-3DA5F2E88224}" emma:medium="tactile" emma:mode="ink">
            <msink:context xmlns:msink="http://schemas.microsoft.com/ink/2010/main" type="paragraph" rotatedBoundingBox="11913,1463 15665,4405 14669,5675 10917,27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535435-4105-4E09-8AB6-2B8054D09FCE}" emma:medium="tactile" emma:mode="ink">
              <msink:context xmlns:msink="http://schemas.microsoft.com/ink/2010/main" type="line" rotatedBoundingBox="11913,1463 15665,4405 14669,5675 10917,2733"/>
            </emma:interpretation>
          </emma:emma>
        </inkml:annotationXML>
        <inkml:traceGroup>
          <inkml:annotationXML>
            <emma:emma xmlns:emma="http://www.w3.org/2003/04/emma" version="1.0">
              <emma:interpretation id="{9EC93624-8376-48CA-9A7A-F904E19006FD}" emma:medium="tactile" emma:mode="ink">
                <msink:context xmlns:msink="http://schemas.microsoft.com/ink/2010/main" type="inkWord" rotatedBoundingBox="11913,1463 13102,2396 12376,3321 11187,238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398 698 448 0,'0'0'57'15,"0"0"-9"-15,0 0-15 0,0 0-8 16,0 0-8-16,0 0-2 0,0 0-2 0,0 0 2 16,0 0 3-16,0 0 3 0,11-11-1 15,-11 11-2-15,0 2-3 16,-2 13-3-16,-7 7-1 0,-4 0-1 16,2 5 1-16,-4 0-6 0,2-1 4 0,-5 1-5 15,-1 0 0-15,-2-2-1 0,0-3-1 16,0 1 1-16,-1-2-2 0,-1-3 1 15,8-5 1-15,0 0 0 0,-3-1 1 16,8-3 4-16,-7 4-3 0,7-4 0 16,1-3-1-16,-2 4-1 0,7-9-1 0,-1 4 1 15,5-5-2-15,-2 0 0 0,2 0-1 16,-3 2-1-16,3-2-2 16,-1 0-2-16,1 3-7 0,0-3-24 0,0 0-150 15,0-11-129-15</inkml:trace>
          <inkml:trace contextRef="#ctx0" brushRef="#br0" timeOffset="-429.1418">-356 813 608 0,'0'0'48'0,"0"0"-5"0,0 0-16 0,0 0-3 15,0 0-4-15,0 0-4 0,0 0-3 16,0 0-5-16,0 0-4 0,-29-14-2 15,29 14 0-15,0 0-2 0,0 0 0 16,15 0 1-16,8 4 6 0,2 8-1 16,2 1 7-16,6 0-4 0,-1 2 0 0,1 0 0 15,-3-1-2-15,3 0 0 0,3-1-2 16,-3-2-2-16,-3 1-2 16,2-7-1-16,-13 2 1 0,5 1-1 15,-10-5 0-15,-8 0 0 0,6 3-1 0,-6-1 0 16,-2-4-1-16,1 4 0 0,-5-5 1 15,0 0-2-15,0 0-2 0,5 2-1 16,-5 1-7-16,1-2-6 0,-1-1-16 16,3 3-37-16,3-3-102 0,8 0-130 15</inkml:trace>
          <inkml:trace contextRef="#ctx0" brushRef="#br0" timeOffset="-928.5332">73 530 155 0,'0'0'40'0,"0"0"4"0,0 0 4 16,0 0 3-16,0 0 7 0,0 0-3 0,0 0 0 16,0 0-8-16,0 0-10 15,-19 0-7-15,14-2-8 0,4-6-8 0,-7 2-3 16,4 1-3-16,-2-5 1 0,3 6 2 15,-2-9 0-15,-1 0 2 0,5-4-1 16,-4-9-3-16,2 9 2 0,2-12 0 0,1 0-2 16,0-1 2-16,0 5-1 0,0-1 0 15,0 9-1-15,0-2-2 0,0-1 0 16,0 12-5-16,0-9 0 16,0 8 1-16,0-1-2 0,0 3 1 0,0 7 1 15,0-8-2-15,0-1 2 0,0 0 0 16,0-9 0-16,0 10 3 0,0-2-2 15,0-9 1-15,0 10 0 0,0 0 0 16,0 0-1-16,0 1 2 0,0-1-2 16,0-1 0-16,0 2 0 0,0 8-2 0,0-2 2 15,0 2-1-15,0-3 0 0,0 2 0 16,0-2-2-16,0 1-3 16,0 0 3-16,0-1-1 0,0 3-1 15,0-1 4-15,0 1-4 0,0-3 0 0,0 3 0 16,0 0-1-16,0 0 1 0,0 0 0 15,0 0 1-15,0 0 0 0,0 3 1 16,0 5-2-16,0 1 1 0,0 7 0 16,1-8 0-16,-1 8 0 0,3-1 1 15,-3-8-3-15,2 11 2 0,-2-10 0 0,0 8 0 16,3 1-1-16,-3 1 2 0,0-1-2 16,0 2 1-16,0-2 1 0,0 0-1 15,0 3 1-15,0-2-1 0,0 0 0 16,0-3 0-16,0 3-1 0,0-9 2 15,0 9-1-15,0-9 0 0,0 6-1 16,0 2 1-16,0-10 1 0,0 9-1 16,0-7 0-16,0 8 0 0,0 0-2 15,0-3 2-15,0 4-1 0,0-3 1 16,0 0 1-16,-3 1-1 0,1 2 0 0,-1-1 0 16,2 0 0-16,-2-7 0 0,3 9 1 15,0-9 0-15,0-2-1 0,0 8 0 16,0-7-1-16,0-1 1 0,0 2 1 15,0-10-1-15,0 0 0 0,0 0 1 16,0 1-2-16,0 2 1 0,0 6 1 0,0-1-1 16,0 1 0-16,0 7 0 0,0-8 0 15,3 9 1-15,-2-2 0 16,2-8-1-16,-1 8 1 0,1-9-2 16,-2 0 5-16,-1 11-5 0,5-8 6 0,-4-3-4 15,2 9-1-15,-1-7 2 0,-2 0 0 16,3 0 1-16,-3 0-2 0,1 1 0 15,-1-1-1-15,3 7 2 0,-1-6-1 16,-2-3 1-16,3 11-1 0,-2-12 0 16,-1 2 0-16,3 1 0 0,-3-8-2 0,0 0 2 15,0 0 0-15,0 1 0 0,2 1 1 16,-2 1-1-16,0-1 0 16,3 0 1-16,-3 0 0 0,0 0 0 15,1 1 0-15,-1-2-1 0,0 2 1 0,0-1-2 16,0-2-1-16,0 2 1 0,0-2-2 15,0 0-4-15,0 3-4 0,0-3-7 16,0 0-8-16,0 1-13 0,0-1-18 16,-4 3-29-16,-2-1-97 0,-2 0-120 15</inkml:trace>
          <inkml:trace contextRef="#ctx0" brushRef="#br0" timeOffset="165517.0988">870 288 322 0,'0'0'6'0,"0"0"-7"15,0 0-5-15,0 0-2 0,0 0 4 16,0 0 4-16,0 0-1 0,0 0 1 16,8 116-5-16,2-81-5 0,5 3-10 15,-1-3-16-15,-1 1-26 0,-2-6-60 16</inkml:trace>
          <inkml:trace contextRef="#ctx0" brushRef="#br0" timeOffset="168724.7708">930 755 473 0,'0'0'-11'0,"0"0"-6"0,0 0-18 15,5 155-31-15,8-107-20 0,4 8-11 16,6 6 12-16,4 7 31 0</inkml:trace>
          <inkml:trace contextRef="#ctx0" brushRef="#br0" timeOffset="165631.5129">1031 903 202 0,'0'0'31'0,"0"0"-12"0,0 0-11 0,-4 114-6 16,4-89-6-16,0 3-5 0,0-3-6 15,3-1-12-15,3-8-39 0</inkml:trace>
        </inkml:traceGroup>
        <inkml:traceGroup>
          <inkml:annotationXML>
            <emma:emma xmlns:emma="http://www.w3.org/2003/04/emma" version="1.0">
              <emma:interpretation id="{5D4D30F8-1BA0-45A8-AE74-E52A13C743C2}" emma:medium="tactile" emma:mode="ink">
                <msink:context xmlns:msink="http://schemas.microsoft.com/ink/2010/main" type="inkWord" rotatedBoundingBox="13151,2954 15412,4727 14669,5675 12407,3902">
                  <msink:destinationLink direction="with" ref="{10708C60-35B9-4F46-809C-A56638794209}"/>
                  <msink:destinationLink direction="with" ref="{1BAB3A74-2F2C-4E04-A93B-0B9CD6E7C552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65787.9443">977 1831 4 0,'0'0'24'16,"0"0"-3"-16,0 0-6 0,0 0-7 15,0 0-11-15,0 0-13 0</inkml:trace>
          <inkml:trace contextRef="#ctx0" brushRef="#br0" timeOffset="165935.6343">936 2381 119 0,'0'0'-2'0,"0"0"3"15,0 0 0-15,0 0 0 0,0 0-7 16,0 0-11-16,0 0-12 0,0 0-39 16</inkml:trace>
          <inkml:trace contextRef="#ctx0" brushRef="#br0" timeOffset="169259.2196">1239 2435 446 0,'0'0'-1'16,"0"0"-1"-16,0 0 1 0,0 0 1 0,0 0-1 15,0 0 1-15,0 0 0 0,117 51 0 16,-89-36 0-16,1 3 0 0,4 1-1 15,5-2 0-15,2-5-1 0,4 2-6 16,2-4-6-16,3 1-4 0,-3-2-5 16,7-1 0-16,-4 2 3 0,1 4 5 0,0 3 7 15,-5 4 2-15,1-2 9 0,-1 2 0 16,-1 0 5-16,-5-5 6 0,2-1 5 16,-2-6 6-16,1-1 0 0,-1-8-3 15,4 0-5-15,3 0-8 0,1-10-6 16,-4 1-2-16,8 0-2 0,-2-2 1 15,-1 2-1-15,1-2 2 0,1 1-2 16,4 0 0-16,-1 1-4 0,-2 0 4 16,-8 3-2-16,1-3 2 0,-6 3 2 15,-16 1-1-15,5 4 0 0,-12-1 0 0,-9-2 0 16,12 3-3-16,-9 1-8 0,0 0-7 16,0 0-9-16,-3 0-1 0,3 0 4 15,-3 0 2-15,3 0 4 0,-4 0 4 16,2 0 6-16,-1 1 8 0,5 6 7 15,-4-2 5-15,-2-2 5 0,5 3 2 0,-1-4 0 16,6 0-7-16,-1 2-5 0,0-1-3 16,1 1-4-16,-9-4 0 15,6 4 1-15,-6-2-2 0,-2 0 2 16,5 7 0-16,-4-2 1 0,-4 5 2 0,4 5-2 16,-2-2 0-16,-2 12-2 0,2-3-3 15,2 2-11-15,4 1-46 0,3-2-139 16</inkml:trace>
          <inkml:trace contextRef="#ctx0" brushRef="#br0" timeOffset="166239.3313">3068 2748 313 0,'0'0'-139'0</inkml:trace>
          <inkml:trace contextRef="#ctx0" brushRef="#br0" timeOffset="166412.2023">3653 3051 18 0,'0'0'-4'15,"0"0"-5"-15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52:06.77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51143FE-51AF-4F22-B180-FF60793BF419}" emma:medium="tactile" emma:mode="ink">
          <msink:context xmlns:msink="http://schemas.microsoft.com/ink/2010/main" type="inkDrawing" rotatedBoundingBox="24952,7945 31552,7960 31551,8099 24951,8085" semanticType="underline" shapeName="Other"/>
        </emma:interpretation>
      </emma:emma>
    </inkml:annotationXML>
    <inkml:trace contextRef="#ctx0" brushRef="#br0">90 95 379 0,'0'0'74'0,"0"0"-11"0,0 0-18 16,0 0-9-16,0 0-9 0,0 0-3 0,0 0 0 16,0 0 0-16,0 0 1 0,-86-14-2 15,86 14-5-15,-1 0-5 0,1 0-2 16,-3 0-2-16,3 0-2 0,0 0 0 15,0 0 0-15,0 0 0 0,18 0 0 16,12 0 0-16,12 5 0 0,8-5-1 0,4 0 0 16,6 0-2-16,5 0-1 0,-2 0-1 15,3 0-1-15,-4 0 1 0,-2 0-2 16,-3 0 1-16,-5 2 0 16,0 1 1-16,-1 1-2 0,-3-2 1 0,0 0 0 15,1 1-2-15,4-3 2 0,0 0 0 16,2 0-1-16,5 0 1 0,-1 0 0 15,3-3-1-15,-2-1 1 0,1 0-1 16,0-1 1-16,-4 3 0 0,0 2-1 16,-1 0 0-16,-4 0 0 0,1 0-1 0,-2 0 1 15,-3 2 1-15,2 0-1 16,-2 1 0-16,-2-3 0 0,1 2-1 0,-2-2 1 16,2 0 0-16,-2 0 1 15,0 0-1-15,-3 0 0 0,3-2-1 0,-6-1 1 16,0-1 1-16,-3 1-1 0,-1-1 3 15,1 3-3-15,-3-2 1 0,2 0-1 16,1 2 0-16,-2-1 1 0,4 0 1 16,2-1-1-16,2 0 2 0,2 3-3 15,3 0 0-15,1 0 0 0,3 0 0 0,2 0 0 16,-1 0 2-16,2-3-3 0,-1 3 2 16,-5 0-1-16,-1 0 1 0,-8 0-1 15,-8 0 0-15,-2 0 0 0,-2 0 0 16,-8 0 0-16,11 0 1 0,1 0-1 15,-3 0 0-15,10 0-1 0,-5 0 1 0,0 0 1 16,0 0 0-16,-12 0-1 16,6 3 0-16,-4 3 0 0,-7-4-1 15,10 4 1-15,-2-2 1 0,-9 0-1 16,12 1 0-16,-2-3 0 0,4 1-2 0,7-3 3 16,-3 2-1-16,2-2 0 0,1 2 0 15,1-2 1-15,2 2-1 0,2-2 0 16,-2 0 1-16,0 0-1 0,2 0 1 15,-7 0-1-15,2 0 0 0,-12 0 0 16,5 0 0-16,0 0 1 0,2 0-2 0,7 0 1 16,-4 0 0-16,-1 0-1 0,1 0 1 15,-1 0 1-15,3 0-2 0,-2 0 2 16,2 0 0-16,2 0-1 16,-1-2 0-16,3 2 1 0,2 0-1 0,0 0-1 15,-3 0 2-15,1 0-1 0,-2 2 0 16,-5 3 1-16,0 2-2 0,-3-1 1 15,2 0 1-15,-4-1-1 0,-2 0 0 16,-4-1 1-16,3-4-3 0,2 2 2 16,1-2 1-16,10 0-2 0,-4 0 2 0,4 0-1 15,-1-2 0-15,4 0 1 0,-3 0-1 16,1 0 1-16,-3-1-1 0,-2 3-1 16,2 0 2-16,-5 0-1 0,-7 0 0 15,3 0 0-15,-3 0 0 0,3 0 0 16,7 0 1-16,-1-2-1 0,5-1 1 15,0-2-2-15,4 4 1 0,4-4-1 16,1 0 1-16,-2 2 1 0,5-2-1 16,-7 3 4-16,-2-2 0 0,-16 1 2 15,2 3 2-15,-9 0 0 0,-3 0-1 0,4 0 1 16,-13 0-2-16,9 0-1 0,-6 0-1 16,9 0-1-16,7-2 0 0,2 0 0 15,9-1 1-15,-3 2 0 0,-7-2 0 16,1 2 1-16,-9 1-3 0,-10-3 2 15,1 3 0-15,-9 0 0 0,0 0-2 0,0 0-1 16,3 0-2-16,-2 0 0 16,2 0 0-16,-1 0 0 0,1 0 0 15,-3 0 0-15,0 0-2 0,0 0-1 16,0-3-7-16,0 3-9 0,0-3-19 0,-8-10-68 16,-2-9-221-16,-5-10-26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54:06.35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4ABC3FBD-13A3-4EA9-8200-40F679DAA3BB}" emma:medium="tactile" emma:mode="ink">
          <msink:context xmlns:msink="http://schemas.microsoft.com/ink/2010/main" type="inkDrawing" rotatedBoundingBox="21548,6794 21563,6794 21563,6809 21548,6809" shapeName="Other"/>
        </emma:interpretation>
      </emma:emma>
    </inkml:annotationXML>
    <inkml:trace contextRef="#ctx0" brushRef="#br0">0 0 202 0,'0'0'-46'0,"0"0"-60"0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52:22.70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4C3B4AD5-67F8-4E17-BC93-3B8902F619DB}" emma:medium="tactile" emma:mode="ink">
          <msink:context xmlns:msink="http://schemas.microsoft.com/ink/2010/main" type="writingRegion" rotatedBoundingBox="2989,8540 11161,8308 11345,14771 3173,15004"/>
        </emma:interpretation>
      </emma:emma>
    </inkml:annotationXML>
    <inkml:traceGroup>
      <inkml:annotationXML>
        <emma:emma xmlns:emma="http://www.w3.org/2003/04/emma" version="1.0">
          <emma:interpretation id="{B4CE334C-BD95-4050-AE4E-949F22F722F8}" emma:medium="tactile" emma:mode="ink">
            <msink:context xmlns:msink="http://schemas.microsoft.com/ink/2010/main" type="paragraph" rotatedBoundingBox="3915,8527 5524,8250 5704,9299 4095,95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525D18-C905-42D8-BC4B-CE96109D7988}" emma:medium="tactile" emma:mode="ink">
              <msink:context xmlns:msink="http://schemas.microsoft.com/ink/2010/main" type="line" rotatedBoundingBox="3915,8527 5524,8250 5704,9299 4095,9575"/>
            </emma:interpretation>
          </emma:emma>
        </inkml:annotationXML>
        <inkml:traceGroup>
          <inkml:annotationXML>
            <emma:emma xmlns:emma="http://www.w3.org/2003/04/emma" version="1.0">
              <emma:interpretation id="{FE3C5BD7-F6EB-43C3-AACC-48CC6DBBE96C}" emma:medium="tactile" emma:mode="ink">
                <msink:context xmlns:msink="http://schemas.microsoft.com/ink/2010/main" type="inkWord" rotatedBoundingBox="3915,8527 5524,8250 5704,9299 4095,95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1496-1874 261 0,'0'0'32'0,"0"0"-1"0,0 0 4 15,0 0 2-15,0 0-4 0,0 0 0 16,0 0-5-16,0 0 4 0,0 0 2 0,0 0 4 16,-18-60-1-16,18 60-4 0,0-2-4 15,0 0-1-15,0 0 0 16,0-2-3-16,-4 3 0 0,4-1-4 16,0-1-5-16,0 1-3 0,0-1-3 0,0 2-3 15,0-1-1-15,0-1-2 0,0 1-1 16,0 0-1-16,0 0 0 0,0 0 0 15,0-1-2-15,0 1 0 0,0 0 0 16,0 2-2-16,0-2 1 0,0 2 0 16,0 0 1-16,0 0-1 0,0 0 1 0,0 0 1 15,0 9 1-15,0 5-1 0,0 10 2 16,4-11-1-16,1 11 0 16,-1-1 0-16,2 2 1 0,-1 7-1 0,-1-1 1 15,-4-1-1-15,0 2 0 0,0 0-1 16,0 0 0-16,0 0 0 0,-1 4 2 15,-2-3-2-15,-2 0 1 0,4-9-2 16,1 1 0-16,-3 3 1 0,1-10 0 16,2 8 0-16,0-10-1 0,0-7 4 15,0-1-3-15,0-8 3 0,0 7-3 0,0 2-2 16,0-3 1-16,0 4 0 0,0-10 0 16,0 0-1-16,0 0 0 0,0 0-6 15,0 0-1-15,0 0-8 0,0 0-16 16,-3 0-29-16,-3 0-89 0,2-18-165 15,-2-7-8-15</inkml:trace>
          <inkml:trace contextRef="#ctx0" brushRef="#br0" timeOffset="490.7716">1516-1963 273 0,'0'0'29'0,"0"0"4"16,0 0 0-16,0 0 5 0,0 0 2 0,0 0 1 15,0 0 0-15,0 0-8 0,0 0-2 16,0 0-6-16,-57-30-6 0,57 30-4 16,-3 0-2-16,1-2-2 15,-1 2 0-15,2-3-3 0,-4 3-1 0,5-2-2 16,0 2 3-16,-4 0 1 0,4 0 4 0,0-1 4 15,0-2 4-15,19-2 2 16,5-3-3-16,14-2-1 0,3-1-3 16,2 0-3-16,4 3-3 0,-1-1-4 15,1 2-3-15,-3 6-1 0,-16-1-1 0,1 2-2 16,-16 0 0-16,5 0-1 0,-3 0-1 16,-9 2-1-16,2 1-2 0,-7 2-3 15,4-1-5-15,-2 1-10 0,1 1-7 16,-4-6-14-16,0 9-19 0,0 0-52 15,0-1-118-15,-4 5-51 0</inkml:trace>
          <inkml:trace contextRef="#ctx0" brushRef="#br0" timeOffset="1330.0564">1534-1261 402 0,'0'0'85'0,"0"0"-13"0,0 0-19 16,0 0-8-16,0 0-4 0,0 0-3 16,0 0-2-16,0 0-6 0,0 0-7 0,0 0-5 15,141-3-6-15,-82-9-5 0,7-5-2 16,3-3-8-16,-3 3-1 0,-8-6-15 16,-7 6-29-16,-18 1-216 15,-9 3-66-15</inkml:trace>
          <inkml:trace contextRef="#ctx0" brushRef="#br0" timeOffset="981.3513">1587-1593 305 0,'0'0'61'0,"0"0"-6"15,0 0-7-15,0 0-7 0,0 0-6 16,0 0-5-16,0 0-4 0,0 0-4 16,0 0-2-16,0 0-5 0,-24 1 1 15,21-1-1-15,1 3-2 0,2-3-1 16,-3 0-3-16,3 0-3 0,0 0 3 15,0 0 2-15,0 0 0 0,18-3 5 16,11-5 0-16,7-3-1 0,-2 0-1 16,2 0-4-16,-10 4-4 0,-3 1-3 15,-4 1-2-15,-10 2-2 0,9 2 0 0,-9 1-1 16,-3 0-1-16,5 0-2 0,-11 0-4 16,4 0-7-16,4 0-7 0,-2 0-11 15,1 4-8-15,-7-4-24 0,0 0-49 16,0 0-111-16,0 2-52 0</inkml:trace>
          <inkml:trace contextRef="#ctx0" brushRef="#br0" timeOffset="-992.001">885-1552 424 0,'0'0'66'0,"0"0"-5"0,0 0-16 0,0 0-7 15,0 0-5-15,0 0-6 0,0 0 0 16,0 0-5-16,0 0-3 0,0-21-5 15,0 18-1-15,0 1-2 0,0-7-1 16,0-2 0-16,0 1-1 0,0 4-1 16,0-1-2-16,0 1 0 0,-9-3-3 0,0 1 0 15,-6 1 1-15,4 3-3 0,-7-2 2 16,4 2 1-16,8 3-1 0,-1 1 2 16,-4-2-2-16,7 2 0 0,-5-4 0 15,-6 3-2-15,6 1 2 0,3 0 1 16,-12 0-2-16,9 0 1 0,-9 0 0 15,-2 0-1-15,7 0 1 0,-2 0 0 16,1 5 0-16,1-2 0 0,7 0-2 16,-5 2-1-16,3-2 0 0,2 0 0 15,-7 4 0-15,8-3 2 0,-5 3 0 0,-2-1-2 16,6-4 0-16,-5 7 1 0,7-4-1 16,-1-2 1-16,-4 7 0 15,5-5 1-15,-1-1-2 0,-4 7 0 16,5-6 2-16,-1-1-2 0,4 2 1 0,-4-1-1 15,1 1 0-15,4 0 2 0,-6 5-2 16,3-4-1-16,1-2 1 0,-2 8-3 16,1-6 4-16,1 0-1 0,-2 5 0 15,1-5 0-15,1-1 0 0,2 2-2 16,-3 0 2-16,3 1 1 0,0 0-1 0,0 6 3 16,0-8-2-16,0 6-1 0,0 3 0 15,5-3-1-15,-2 1 1 0,1-2 4 16,1 5-4-16,-1-5 3 0,1 4-3 15,-4-6 1-15,4 4-2 0,-1-10 1 16,1 6 1-16,-1-3-2 0,-2-4 1 0,7 6 0 16,-5-4 1-16,1-1 0 0,-1 0 0 15,-4-4 1-15,5 3-1 0,1-1 1 16,1 0-1-16,4 0-1 16,-2 0 1-16,-3-2-2 0,10 2 3 0,-10-2-2 15,5 0 0-15,-2 0 3 0,-1 0-4 16,-2 0 2-16,4 0 0 0,-1 0-2 15,-1 0 2-15,-2 0 0 0,0 0-1 16,1-2 2-16,-2-2-1 0,1 2-1 16,7-7 0-16,2 0 1 0,-3 0-1 0,8-2 2 15,-5 0-1-15,4-2-2 0,-1 2 2 16,-3-2-4-16,3 0 3 0,-7 2-2 16,7 0 4-16,-9 1 0 15,-4 6 0-15,5-3 0 0,-5 3 0 0,-1 0 1 16,1-7-1-16,-1 6-1 0,1 0 0 15,1-6-3-15,-2 5 2 0,-1-1 1 16,3-4-1-16,-1 5 1 0,-1-7-1 16,1-1 1-16,-1 6-1 0,1-2 2 15,-4 4-1-15,2 0-1 0,-1-10 1 0,1 10 0 16,-3-1-1-16,1-9 1 0,2 7-1 16,2-8-1-16,-4 1 1 0,4-1 0 15,1-10 1-15,-3 11 1 0,1-7-2 16,-2 8 0-16,-2 7 0 0,0-9 0 15,0 8 1-15,0 0 1 0,0-8-2 0,0 7 0 16,0 2 0-16,0-8-2 16,0 10 3-16,0-4 0 0,3 4-1 15,-3-4 1-15,0 4-2 0,0-2 1 16,0 0 0-16,0 0 0 0,0 2 1 0,0-3 0 16,-8-4-1-16,7 6 0 0,-4 0-1 15,1 3 2-15,-1-3-1 0,4 3 0 16,-4-3 0-16,-2-4 0 0,2 7 0 15,-5-5-1-15,4-2 1 0,1 7 1 16,-4-8-1-16,5 8 1 0,-1-1-1 0,-8-3 1 16,11 3-1-16,-5 1 0 0,-4-5-1 15,7 7 0-15,-5-2 1 0,7 2 0 16,2 2 1-16,-3-3-1 16,3 3 0-16,-6-3 1 0,-1-2-1 0,0 0 0 15,-3-1 0-15,5 1 1 0,1 0-2 16,-1 3 1-16,5 2 0 0,-7-4-1 15,1-1 1-15,1 1 1 0,1 2-1 16,4 2 0-16,-2-3 0 0,2 3-1 16,-3 0 0-16,2-2 1 0,-2 2 0 0,1-2 0 15,-7-2 0-15,-4-5-1 0,2 2 2 16,-11-4-1-16,11 4 0 0,-7 1 2 16,3 1-3-16,-3 1 1 0,0-1 0 15,-1 4-1-15,3-2 1 0,7 1 0 16,-6 0 0-16,6 2 0 0,0-3 1 15,-9 2-1-15,12 1 0 0,-3-3 0 16,2 3-1-16,7 0 1 0,-2-2 0 16,2 2 0-16,-10 0 0 0,1 0-1 15,0 0 0-15,-11 0 0 0,11 0 1 0,-9 0 0 16,0 0 0-16,9 0 1 0,-6 2 0 16,9 1-1-16,-1-3 0 0,0 1 0 15,7-1 0-15,-4 0-1 0,4 0 0 16,0 0-2-16,-5 3-6 0,5-3-8 15,0 0-11-15,-1 0-31 0,1 0-56 0,0 0-203 16,0 0-19-16</inkml:trace>
        </inkml:traceGroup>
      </inkml:traceGroup>
    </inkml:traceGroup>
    <inkml:traceGroup>
      <inkml:annotationXML>
        <emma:emma xmlns:emma="http://www.w3.org/2003/04/emma" version="1.0">
          <emma:interpretation id="{F668E3A0-49EF-4EC1-BEDA-832F33D617C7}" emma:medium="tactile" emma:mode="ink">
            <msink:context xmlns:msink="http://schemas.microsoft.com/ink/2010/main" type="paragraph" rotatedBoundingBox="3485,9692 10775,8882 11081,11636 3791,12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EB708C-D02A-4E3A-B619-11E8277CEE55}" emma:medium="tactile" emma:mode="ink">
              <msink:context xmlns:msink="http://schemas.microsoft.com/ink/2010/main" type="line" rotatedBoundingBox="3676,9671 10775,8882 10963,10569 3863,11358"/>
            </emma:interpretation>
          </emma:emma>
        </inkml:annotationXML>
        <inkml:traceGroup>
          <inkml:annotationXML>
            <emma:emma xmlns:emma="http://www.w3.org/2003/04/emma" version="1.0">
              <emma:interpretation id="{BA90CA89-89D9-42C6-A1B9-174C15A6BD6B}" emma:medium="tactile" emma:mode="ink">
                <msink:context xmlns:msink="http://schemas.microsoft.com/ink/2010/main" type="inkWord" rotatedBoundingBox="5740,9442 10775,8882 10906,10055 5871,1061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8970.658">2284-260 530 0,'0'0'57'0,"0"0"-17"15,0 0-11-15,0 0-7 16,0 0-5-16,0 0-2 0,0 0-2 16,0 0-2-16,0 0 2 0,-18-9-1 15,18 9-2-15,-1-2 0 0,1 2 0 0,-3 0-1 16,3 0 1-16,0-2 0 0,-2 2 0 16,2 0-1-16,0 0-2 0,0 0 0 15,0-2 0-15,0 2-3 0,0 0 0 16,0-3-1-16,-3 3 1 0,3 0-2 15,0-2-1-15,-1 0 2 0,1 0-3 0,-3-2 2 16,3 3 1-16,-2-1-1 0,2 1-3 16,-3-3 4-16,3 1 0 15,0 2-1-15,0-1 0 0,0 1-1 16,0-3-5-16,0-5 3 0,0 3 2 0,8-7 0 16,-2 3-1-16,3 0 1 0,4 1 0 15,-2 0 0-15,2 2 1 0,-2 1-1 16,1-1 0-16,-8 5 0 0,8-3 1 15,-4 4-2-15,-2-2 1 0,12 3-1 16,-9 0-1-16,6 0 2 0,3 0-1 0,-4 0 0 16,1 0 1-16,-5 4-1 0,4 3-1 15,-4 2 1-15,2 2 5 16,-6 0-5-16,3 3 3 0,-9-8-3 0,0 9 0 16,0 3 0-16,0 3 2 0,0 4-2 15,-4-5-1-15,-5-1 1 0,3-4-1 16,-8 4 1-16,5-2 0 0,-4 2 1 15,2-3-1-15,-2-1 0 0,-1-1-2 16,4-3 2-16,-4 8 0 0,5-8 0 16,4-7 1-16,-1 3-1 0,6-7 1 0,0 0 0 15,0 0-1-15,0 2 2 0,0-2-1 16,0 2 0-16,0-2-1 0,0 3-1 16,0-3 1-16,0 0 0 0,0 1 2 15,0-1-1-15,5 0 3 0,15 0-3 16,8 0 0-16,10 0 1 0,-1 0 0 15,-4-4 0-15,3 0 0 0,-12 1-1 16,0 2 1-16,-8-2-1 0,-7 3 0 16,0 0-1-16,-9 0 1 0,0 0 0 15,0-2-1-15,0 2 2 0,4 0-1 0,-2 0 0 16,1 0-2-16,-2 0-1 0,2 0 0 16,-1 0-3-16,1 0-5 0,-3 0-16 15,0-2-34-15,0 2-65 0,0-6-193 16,-9-2-14-16</inkml:trace>
          <inkml:trace contextRef="#ctx0" brushRef="#br0" timeOffset="41128.8356">4548-682 798 0,'0'0'34'0,"0"0"1"0,0 0-5 15,0 0-13-15,137-30-9 0,-80 13-5 16,5 1-3-16,-2-1-3 0,2-2-7 15,-2-1-36-15,-8 0-261 0,1 3-40 16</inkml:trace>
          <inkml:trace contextRef="#ctx0" brushRef="#br0" timeOffset="40953.2547">4476-1117 619 0,'0'0'63'16,"0"0"-13"-16,0 0-13 0,0 0-6 15,0 0-6-15,0 0-4 0,0 0-2 16,0 0-8-16,114-3-1 0,-52-7-4 16,4-1-3-16,3 2-1 0,-1 3-1 15,-3 1-4-15,-11 3 1 0,-9 2-3 0,-15 0-6 16,-6 2-16-16,2 7-31 0,-10-3-77 16,7 7-174-16,-8 0-10 0</inkml:trace>
          <inkml:trace contextRef="#ctx0" brushRef="#br0" timeOffset="41987.6545">6623-1342 573 0,'0'0'63'0,"0"0"-5"16,0 0-19-16,0 0-6 0,0 0-10 15,0 0 1-15,0 0-2 0,0 0-4 16,0 0-5-16,0 0-5 0,-11 2-1 15,11-2-4-15,-3 0-1 0,3 0-1 16,0 0-1-16,-1 0 1 0,1 0-1 0,-3-7 3 16,1-1-3-16,-1 1 0 0,2-11 0 15,1 10 0-15,0-13 0 0,0 2 0 16,0 1 1-16,0-2-2 16,0 2 2-16,0 3-1 0,0 7 0 0,0-8 2 15,0 10-1-15,0-1 1 0,0-1 2 16,0 0-1-16,1 2 1 0,4-8 0 15,-1 3-1-15,4 1-1 0,-2-1 1 16,0 1-1-16,3 2 1 0,5-3 0 16,4-2-1-16,1 2 1 0,10-4 1 0,-1 5 0 15,1 0 1-15,4 2 0 0,0-1-1 16,3 1 0-16,-3 1-1 0,-9 3-1 16,3 2-1-16,-10 2 0 15,4 0-1-15,3 0 0 0,-3 6 0 0,6 5-1 16,-3 4 0-16,-1 2 1 0,-5 3 0 15,-2 3-1-15,1-1 0 0,-5 2 2 16,1 1-1-16,-5-8 0 0,-2 5 0 16,-6 0 0-16,0 2 0 0,-2 11 0 15,-11-6 0-15,-11 3 0 0,-8 1 2 0,-2 1-2 16,-12-2 3-16,0 1-4 0,-2-2 1 16,1-2-1-16,5-2-1 0,7-6-2 15,11-5-5-15,6-6-8 0,14-7-16 16,4 6-16-16,-2 0-42 0,2 2-192 15,0 0-43-15</inkml:trace>
        </inkml:traceGroup>
        <inkml:traceGroup>
          <inkml:annotationXML>
            <emma:emma xmlns:emma="http://www.w3.org/2003/04/emma" version="1.0">
              <emma:interpretation id="{1E31F339-2351-49F9-907E-C6C1203F1ECE}" emma:medium="tactile" emma:mode="ink">
                <msink:context xmlns:msink="http://schemas.microsoft.com/ink/2010/main" type="inkWord" rotatedBoundingBox="5410,10124 6607,9991 6721,11015 5524,1114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9822.4813">2053-453 297 0,'0'0'61'0,"0"0"-11"0,0 0-10 0,0 0-10 16,0 0-4-16,0 0 1 15,0 0 3-15,0 0 1 0,0 0-2 16,0 0-3-16,6-77-4 0,-6 75-3 0,3 0-1 16,-3-1-5-16,0 2-4 0,1 1-3 15,-1-3-1-15,0 3 0 0,0 0 1 16,0 0-2-16,0 0 1 0,0 0-1 15,0 0-2-15,0 0 3 0,-1 0 1 16,-8 14 0-16,-3 3 4 0,-3 5-1 0,1 2-2 16,-5 3 1-16,1 2-1 0,-3 1 4 15,-1 3-5-15,3-1 2 0,4-1-4 16,1-1-1-16,5 3 1 16,5-12-1-16,2 4 2 0,2 5-1 0,0 1-1 15,0 10 1-15,2-3-1 0,5 0 0 16,2 1 1-16,2-3 0 0,4-4 2 15,-2 2-1-15,10-6 1 0,-2-1-1 16,6-3-1-16,2-3 0 0,7-5 0 16,-3-5-2-16,0-3 0 0,-9-2-3 0,0-3-1 15,-9-2-3-15,-7-1-6 0,7 0-9 16,-9 3-13-16,1-3-21 0,-1 2-53 16,-6-2-198-16,0-6-14 0</inkml:trace>
          <inkml:trace contextRef="#ctx0" brushRef="#br0" timeOffset="40133.0326">2789-474 778 0,'0'0'18'0,"0"0"1"16,128 41-3-16,-92-3-2 0,-1 9 0 15,-4 10-6-15,-5 7 0 0,-4 8-3 16,-11 4-5-16,-6 2 0 0,-5 3-7 15,-16 3-14-15,-6-2-39 0,-7-1-196 16,-5-14-73-16</inkml:trace>
        </inkml:traceGroup>
        <inkml:traceGroup>
          <inkml:annotationXML>
            <emma:emma xmlns:emma="http://www.w3.org/2003/04/emma" version="1.0">
              <emma:interpretation id="{4A0E7012-521A-4803-9111-D32B1A84ECEA}" emma:medium="tactile" emma:mode="ink">
                <msink:context xmlns:msink="http://schemas.microsoft.com/ink/2010/main" type="inkWord" rotatedBoundingBox="3717,10039 10434,9293 10581,10611 3863,11358"/>
              </emma:interpretation>
              <emma:one-of disjunction-type="recognition" id="oneOf3">
                <emma:interpretation id="interp3" emma:lang="" emma:confidence="0">
                  <emma:literal>'</emma:literal>
                </emma:interpretation>
                <emma:interpretation id="interp4" emma:lang="" emma:confidence="0">
                  <emma:literal>)</emma:literal>
                </emma:interpretation>
                <emma:interpretation id="interp5" emma:lang="" emma:confidence="0">
                  <emma:literal>l</emma:literal>
                </emma:interpretation>
                <emma:interpretation id="interp6" emma:lang="" emma:confidence="0">
                  <emma:literal>`</emma:literal>
                </emma:interpretation>
                <emma:interpretation id="interp7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42332.7229">6779-1082 740 0,'0'0'45'0,"0"0"-8"0,0 0-15 15,0 0-10-15,0 0-7 0,0 0-2 16,0 0 0-16,0 0 0 0,0 0 1 16,0 0-1-16,103 133 0 0,-94-86-2 0,-5 6 0 15,2 1-2-15,-1 1 1 16,-4 1-2-16,4-5 0 0,-2-8-8 0,-3-8-10 16,0-10-23-16,0-7-32 0,0-8-119 15,0-1-122-15</inkml:trace>
          <inkml:trace contextRef="#ctx0" brushRef="#br0" timeOffset="42808.1985">6945-154 729 0,'0'0'10'0,"0"0"0"0,0 0 0 15,0 0-8-15,0 0-2 0,0 0 1 16,0 0-1-16,0 0 1 0,0 0-1 15,4 77 1-15,-13-57-1 0,3-9 1 16,-3-1-1-16,0 0 2 0,5-5 2 0,-1-1 2 16,5-4 1-16,-1 0 2 0,-4 0-3 15,1 0 1-15,-1-4 0 0,5-11 2 16,0 2 1-16,9-2 0 16,5 0-1-16,4 4-2 0,-8 8-1 0,-4-2-3 15,3 5-3-15,-9 0-1 0,0-2 0 16,0 2-1-16,0 0 0 0,0 10 0 15,-10 3 1-15,-4 3 1 0,-1-8 0 16,3-1 0-16,6-5 3 0,2 3 1 16,4-5 2-16,-2 0 0 0,2 0-3 0,-3 0-1 15,2 0-4-15,1 0-11 0,0 0-53 16,1 0-240-16,8-10-33 0</inkml:trace>
          <inkml:trace contextRef="#ctx0" brushRef="#br0" timeOffset="2878.9601">157-593 449 0,'0'0'63'0,"0"0"-17"0,0 0-8 16,0 0-6-16,0 0-3 0,0 0-4 15,0 0-2-15,0 0-2 0,0 0-5 16,-23-3-4-16,19 1-6 0,4 2-2 16,-5 0-2-16,5 0 0 0,0 0 0 0,0 0 1 15,-1 0-1-15,1 0-2 0,0 0 3 16,0 0 1-16,0 0 3 0,0 0 3 16,0 0 1-16,0 0-1 15,6 0 0-15,7 0-2 0,7 0-1 0,7 0 2 16,-1 0-5-16,10 0-1 0,-2 0 1 15,2 0-3-15,2-5 1 0,0 1 0 16,-4 2-2-16,-7 0 2 0,2 2 0 16,-10-3-1-16,1 3 0 0,2 0-1 15,-2 0 1-15,-1 0-1 0,-2 0 1 0,0 0 1 16,-1 0-1-16,1 0 0 0,1 0 1 16,9 0-2-16,-12 0 2 0,16 0-1 15,-5 0 0-15,2-4 2 0,9 0-3 16,-13 1 1-16,0 1 0 0,4 1-1 15,-10 1 1-15,6-5 1 0,-4 5-1 0,-7-3 1 16,7 1-1-16,-2 1 0 16,9-3 0-16,-3 3 2 0,9-4-2 15,-3 2 1-15,2-1-1 0,-4 2-3 16,-1 0 3-16,-1-1-1 0,6 2 0 0,1 1 1 16,4-3-1-16,-8 3 0 0,-5 0 0 15,4-2 0-15,-1-2 1 0,6 2-1 16,-2-5 0-16,-9 5 0 0,2-3 0 15,-9 2 0-15,6 0 1 0,-4 1 0 16,1-1 0-16,0 2-1 0,0-1 0 16,-3-2-1-16,3 4 1 0,-3-1 0 15,3-2 1-15,11 2-1 0,-4-3 0 0,8 1 0 16,0-2-1-16,-10 2 1 16,4 0 0-16,-2 0 1 0,3-1 0 0,-4 0-2 15,0 1 2-15,0-1-1 0,-6 4 0 16,9-3-2-16,-3 3 3 0,0 0-1 15,4 0 0-15,1 0 2 0,0 0-2 16,-11-1 0-16,10 1 1 0,-8-3 1 16,-11 3-1-16,9-1 4 0,-9 1-3 0,0 0 1 15,-3 0 0-15,-6 0-2 16,0-3 1-16,0 3-1 0,4 0 1 0,-4 0 0 16,5 0-1-16,-4 0-1 0,2 0 1 15,-1 0 0-15,1 0-1 0,-3 0 1 16,0 0-2-16,1 0-1 0,-1 0-4 15,0 0-13-15,0-3-41 0,-15-5-252 16,-7-2-37-16</inkml:trace>
        </inkml:traceGroup>
      </inkml:traceGroup>
      <inkml:traceGroup>
        <inkml:annotationXML>
          <emma:emma xmlns:emma="http://www.w3.org/2003/04/emma" version="1.0">
            <emma:interpretation id="{C44F725F-E95C-4EB4-97E9-3ED022223363}" emma:medium="tactile" emma:mode="ink">
              <msink:context xmlns:msink="http://schemas.microsoft.com/ink/2010/main" type="line" rotatedBoundingBox="3654,10378 6468,11027 6193,12218 3379,11569"/>
            </emma:interpretation>
          </emma:emma>
        </inkml:annotationXML>
        <inkml:traceGroup>
          <inkml:annotationXML>
            <emma:emma xmlns:emma="http://www.w3.org/2003/04/emma" version="1.0">
              <emma:interpretation id="{C38FD351-6072-4727-87BC-81BE2BD539F7}" emma:medium="tactile" emma:mode="ink">
                <msink:context xmlns:msink="http://schemas.microsoft.com/ink/2010/main" type="inkWord" rotatedBoundingBox="3654,10378 6468,11027 6193,12218 3379,11569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36420.3434">2299 1066 473 0,'0'0'55'0,"0"0"-8"0,0 0-7 16,0 0-7-16,0 0-4 0,0 0-6 15,0 0-3-15,0 0-6 0,0 0-6 16,-37-24-2-16,32 20-2 0,1 0 3 15,-1-2-2-15,1 1 3 0,-2-1 1 16,6 1 0-16,-5-3 1 0,4 2-1 0,-4-1 2 16,2 1 1-16,2-3-1 0,-2 2 1 15,1 2-2-15,-1-3-1 16,3 8-1-16,-1-1-2 0,1 1-2 16,0-2 1-16,0-1-1 0,-3 1-1 0,3-1 2 15,0 2-3-15,0-3 0 0,0 3 0 16,0 1 0-16,0-2 1 0,0 2-1 15,0-3 0-15,0 3-2 0,0 0 0 16,0 0 0-16,0 3 0 0,0 19 1 16,0 10 0-16,0 13 0 0,0 1 1 0,0 0-2 15,0 4 3-15,4-6-1 16,-1 1 2-16,-1-2 0 0,1-16 0 16,-2 0 0-16,-1-8-1 0,0-2 1 15,0 1-2-15,0-11 0 0,0 2 0 0,0-9-1 16,0 0 0-16,0 0 1 0,0 2-1 15,0 0-1-15,0 0 1 0,0-2-1 16,3 2 0-16,-3-2-1 0,0 0-5 16,0 3-10-16,0-3-17 0,0-11-38 15,-3-3-101-15,-3-10-156 0,6 0-9 0</inkml:trace>
          <inkml:trace contextRef="#ctx0" brushRef="#br0" timeOffset="36899.4053">2526 1023 523 0,'0'0'68'0,"0"0"-17"16,0 0-10-16,0 0-5 0,0 0 0 15,0 0 1-15,0 0-7 16,0 0-7-16,0 0-6 0,0 0-3 16,23-19-4-16,-23 17-2 0,0 2-1 0,4-1-1 15,-4 1-1-15,0-3-2 0,2 3 0 16,-2 0 1-16,0-2-1 0,3 2 1 15,-3 0-2-15,0 0-1 0,0 0-2 16,1 0-1-16,-1 0 1 0,3 23 1 16,2 7 1-16,-1 13 1 0,1 3 2 0,-4-1-1 15,4 4 2-15,1-1 0 0,-2-5 0 16,-1 1 0-16,2-4 0 0,-4-2-2 16,-1-12 1-16,3 1 0 0,-3-13-1 15,0-4 0-15,2-2-1 0,-2-8-1 16,0 0-1-16,0 0 1 0,0 3 0 15,3-2 1-15,-3 2-1 0,0-1-2 16,0 0-6-16,1-2-16 0,-1-2-33 16,0-20-195-16,-4-13-97 0</inkml:trace>
          <inkml:trace contextRef="#ctx0" brushRef="#br0" timeOffset="6666.8786">631 713 509 0,'0'0'52'0,"0"0"-6"0,0 0-5 16,0 0-6-16,0 0-9 0,0 0 0 15,0 0-8-15,0 0 1 0,0 0-1 16,-9-75-4-16,7 69 0 0,-2-1-1 16,-1-6-1-16,0 9-1 0,1-3-1 15,-5-4-3-15,4 6-1 0,-5-4-1 0,1 1-1 16,-5 1-1-16,4 1-1 0,-5 1 0 16,1 1-1-16,-4 2 0 0,3 0 0 15,0-1-1-15,-3 3 2 0,3 0-1 16,-3 0 2-16,3 0 0 0,-1 0-1 15,9 0 0-15,-8 0 0 0,8 0 0 0,-2 3 0 16,3-1 2-16,6-2-3 16,-5 0 0-16,5 0 0 0,-4 0-2 15,-5 2 2-15,3 0 1 0,1 0-1 16,-4 1 0-16,5 1 0 0,-10 3 0 0,4-1-1 16,-1 3 0-16,-1-1 0 0,2 2-1 15,-4-3 5-15,8 6-4 0,-6-2 4 16,2-3-3-16,4 2-2 0,1-4 2 15,2-1-1-15,-1 1 0 0,2 1 0 16,-2-3 0-16,1 3 1 0,-3-3-1 0,6 2 0 16,-5-1 0-16,4 1 0 0,1-6 0 15,-4 7 0-15,3 0-1 0,-2-1 0 16,-2 7 1-16,4-3 0 0,-2 5 1 16,1 3 0-16,-1-4-2 0,2 2 1 15,1-6-1-15,0 7 1 0,0-9 1 16,0 2-1-16,0 4 1 0,0-5-1 15,0 6-1-15,0-1 1 0,1 0 1 16,4-2-1-16,-1 1 2 0,1-1-2 16,-1-3 1-16,1 2-1 0,4-2 1 0,-3 2-1 15,-1-6 1-15,4 1 0 0,-5-1 0 16,1-4 1-16,8 6-2 0,-7-4 1 16,8 4 1-16,-4-3-1 0,-2-2 0 15,5 3 0-15,-7-4-2 0,0 2 1 16,8-2 1-16,-5 2 0 0,6-3 1 15,1 0 0-15,1 0-1 0,1 0-1 16,0 0 1-16,6-4 0 0,-9 1-2 16,8-3 2-16,-10 4 0 0,1-4 0 15,-2 1 2-15,-5 2-1 0,4-4 0 0,-7 3-1 16,7-3 0-16,1-2 1 0,-3 1-1 16,3-3 1-16,-3 2-2 0,4-3 0 15,-4 3-2-15,0-1 2 0,0-1 1 16,-3 3-1-16,4-3 3 0,-4 0-2 15,1 1-1-15,-1-2 1 0,2 0-1 0,-2-1 1 16,0 2 1-16,-2-4-2 16,4 2 0-16,-2-2 1 0,-2 3-1 15,-4 5 0-15,9-6 2 0,-9 7-2 16,5-2 0-16,-1-8 0 0,-2 10-2 0,1-1 2 16,-2-8 1-16,2 9-5 0,-1-7 5 15,1 0-5-15,-2 6 3 0,2-1 2 16,-3-2-2-16,0 1 1 0,0 1 0 15,0-10 0-15,0 9 0 0,0 0 1 16,0 2 0-16,0 7-1 0,0-9 0 0,0 3 0 16,0-3 0-16,0 3 1 0,0-3 0 15,0 2-1-15,-3 1 0 0,-1-10-1 16,2 8 0-16,-1 0 1 0,2 2 1 16,-2-3-1-16,1 3 1 0,-1-1-1 15,-3-6 0-15,2 6 0 0,4 0 0 16,-5 3 1-16,4-3 0 0,-2 3-1 15,-2-3 0-15,4 3 0 0,-4-3 1 16,2 1-2-16,-1-1 3 0,2 1-2 16,-2 1 1-16,-1-1 0 0,4 1-2 0,-2 0 1 15,3 5 1-15,-5-6-2 0,1 1 1 16,-1-1 0-16,4 1-2 0,1 5 2 16,0-2 0-16,0 2 0 15,0-2 1-15,-5-5-2 0,-4 1 2 0,8 1-1 16,-7-6 0-16,3 8 0 0,-4-10-1 15,-1 5 1-15,8 4 0 0,-1-1 2 16,-1-1-2-16,-1 1 1 0,1 1-2 16,2-1 1-16,2 5 0 0,-3-1 0 15,3 1 2-15,-4-7-2 0,-2 3 0 0,1-3 0 16,-1-1-1-16,2 5 1 0,-1-2 0 16,-4-4 0-16,5 5 1 0,-1 0 1 15,-4-8-4-15,5 8 4 0,-1-1-2 16,1 2 0-16,4 3 1 0,-2-4 0 15,2 4-1-15,-4-1 1 0,-1-7-1 16,1 5 0-16,-1-2 1 0,-4-4-2 16,5 5 1-16,-7-3 1 0,2-2-2 15,-1 1 1-15,-8-6-1 0,7 6 1 16,-12-3 0-16,14 1 1 0,-4 4 0 0,-2 0-1 16,6-4 0-16,-5 4-1 0,4 1 0 15,-4-3 1-15,-1 0 0 0,6 2 0 16,-6 0 0-16,-9-3-2 15,8 2-1-15,-8 1 1 0,9 4-1 0,-4-1 1 16,0 3-4-16,4 0-3 0,-3 0-5 0,4 0-7 16,-10 0-12-16,9 3-27 0,-9 1-43 15,11-2-155-15,5 0-66 0</inkml:trace>
          <inkml:trace contextRef="#ctx0" brushRef="#br0" timeOffset="8720.1858">1319 391 615 0,'0'0'43'0,"0"0"-16"15,0 0-11-15,0 0-2 0,0 0 0 16,0 0-1-16,0 0 2 0,0 0-2 0,0 0 1 16,0 0 1-16,27-86-2 15,-18 72 0-15,-3 2-3 0,3-2-1 16,-4 2 0-16,4-3-3 0,-8 9 0 16,7-7-1-16,-4 7-1 0,-2-1 1 0,2-4-1 15,1 6 1-15,-1-1 0 0,1 1 0 16,-5 5-1-16,0-3 0 0,0 3 0 15,1-2-1-15,-1 1 1 0,3-2-2 16,-3 1-4-16,0 2 3 0,2-3 0 16,-2 3-1-16,0-1 5 0,3 1-5 0,-3-3 0 15,0 3 0-15,0-2 0 0,0 2 0 16,0 0 0-16,0 0 0 0,0 0 0 16,0 0-2-16,0 0 2 0,0 0 0 15,0 0 0-15,0 0 0 0,-8 0 0 16,-2 11 0-16,1 0-1 0,-6 8 1 15,1 0-1-15,-1 3 1 0,-4 7 0 16,-2-1 1-16,4 0-2 0,-1-3 1 16,4-7 1-16,4 1-1 0,2-7 0 15,2 1 0-15,-3 1 1 0,5-2-1 0,-1 2 0 16,1-1 0-16,-1 1-1 0,1-1 1 16,-2 0 0-16,1 0 0 0,1 10 3 15,-1-10-3-15,1 11 0 0,-1-10 1 16,4 5 2-16,-2-1-4 0,1-2 5 15,2 3-4-15,0-1 0 0,0 0 1 16,0-3-2-16,0 3 2 0,2-3-1 16,5 0 0-16,-1-1 0 0,3 0-1 15,0-3 1-15,0 2 0 0,-4-9 1 16,4 7-1-16,-8-7 1 0,4 0 0 0,8 3-1 16,-7-5 1-16,-1 0-1 0,-1 2 0 15,5-4 1-15,1 2-1 0,-4-2 0 16,12 0 0-16,-9 0 1 0,6 0-2 15,0-2 2-15,-2-4 0 0,1 1 0 16,-1-3-1-16,-2 1 1 0,-2-1-1 16,4 1 0-16,-8 2 0 0,4-3 1 15,-5 2-1-15,-2 3 1 0,7-6 0 16,-5 5 0-16,2-10-1 0,3 4 0 16,-4-4 0-16,-1 2-1 0,1 6 1 0,-1-9 1 15,-2 9-1-15,1-1 0 0,1-6 0 16,-2 6 0-16,1-1 0 0,-2 4-5 15,3-4 5-15,-3 0-5 0,-1 3 5 16,5 0 4-16,-5 5-4 0,0 0 0 16,0 0 0-16,0 0-4 0,0-2 3 0,0 0 1 15,0 0-1-15,4 0 0 0,-4-1 1 16,0 1 2-16,0 0-2 0,0 0 0 16,0 0 0-16,0-1-2 0,0 1 1 15,0 0 1-15,0 0 0 0,0-2-1 16,0 3 0-16,0-1 0 0,0-1 0 15,0 2-1-15,0-3 2 0,0 4-2 16,0-1 2-16,-4 1 0 0,4 0 0 16,0 0 0-16,0 0 0 0,0 0-2 15,0 0 2-15,-5 5 4 0,5 2-3 0,-1 3 7 16,1 6-8-16,0-8 0 0,0 8 0 16,0 0-2-16,1-1 2 0,4-2 1 15,4 2-3-15,0 6 2 0,-3-10 0 16,3 8-1-16,-5-8 2 0,5 0-2 15,-3 3 1-15,2-3 0 0,-2 0 0 16,-6-6-2-16,10 5 2 0,-5-5 0 0,-1-1 1 16,5 4 1-16,-4-3-2 15,-1-3 1-15,2 2-1 0,2-2-1 16,-2 2 2-16,1-3 0 0,4 3 0 0,-2 0-1 16,-3-4 1-16,3 2-3 0,-5-2 1 15,7 0 2-15,-2 0-1 0,4 1 0 16,-2-1 0-16,-3 0 2 0,1 3-2 15,-9-3 0-15,6 0 1 0,-2 0-2 16,5 0 1-16,0 0 1 0,-4 0 0 0,1 0 0 16,-2-3 0-16,5 2-2 15,-4-1 2-15,1-2 0 0,1 3-1 16,-1-2 3-16,-1-2-3 0,1 2 0 16,1-2-1-16,4-1 1 0,-4 1 0 0,-1-1 1 15,8-3-1-15,-10 4 1 0,1 4-1 16,-5 1 0-16,1-5 1 0,4 1 0 15,-1-1 0-15,1 0 2 0,-5 5-1 16,0 0-2-16,0 0 1 0,1 0 1 16,-1-1-1-16,3-9 2 0,-1 2-2 0,1 1 0 15,-2 0 0-15,-1-1-2 0,0-2 1 16,0 2 1-16,3 2-1 0,-3-3 0 16,2 2 1-16,-2-3-5 0,3 4 5 15,-3 6 0-15,0-2 0 0,0-6 1 16,0-2-2-16,0-7-4 0,0 0 4 15,0 3 1-15,0-1-1 16,-3 6-1-16,1-7 1 0,2 10 0 0,-3-4 1 16,3 4-1-16,-1-3 1 0,1 2-1 15,-3 1 1-15,3 0 0 0,-2-3 0 0,-1 1 0 16,-3-9 0-16,6 2-1 0,-4-1 0 16,-1 1 0-16,1-2 0 15,-1 3 1-15,4 7-1 0,-2-8 0 0,1 8 0 16,-1 1-1-16,2-1 1 0,-4 1 0 15,5 0 1-15,-4-2 0 0,4 1-1 0,0 7 0 16,-2-6 0-16,-1-1 0 16,2-6-1-16,-4 0 2 0,1-3-1 15,-1 3 1-15,1-2 0 0,-5-1-1 16,9 10 0-16,-5-8 0 0,4 6 0 0,-2 3 1 16,1-1 0-16,2 6 1 0,-3-10-1 15,2 4 0-15,-2-3 0 0,3 2-1 16,-2-1 0-16,-1 2 1 0,2-2 0 15,1 1 0-15,0 7-1 0,-3-1 0 16,3 1 0-16,0-3 0 0,-2 1 1 0,2-1-1 16,-4 2 1-16,4-2-1 0,0 1 1 15,0 0-1-15,-5 0 1 16,5 0 0-16,0-1-1 0,0 1 0 16,0 0-1-16,0 0-3 0,-1 2-6 0,1-2-22 15,0-1-74-15,-3 3-220 0,3-2-35 16</inkml:trace>
        </inkml:traceGroup>
      </inkml:traceGroup>
    </inkml:traceGroup>
    <inkml:traceGroup>
      <inkml:annotationXML>
        <emma:emma xmlns:emma="http://www.w3.org/2003/04/emma" version="1.0">
          <emma:interpretation id="{9AB0E7F2-420E-4928-AAB5-EAB2F82AEEDB}" emma:medium="tactile" emma:mode="ink">
            <msink:context xmlns:msink="http://schemas.microsoft.com/ink/2010/main" type="paragraph" rotatedBoundingBox="3123,13235 11295,13002 11345,14771 3173,150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5E7FD8-70EA-47CD-BDA7-EEFDE2CC72BE}" emma:medium="tactile" emma:mode="ink">
              <msink:context xmlns:msink="http://schemas.microsoft.com/ink/2010/main" type="line" rotatedBoundingBox="3123,13235 11295,13002 11345,14771 3173,15004"/>
            </emma:interpretation>
          </emma:emma>
        </inkml:annotationXML>
        <inkml:traceGroup>
          <inkml:annotationXML>
            <emma:emma xmlns:emma="http://www.w3.org/2003/04/emma" version="1.0">
              <emma:interpretation id="{571FA030-19B6-4D06-9407-19FDA305F897}" emma:medium="tactile" emma:mode="ink">
                <msink:context xmlns:msink="http://schemas.microsoft.com/ink/2010/main" type="inkWord" rotatedBoundingBox="3123,13235 5754,13160 5802,14868 3172,14943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68901.6832">337 3294 495 0,'0'0'66'0,"0"0"-13"0,0 0-13 15,0 0-8-15,0 0-3 0,0 0-3 16,0 0-2-16,0 0-3 0,0 0 1 15,27-46-5-15,-27 46-3 0,0-2-4 16,0 2-4-16,2-3 0 0,-2 2 0 0,0-2-1 16,3 2-1-16,-3-2 0 0,0 0 0 15,0 2 0-15,0-1-1 16,0-6-1-16,-5 1 0 0,-4-4-1 16,2 2 0-16,1 6 0 0,-3-6-1 0,3 7 1 15,-2-3-3-15,-7 1 2 0,11 2 0 16,-2-1 0-16,-2 3 2 0,-1-1-2 15,-1 1 1-15,-5 0 0 0,-3 0-1 16,13 0 2-16,-10 0 0 0,6 0 0 16,-9 1 0-16,-6 6 0 0,9 0-3 0,-8 1 2 15,4 3 1-15,5-5-1 0,-5 3-1 16,5-2 0-16,5 1-1 0,-4-2 2 16,7-3-1-16,-5 5 1 0,7-4-1 15,-8 5 1-15,-3 7 0 0,4-8-1 16,-7 8 1-16,12-7-1 0,-3-1 2 15,0 1-1-15,0 2-1 0,-5 4 1 16,8-2-2-16,-6 2 1 0,6-4-1 16,0 1 1-16,2 1 0 0,1-5 0 15,1 5 1-15,2-4 0 0,0-3-1 0,0 9 2 16,0-6-4-16,0 4 4 0,6 8 2 16,3-6-3-16,9 5 5 0,-7-7-4 15,7 1 0-15,-3-3 0 0,-1-5 0 16,5 3 0-16,-5-3 1 0,-1-1-1 15,2 1 1-15,0-2 1 0,2-1-3 16,-2-3 2-16,0 1 1 0,3-1-1 16,0 0 0-16,-2 0-1 0,2 0-1 15,1-3 2-15,5-2 0 0,-9 1-2 16,7-5 0-16,-2-2 0 0,-2 0-5 0,4-3 5 16,-2-2-5-16,-5 0 4 0,0 5-1 15,3-2 1-15,-3 2 1 0,3 0-1 16,2-8 1-16,-4 8-1 0,-4-1 1 15,-3 3-1-15,0 1 1 0,0-1 0 16,-4 3 0-16,-1 2 0 0,-2-3 0 0,1 1 1 16,-2 0-1-16,7-8 0 0,-7 7 2 15,2-7-3-15,2-1 0 16,-5 0 0-16,1 0 0 0,-1-4 0 16,5-8 1-16,-5 9-1 0,6-10 1 0,-3 9-1 15,-3 2-1-15,1 1 2 0,-1 8 0 16,0-9 0-16,0 9 0 0,0-7 0 15,0-1-2-15,0-2 2 0,0 2 0 16,-1 2 0-16,-2-1 2 0,-3-3-2 16,1-3 1-16,-1 0-1 0,-6-8-1 0,-3-1 0 15,0-2 1-15,-7-6-2 0,-7 1-1 16,2-1 1-16,-6 6-1 0,-2 0 0 16,-2 5 1-16,-5 3 0 0,4 2-3 15,0 8 2-15,1 1-3 0,8 4 3 16,1 2 0-16,14 2-2 0,5 2-3 15,-1 3-3-15,10 0-7 0,-9-2-5 16,4 2-12-16,-4-1-21 0,3 1-23 16,6 0-93-16,0 0-139 0</inkml:trace>
          <inkml:trace contextRef="#ctx0" brushRef="#br0" timeOffset="70208.7451">1073 3661 633 0,'0'0'67'0,"0"0"-11"0,0 0-13 0,0 0-16 16,0 0-11-16,141 49-9 0,-80-49-8 16,16-11-18-16,12-5-58 0,6-4-220 15,-1-10-36-15</inkml:trace>
          <inkml:trace contextRef="#ctx0" brushRef="#br0" timeOffset="69406.77">1223 2897 597 0,'0'0'61'0,"0"0"-4"0,0 0-13 15,0 0-11-15,0 0-6 0,0 0-5 16,0 0-5-16,0 0-8 0,0 0-5 16,0 0-2-16,-9-42-1 0,9 42-1 0,0 0 1 15,0 0 0-15,0 19 1 16,0 6 0-16,4 15 2 0,-2 4 0 0,2 7 2 16,1 2-1-16,-1 1-1 0,-4 4-1 15,5-4-1-15,-5-2-2 0,0-2 2 16,0-7-2-16,0-12 0 0,0 0 1 0,0-10-1 15,0-1 4-15,0-1-6 16,0-11 1-16,0 10-11 0,0-10-14 16,0-2-14-16,0 0-32 0,0-6-112 15,-5-5-127-15</inkml:trace>
          <inkml:trace contextRef="#ctx0" brushRef="#br0" timeOffset="69683.7536">1209 2838 617 0,'0'0'37'0,"0"0"-3"16,0 0-9-16,0 0-7 0,0 0-4 15,0 0 0-15,0 0-1 0,0 0-1 16,0 0-2-16,146-52-4 0,-107 49-4 0,-3 3-4 16,-1 0-2-16,-2 0-6 15,-1 3-16-15,2 5-21 0,2 0-78 0,2 1-169 16,-10-2 0-16</inkml:trace>
          <inkml:trace contextRef="#ctx0" brushRef="#br0" timeOffset="70044.9704">1247 3271 616 0,'0'0'59'0,"0"0"-13"0,0 0-18 0,0 0-8 15,0 0-4-15,0 0-1 0,0 0-3 16,0 0-4-16,0 0-3 0,0 0-4 15,134-17 1-15,-83 9-1 0,4-3 0 16,1 3-2-16,-6-1-2 0,-5 1-7 16,-8 8-8-16,-11-5-21 0,-13 5-45 15,3 0-98-15,-9 0-118 0</inkml:trace>
          <inkml:trace contextRef="#ctx0" brushRef="#br0" timeOffset="71066.6396">-314 4236 375 0,'0'0'46'0,"0"0"1"0,0 0-1 15,0 0-7-15,0 0-4 0,0 0-3 16,0 0-3-16,0 0-6 0,0 0 1 16,0 0 0-16,-94 12 0 0,91-9-4 0,1-3-3 15,-1 2-4-15,2-2-5 0,1 3 0 16,-5-3-1-16,5 1 1 0,0-1-1 16,0 2 2-16,0 1-1 0,9-1 3 15,11 2-2-15,8 1-1 0,5-3-1 16,14 2-2-16,-3-2-2 0,2 2-1 15,5-1-1-15,0-1 0 0,2-2 1 16,4 0-1-16,0 0-1 0,3 0 0 16,2-5-1-16,9-3 2 0,10-5 1 15,3 0-1-15,6-2-1 0,4-2 1 0,0 2-2 16,1 0 1-16,0 0 1 0,-7 0-2 16,3 3 1-16,-7 1 1 0,-5 2 0 15,1 1 0-15,-3 0-1 0,-2 0 1 16,6 0-4-16,-1 2 3 0,4-1 0 15,0 3 1-15,-4 0 2 0,-8 0-2 16,-7-1 1-16,-13 3 1 0,-14-1 1 16,-8 3-1-16,-9 0 2 0,-15 0-2 15,5 0-1-15,-11 0-1 0,0 0-3 16,0 0-5-16,9 0-15 0,-2 0-57 0,-1 0-236 16,-1 0-33-16</inkml:trace>
        </inkml:traceGroup>
        <inkml:traceGroup>
          <inkml:annotationXML>
            <emma:emma xmlns:emma="http://www.w3.org/2003/04/emma" version="1.0">
              <emma:interpretation id="{B939E328-A513-453F-9375-C715A7CBAE83}" emma:medium="tactile" emma:mode="ink">
                <msink:context xmlns:msink="http://schemas.microsoft.com/ink/2010/main" type="inkWord" rotatedBoundingBox="7206,14378 8043,14355 8058,14864 7221,14888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77846.7093">3628 4247 524 0,'0'0'58'16,"0"0"-8"-16,0 0-14 0,0 0-13 0,0 0 2 15,0 0 2-15,0 0 4 0,0 0-3 16,0 0-3-16,0 0-5 0,20 0-4 15,11 0-3-15,2 0-3 0,11 0-2 16,9-4-2-16,4-3 1 0,7-3-1 16,12-1 2-16,3 0 1 0,1 1-1 0,-8 1 0 15,-1-1-4-15,-16 2-1 16,-17 3-2-16,-9 1-1 0,-14 2 1 16,-6-1-2-16,0 3 0 0,-9 0-3 0,0 0-5 15,0 0-11-15,-3 11-33 0,-12 8-203 16,-5-6-83-16</inkml:trace>
          <inkml:trace contextRef="#ctx0" brushRef="#br0" timeOffset="77387.3894">3718 3758 458 0,'0'0'70'16,"0"0"-18"-16,0 0-12 0,0 0-4 0,0 0-4 16,0 0-3-16,0 0-6 0,0 0-4 15,0 0-7-15,0 0-2 0,-33-10 1 16,33 10 0-16,0 0 1 0,0 0 1 15,18 0 0-15,11 0-1 0,13 3-1 16,6-3-1-16,12 0 1 0,11 0 1 16,6-4-1-16,7-3-1 0,-3 1-2 0,-10-1-3 15,-14 3-1-15,-20 1-1 0,-14 2-1 16,-14 1-1-16,-9 0-1 0,0 0 0 16,0 0 0-16,1 0-2 15,2 0 0-15,-3 0-2 0,2 0 0 0,-2 0 0 16,0 0-1-16,0 0-5 0,0 0-7 0,-2 0-9 15,-7 0-14-15,-4 8-17 16,-2 10-53-16,1 3-163 0,-1-4-35 16</inkml:trace>
        </inkml:traceGroup>
        <inkml:traceGroup>
          <inkml:annotationXML>
            <emma:emma xmlns:emma="http://www.w3.org/2003/04/emma" version="1.0">
              <emma:interpretation id="{6FB5C49C-E5C2-45DE-B040-D239324A1D41}" emma:medium="tactile" emma:mode="ink">
                <msink:context xmlns:msink="http://schemas.microsoft.com/ink/2010/main" type="inkWord" rotatedBoundingBox="9129,13193 11299,13131 11340,14566 9170,14628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137083.9532">7048 3076 578 0,'0'0'55'0,"0"0"-9"0,0 0-15 0,0 0-9 16,0 0-7-16,0 0-3 16,0 0-7-16,118-16-1 0,-70 5-2 15,1 1-1-15,-1-1-2 0,1 0 0 16,-4 2-3-16,-15 4-2 0,-3 2-9 0,-9 3-7 16,-12 0-9-16,7 0-27 0,-8 1-84 15,-5 12-136-15</inkml:trace>
          <inkml:trace contextRef="#ctx0" brushRef="#br0" timeOffset="138189.8315">5604 3986 585 0,'0'0'60'0,"0"0"-15"0,0 0-13 15,0 0-5-15,0 0-3 16,0 0-4-16,0 0-3 0,0 0-2 16,0 0-4-16,0 0 0 0,-23-2-2 15,22 2-2-15,1 0-2 0,-3 0-2 0,3 0 3 16,0 0-1-16,0 0 2 0,0 0 1 16,0 0-2-16,0 0 0 0,0 0-1 15,3 0-1-15,3 0-1 0,16 0 1 16,8 2-4-16,6-2 1 0,12 0-1 15,5-2-1-15,3-3 1 0,4-1 1 16,3-1-1-16,8-1 0 0,7 2 0 16,7-2 0-16,10-3 1 0,4 0 0 15,1 0 1-15,2 0-2 0,-7-1 1 16,-5 1 0-16,-9 2-1 0,-1 1 0 0,-5-1-1 16,-3 3 1-16,-3 0 0 0,-1-2 0 15,-4 5 2-15,1-4 1 0,-3 6 1 16,-1 1 1-16,-4 0 2 0,-1 0 0 15,-3 0 0-15,-7-2-1 0,-13 2-2 16,-13 0 0-16,-11 0-2 0,-9 0 0 0,0 0 0 16,0 0 0-16,1 0-2 0,2 0-1 15,-3 0-2-15,0 0-6 16,-12 0-6-16,-9 0-25 0,-1 2-79 0,-7-2-210 16,11 0-29-16</inkml:trace>
          <inkml:trace contextRef="#ctx0" brushRef="#br0" timeOffset="135841.8933">6289 3116 486 0,'0'0'61'0,"0"0"-11"0,0 0-15 0,0 0-12 16,0 0-6-16,0 0-3 0,0 0 1 15,0 0 2-15,0 0 0 0,-10-56-1 16,5 50-2-16,4 1-4 0,1 5-1 16,-3-2 0-16,-3 0-2 0,-2-3 0 15,-7-1-3-15,5 1-1 0,-7 4 0 16,2-2 0-16,-5 3 0 0,-7 0 1 15,3 0-2-15,-6 4 0 0,-1 6 0 16,7-2-3-16,-3 2 4 0,1 1 0 16,-1 0 0-16,9-3 2 0,1 0-2 0,-4 2-1 15,9-3 0-15,-9 1 1 0,6-4-1 16,11-1 2-16,-7 3-1 16,7-1 0-16,-1-3 0 0,-4 7 1 0,5-4-2 15,-2 3 0-15,-2 1 0 0,2 2 0 16,-3 0 0-16,5-1 0 0,-2 1 0 15,1 4 0-15,-2-2-2 0,2-1 1 16,-1 1-1-16,6 2 1 0,-4-3 0 16,4-4 0-16,0 9 0 0,0-8 0 15,0 5 1-15,0 10 0 0,4-10 0 0,2 7 0 16,2-10-1-16,-2 0 1 0,7 5-2 16,-4-6 2-16,6 1-1 0,-6-3 2 15,-4-5-2-15,4 3 0 0,-3-1 0 16,6 1-2-16,-2 1 2 0,-5-4 2 15,8 1-1-15,-4-2 1 0,6 0 0 0,0 1-2 16,3-3 2-16,0 0-1 16,2 0 0-16,6 0 1 0,-8 0-1 15,9-3 1-15,-12 1-1 0,-2-1 0 16,2-3 0-16,-6 3 0 0,6-5-1 0,-6 1 1 16,0 1 0-16,5-3-4 0,1-2 4 15,-6 2-2-15,6-4 0 0,2-3 0 16,-5 1 0-16,1 2 0 0,1-3 0 15,1 2 0-15,-2-5 0 0,1 3 1 16,-4-1 0-16,-2 8 0 0,-2-3 1 16,4-6-1-16,-2 7 0 0,2-10-2 0,-5 10 2 15,-1-8 0-15,1 1 1 16,-5-4-1-16,0-10 0 0,0 3 0 0,0-10-1 16,-5 13 0-16,1 1 1 0,-1-1-1 15,1 11 1-15,-2-11-1 0,-2 2 1 16,-2-1-1-16,-1-6 0 0,-2 5 1 15,-5-2-2-15,-5 1 0 0,-5-5 1 16,-7 3-2-16,-7 1 1 0,-5-1 0 16,-4 2 0-16,2 3 0 0,-6 2-4 0,7 5 4 15,2 4-4-15,4 6 4 0,4 3-2 16,5 4 2-16,4 0-1 16,4 6-8-16,7 1-3 0,3 5-20 0,3-3-25 15,7-2-38-15,-1 7-130 0,6-1-92 16</inkml:trace>
          <inkml:trace contextRef="#ctx0" brushRef="#br0" timeOffset="137286.2091">7000 3325 602 0,'0'0'56'0,"0"0"-1"0,0 0-19 16,0 0-11-16,0 0-5 0,0 0-6 15,0 0-5-15,137 14-5 0,-86-17-2 16,2-5-6-16,2 0-8 0,3 2-21 16,2 0-57-16,-6 1-208 0,-3-4-16 0</inkml:trace>
          <inkml:trace contextRef="#ctx0" brushRef="#br0" timeOffset="136438.5945">7071 2676 627 0,'0'0'69'16,"0"0"-16"-16,0 0-10 0,0 0-10 16,0 0-11-16,0 0-3 0,0 0-9 0,0 0-5 15,0 0-3-15,0 0-1 0,-11-44-1 16,11 44 2-16,0 4 0 0,0 17 1 16,0 9 1-16,0 12 0 0,0 1-1 15,0 1 0-15,0 6-1 0,-3 4 1 16,2 5 0-16,-2 1 0 0,-2-1-3 15,4-3 2-15,-4-8-2 0,1-4 0 16,-1-14 0-16,5-3 0 0,-1-10-2 16,-2-7 1-16,3-1-1 0,0-9-1 15,-2 0-3-15,2 0-5 0,0 1-17 0,0-1-31 16,0 0-71-16,0-17-186 0,2-13-5 16</inkml:trace>
          <inkml:trace contextRef="#ctx0" brushRef="#br0" timeOffset="136759.0618">6994 2668 598 0,'0'0'60'0,"0"0"-12"15,0 0-12-15,0 0-6 0,0 0-5 16,0 0-7-16,0 0-5 16,124-43-5-16,-73 39-2 0,3 2-4 0,0 2 0 15,-6 0-2-15,-1 0-1 0,-10 0 0 16,-11 0-4-16,-2 2-5 0,-8 1-7 15,-5 1-14-15,4 0-11 0,-11-1-36 16,4 0-83-16,-8-3-132 0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54:08.65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0708C60-35B9-4F46-809C-A56638794209}" emma:medium="tactile" emma:mode="ink">
          <msink:context xmlns:msink="http://schemas.microsoft.com/ink/2010/main" type="inkDrawing" rotatedBoundingBox="15177,5046 15383,6591 15324,6598 15119,5054" semanticType="callout" shapeName="Other">
            <msink:sourceLink direction="with" ref="{5D4D30F8-1BA0-45A8-AE74-E52A13C743C2}"/>
          </msink:context>
        </emma:interpretation>
      </emma:emma>
    </inkml:annotationXML>
    <inkml:trace contextRef="#ctx0" brushRef="#br0">3459 3342 424 0,'0'0'25'16,"0"0"-4"-16,0 0-5 0,0 0-7 0,0 0-2 15,8 123-7-15,-2-96-2 0,0 5-3 16,-2 1-1-16,-4 7-1 0,0 0 4 15,0 6 0-15,0 2 4 0,-1 1-2 16,1-1-6-16,0-1 0 0,0-7-5 16,0-12 2-16,1-6 3 0,4-6 5 0,-1-5 0 15,1 2 3-15,-1 1-1 0,2-1 1 16,-3 3-2-16,3 8 1 0,-3 1-1 16,2 9-1-16,-1 2 2 15,1-1-3-15,-1 0 0 0,2-1 1 0,0-4-2 16,3-1 2-16,-1-10 1 0,1 0 1 15,-3-8 2-15,-2 2 3 0,2-2-1 16,-3 5 4-16,-1-5 3 0,-2 11 3 16,0 8 3-16,0 1 0 0,0 11 0 15,0 2-8-15,0 0-5 0,4 3-4 0,4-1-4 16,-2-1-5-16,4-8-14 0,4-6-22 16,-4-9-63-16,7-7-126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54:05.93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BAB3A74-2F2C-4E04-A93B-0B9CD6E7C552}" emma:medium="tactile" emma:mode="ink">
          <msink:context xmlns:msink="http://schemas.microsoft.com/ink/2010/main" type="inkDrawing" rotatedBoundingBox="15518,5139 17189,6781 16551,7429 14881,5788" semanticType="callout" shapeName="Other">
            <msink:sourceLink direction="with" ref="{5D4D30F8-1BA0-45A8-AE74-E52A13C743C2}"/>
          </msink:context>
        </emma:interpretation>
      </emma:emma>
    </inkml:annotationXML>
    <inkml:trace contextRef="#ctx0" brushRef="#br0">3676 3562 171 0,'0'0'24'0,"0"0"-10"16,6 113-8-16,6-76-5 15,1-4 2-15,2-2-3 0,0-7 1 0,-1-2 3 16,-1 0 3-16,-2-6 3 0,-7 5 6 15,1 1 0-15,-5 1 0 0,0 9-3 16,-5 2-5-16,-1 1-5 0,-3 3-6 16,0 3-4-16,0 1-10 0,8 1-11 15,-2-2-5-15,3-2 4 0,0-6 12 0,3-3 14 16,4-1 8-16,2-2 6 16,0 2 4-16,0-7 4 0,0 6 3 0,0-2-3 15,-3-8-5-15,2 2-7 0,-2 0-4 16,-2-6-2-16,2 7 0 0,6-4 0 15,-1 1 2-15,4 2-1 0,3-4 0 16,0 1 2-16,0-1 0 0,-3 1-1 16,3 5-1-16,-3 0-3 0,0 6 0 15,-1 3-3-15,-1 1-2 0,-2 2-4 16,-1-4-3-16,-1-8 0 0,3-3 5 0,-6-7 5 16,5-3 7-16,1-1 5 0,-2-3 5 15,5-1 5-15,-7-4 7 0,9 4 3 16,-1-4-1-16,-1 1-1 0,12 1-11 15,-3 2-9-15,0 1-5 0,5 4-5 16,2-2 0-16,-2 0-3 0,6-1-3 0,5 0-9 16,4 1-16-16,7-3-27 0,1 2-8 15,6-2 12-15,-1-3 28 0,3-1 40 16,1 0 29-16,1 0 11 0,0 0-1 16,4 0-14-16,0 0-15 0,3 4-17 15,-1-2-12-15,3-1-10 0,2 3-23 16,-1 0-40-16,7-3-45 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54:06.01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E1ACBD5A-7D47-4B96-A0CD-2AC06E7FE3BE}" emma:medium="tactile" emma:mode="ink">
          <msink:context xmlns:msink="http://schemas.microsoft.com/ink/2010/main" type="inkDrawing" rotatedBoundingBox="18014,6836 18152,6850 18150,6864 18012,6850" semanticType="callout" shapeName="Other">
            <msink:sourceLink direction="with" ref="{523B7A05-9C32-425A-B148-30F9F2734C5E}"/>
          </msink:context>
        </emma:interpretation>
      </emma:emma>
    </inkml:annotationXML>
    <inkml:trace contextRef="#ctx0" brushRef="#br0">6296 5131 224 0,'0'0'-35'16,"0"0"-31"-16,138 14-37 0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54:06.116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523B7A05-9C32-425A-B148-30F9F2734C5E}" emma:medium="tactile" emma:mode="ink">
          <msink:context xmlns:msink="http://schemas.microsoft.com/ink/2010/main" type="inkDrawing" rotatedBoundingBox="18723,6907 18738,6907 18738,6922 18723,6922" shapeName="Other">
            <msink:destinationLink direction="with" ref="{E1ACBD5A-7D47-4B96-A0CD-2AC06E7FE3BE}"/>
          </msink:context>
        </emma:interpretation>
      </emma:emma>
    </inkml:annotationXML>
    <inkml:trace contextRef="#ctx0" brushRef="#br0">7005 5202 81 0,'0'0'-7'16,"0"0"-11"-16,0 0-31 0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54:06.17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56ACEE8-A650-4F8C-A700-1A51257590AF}" emma:medium="tactile" emma:mode="ink">
          <msink:context xmlns:msink="http://schemas.microsoft.com/ink/2010/main" type="inkDrawing" rotatedBoundingBox="19374,6917 19389,6917 19389,6932 19374,6932" shapeName="Other"/>
        </emma:interpretation>
      </emma:emma>
    </inkml:annotationXML>
    <inkml:trace contextRef="#ctx0" brushRef="#br0">7656 5212 66 0,'0'0'-56'16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43:21.21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F97AC2F9-511A-41B7-8E9A-7C090A530585}" emma:medium="tactile" emma:mode="ink">
          <msink:context xmlns:msink="http://schemas.microsoft.com/ink/2010/main" type="writingRegion" rotatedBoundingBox="3152,9242 30261,9800 30113,17005 3004,16447"/>
        </emma:interpretation>
      </emma:emma>
    </inkml:annotationXML>
    <inkml:traceGroup>
      <inkml:annotationXML>
        <emma:emma xmlns:emma="http://www.w3.org/2003/04/emma" version="1.0">
          <emma:interpretation id="{CB4B43D0-AB7E-4B53-8876-94E4F6C2674A}" emma:medium="tactile" emma:mode="ink">
            <msink:context xmlns:msink="http://schemas.microsoft.com/ink/2010/main" type="paragraph" rotatedBoundingBox="3152,9242 28955,9773 28885,13138 3083,126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029F0A-D5C3-4AF3-A6C0-C8162C63A709}" emma:medium="tactile" emma:mode="ink">
              <msink:context xmlns:msink="http://schemas.microsoft.com/ink/2010/main" type="line" rotatedBoundingBox="3152,9242 28955,9773 28910,11924 3108,11393"/>
            </emma:interpretation>
          </emma:emma>
        </inkml:annotationXML>
        <inkml:traceGroup>
          <inkml:annotationXML>
            <emma:emma xmlns:emma="http://www.w3.org/2003/04/emma" version="1.0">
              <emma:interpretation id="{F747E053-66D9-42CA-8839-69E4F712BC46}" emma:medium="tactile" emma:mode="ink">
                <msink:context xmlns:msink="http://schemas.microsoft.com/ink/2010/main" type="inkWord" rotatedBoundingBox="3152,9242 5818,9297 5788,10766 3122,1071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64 317 316 0,'0'0'75'16,"0"0"-16"-16,0 0-12 0,0 0-6 16,0 0-8-16,0 0-6 0,0 0-6 0,0 0-4 15,0 0-1-15,-14 5 1 16,14-2 1-16,0-3 3 0,0 0-3 0,0 0-3 15,0 0-5-15,0 0 2 0,0 0-7 16,5 0 4-16,2-5-2 0,4-1-1 16,-2-3 0-16,0 0-1 0,0 1 0 15,0-1-1-15,-3-2 0 0,4-1-3 16,-1 5 2-16,0-6-2 0,0 2 2 0,2 3 1 16,-2-1 0-16,-5 5 1 0,6-4 0 15,-4 2-1-15,-2 3 2 0,1-4-2 16,-5 7 2-16,0-1 0 15,0 1-1-15,3-2 1 0,-2 1-2 0,-1-3 1 16,3 2-2-16,-1 0 0 0,-2 2-2 16,0-2 0-16,3 2 0 0,-3-3 0 15,0 3-1-15,1-1 0 0,-1 1 1 16,0-3 1-16,0 3 0 0,0 0 0 16,0 0 0-16,0 0-1 0,0 0 2 0,0 0 0 15,-1 0 0-15,-8 0-1 0,-3 4 0 16,1 3 1-16,0 0-1 0,-1-1-1 15,8-2-1-15,-7 5 1 0,7-6 1 16,-5 6-1-16,0 0 0 0,-2-1 0 16,5 1 1-16,-3 0-1 0,0 0 1 15,0 2 0-15,0 0 0 0,3 3 1 0,-1-4-2 16,1 3 2-16,-3-2 2 16,4 3-4-16,-1-3 5 0,3-4-6 15,-1 6 1-15,2-7 0 0,-1 1-1 0,2 10 0 16,-4-9 0-16,5 7 1 0,-4 2-1 15,4-1 2-15,-2 1-1 0,-1-12-1 16,2 11 0-16,1-8 0 0,0 1 0 16,0 9 0-16,0-9 0 0,0 7 0 15,0 7 0-15,0-8 0 0,6 8-1 0,-2-3 3 16,2-5-2-16,2 6 0 0,-7-9 1 16,2-4-4-16,2 4 3 15,-4-5 1-15,2 0-1 0,-1 4 2 16,2-8-2-16,2 2 1 0,3 6-1 0,-1-8 1 15,-4-1 0-15,7 4 1 0,-5-3-1 16,-2-1 0-16,4 3-1 0,-8-5-1 16,6 0 2-16,-2 0 0 0,5 0-1 15,6 0 2-15,-6 0-1 0,5 0 0 16,-1 0 0-16,-7-3-1 0,8-4 1 0,-8 4-2 16,6-5 1-16,-1 0 0 0,-7 5-1 15,7-5 2-15,-7 3-1 0,5-6 0 16,0 2 0-16,-3-2 0 0,3 2 1 15,-1-3-2-15,-2 0 1 0,-2 1-1 16,5-2 1-16,-7 6 0 0,5-3 1 16,-5 2 1-16,1 1-2 0,3-4 1 15,-2 5-2-15,-4 0 0 0,9-5 2 16,-7 7-1-16,1-3 1 0,1 3-1 16,-2-3 0-16,1 0-2 0,-2 1 2 0,2-1 0 15,-3 7 0-15,0 0 1 0,0 0-1 16,0 0-2-16,2-3 1 0,-2 1 0 15,0 2 0-15,0-3 1 0,0 3 0 16,0-1 0-16,0 1 0 0,0-2 1 16,4 2-1-16,-4-3 1 0,0 3-2 0,0-2 2 15,0 2-1-15,0 0-1 16,0 0 1-16,0 0-1 0,0 0 1 16,0 0 0-16,5 0 0 0,1 0 1 15,-2 2-2-15,5 9 1 0,-4-1-1 0,4-3 0 16,0 6 1-16,-4-9 0 0,4 4 0 15,-5-3 1-15,7 4-1 0,-2-1-1 16,-5-4 0-16,7 3 1 0,-7-3 1 16,2 0 1-16,6 2-2 0,-6-4 1 15,-1 1-2-15,10 3 0 0,-8-4 1 0,-1 0 1 16,2 2-1-16,-2-4 0 0,0 3 1 16,1-1-1-16,8 0 0 15,-6 1 0-15,-3-3-1 0,3 1 0 0,-1-1 1 16,-2 3-2-16,-2-3 3 0,5 2-1 15,-9-2-1-15,6 0 2 0,2 0-1 16,-2 0 0-16,9 2 0 0,-6-2 1 16,0 0 0-16,6 0-2 0,-6 0 1 15,0 0 0-15,0 0 1 0,-9 0 0 16,0 0-1-16,0 0 0 0,0 0 0 0,5 3-1 16,-4-3 1-16,8 0 2 15,0 0-1-15,0 0-1 0,0 0 0 16,-9 0-2-16,5 0 3 0,1 0-1 0,7-7 1 15,-2 0 0-15,1 0-1 0,-2 1-1 16,-5 1 1-16,4 4 1 0,-5-4 0 16,1 0 0-16,-1 2 0 0,2-1 0 15,-6 4-1-15,5-4 0 0,-1-3 1 16,1 3 0-16,0-1 0 0,-4-1-1 16,4 2 0-16,-1 0-1 0,1 0 1 0,-5 4 0 15,0-3 1-15,0 3-1 0,0-2 2 16,4-4-1-16,2-1 0 0,-3 0-1 15,3-4 1-15,-3 4-1 0,-1 1 1 16,5-5-1-16,-5 4 0 0,-2 1-1 16,9-5 1-16,-8 3-2 0,7-3 3 0,-4-5-2 15,-2 10 2-15,2-5 1 16,-1 5-1-16,-1 0-1 0,1-10-4 16,-3 8 4-16,0 0-5 0,1-7 5 15,-1 6 0-15,0 0 0 0,0 4 0 0,0 5-1 16,0-11 1-16,0 0 0 0,0 3 0 15,0-12 1-15,0 3 0 0,0-5-1 16,-9-8 0-16,-1 6 0 0,-4 0-1 16,-1 2 1-16,-3 1 0 0,0-3 0 15,3 10 1-15,1-4-1 0,5 10 0 0,-1-3 0 16,-1-2-1-16,-1 4 1 16,2 1 0-16,1 4-1 0,0-5 0 0,4 4 1 15,1 1-3-15,-1 0-1 16,5 4-6-16,-1-3-8 0,1 3-10 0,-5 0-20 15,5 0-53-15,-4 0-205 0,4-1-21 16</inkml:trace>
          <inkml:trace contextRef="#ctx0" brushRef="#br0" timeOffset="826.809">1453-375 319 0,'0'0'60'0,"0"0"-15"0,0 0-7 0,0 0-8 16,0 0-4-16,0 0-2 0,0 0-1 16,0 0 4-16,0 0-4 0,0-69-2 0,0 69-6 15,0-2-6-15,0 2-2 0,0 0-5 16,-3 0 1-16,-11 7 0 0,-2 15 3 15,-11 9 2-15,7 7 5 0,-2 3 1 16,4 10 1-16,3 2-1 0,6 7 0 16,3 2-3-16,6 0-1 0,0-3-4 15,4-2 1-15,11-6-4 0,9-3 0 16,9-10-4-16,5-1 0 0,8-12-3 16,5-4-22-16,2-5-44 0,7-13-215 15,-6-3-22-15</inkml:trace>
          <inkml:trace contextRef="#ctx0" brushRef="#br0" timeOffset="1885.7038">1860 31 406 0,'0'0'53'0,"0"0"-3"15,0 0-13-15,0 0-6 0,0 0-5 16,0 0-2-16,0 0-6 0,0 0-3 15,0 0-3-15,0 0 0 0,-10 11 2 16,7-11 2-16,3 3-3 0,0-3 0 16,0 0-3-16,0 1-1 0,0-1-2 15,0 4-1-15,0-4 2 0,0 1-1 16,0-1 2-16,0 2-2 0,0 1-1 16,0 0 0-16,7 0-1 0,-1 2 0 15,-1-1 0-15,-1 0-1 0,-4-4 1 0,0 0 1 16,0 0-2-16,5 0 1 0,4 0-1 15,0 0-1-15,6 0 1 0,-2 0-1 16,1-2-1-16,-4-1 0 0,1-6-1 16,2 1 1-16,-3 0 0 0,0 0-1 15,-1-3 2-15,0 3-1 0,-4-3-1 0,5 1-1 16,-5-5 1-16,2 3-1 16,-2-2 1-16,1 2 0 0,-6 5-1 15,4-6 0-15,1 5 0 0,-4 1 0 16,7-4 0-16,-7 5 0 0,2 0 0 0,-1-9 0 15,1 6 0-15,-2-9 0 0,2 2 0 16,-3 0 0-16,2 1 2 0,-2 0-2 16,4 1 0-16,-4 4 0 0,0-6-1 15,0 10 1-15,0-3-1 0,5 2 1 16,-5-3 0-16,1 4 0 0,-1-2 1 0,3 0-2 16,-3 8 1-16,0-10 0 0,0 2 0 15,0-10 0-15,0 0 0 0,0 9 0 16,0-6 0-16,0 6-1 0,0 0 0 15,0-6 1-15,-3 8 0 0,2-2 1 16,1 2-1-16,-5 1 0 0,1 1 0 16,2-1-1-16,-1 2 0 0,3 4-1 15,0-3 0-15,-4-1 1 0,-1 0 0 16,4-2 1-16,-4 3 0 0,5 3 0 16,-3-2-1-16,3 2 1 0,-1 0-1 0,-4 0 1 15,5 0-1-15,-4 0 1 0,4 0 0 16,-2 0 0-16,-7 0 0 0,0 0 0 15,0 0 0-15,5 0 0 0,-2 0-1 16,1 2 1-16,1 1 0 0,-5 7 0 16,4-3 1-16,-4 8-1 0,4 7 0 15,4-4 1-15,-4 8 0 0,2 5-1 16,3-1 1-16,0 15 2 0,5-5-1 16,4 1 2-16,6 4 0 0,3-3-3 15,0-3 1-15,2-1 0 0,7-4-1 0,-2-4 0 16,2-6-3-16,2-2-1 0,-1-6-5 15,-3-5-9-15,-1-5-20 0,3 1-30 16,-3-4-85-16,9-3-154 0,-6-5 7 16</inkml:trace>
          <inkml:trace contextRef="#ctx0" brushRef="#br0" timeOffset="2115.4706">2317-659 654 0,'0'0'39'0,"0"0"-9"16,137 74-1-16,-89-21-10 0,-3 12-5 0,-6 9-2 16,-3 10-3-16,-7 7-3 0,-9 1-5 15,-14 1 0-15,-6-1-7 0,-6-11 1 16,-21-9-14-16,-11-5-47 0,-7-13-214 15,-9-9-29-15</inkml:trace>
          <inkml:trace contextRef="#ctx0" brushRef="#br0" timeOffset="3206.761">1333 538 661 0,'0'0'36'15,"0"0"-7"-15,0 0-12 0,0 0-14 16,0 0-12-16,0 0 0 0,0 0-2 16,0 0-5-16,0 0-20 0,0 0-56 0,-11-1-176 15,25 15-9-15</inkml:trace>
        </inkml:traceGroup>
        <inkml:traceGroup>
          <inkml:annotationXML>
            <emma:emma xmlns:emma="http://www.w3.org/2003/04/emma" version="1.0">
              <emma:interpretation id="{713E6FB1-9BEB-439A-B0B8-7A0705F8B10C}" emma:medium="tactile" emma:mode="ink">
                <msink:context xmlns:msink="http://schemas.microsoft.com/ink/2010/main" type="inkWord" rotatedBoundingBox="6655,10140 7973,10167 7956,11026 6637,1099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132.7544">4494 230 337 0,'0'0'79'0,"0"0"-4"0,0 0-14 0,0 0-12 16,0 0-9-16,0 0-3 0,0 0-6 16,0 0-3-16,0 0-4 0,0 0-4 15,-40-15-4-15,38 15-3 0,-1-3-2 16,3 3-3-16,-1-2-2 0,1 2 0 0,-3 0-3 16,3 0-1-16,-2 0 0 15,2 0-2-15,0 0 1 0,0 0 0 0,0 0 1 16,0 0 1-16,0 7 0 0,5 6 1 15,4 2 0-15,1 0 1 0,10-1-1 16,-1 1 1-16,4 1 3 0,1-1-5 16,4 3 4-16,4 2-6 0,1 2 0 15,0-1 0-15,-4 3-1 0,-1-3 0 0,1-3-1 16,-10-4 1-16,-2-1 0 0,-7-7 0 16,-5-1 1-16,1-1-1 15,-6-4 0-15,0 0 1 0,0 0 0 16,3 2 1-16,-2-2 0 0,2 2 2 0,-1-2-1 15,1 3 1-15,-2-3-1 0,-1 0 0 16,3 2-2-16,-3-2-1 0,2 1 1 16,-2-1 1-16,0 3-2 0,0-3 1 15,0 2-1-15,0-2-1 0,0 10 4 16,0 3 0-16,-2 9 1 0,-7 3 0 0,-3 5-1 16,-3 1-1-16,0 2 0 0,-3 7 1 15,-4 4-3-15,1 1 3 0,-3 0-3 16,-2-2 0-16,5-3-2 0,-3-6-2 15,3-2-9-15,4-2-18 0,4-7-79 16,-2-12-208-16,-8-11-26 0</inkml:trace>
          <inkml:trace contextRef="#ctx0" brushRef="#br0" timeOffset="5405.8196">3774 579 352 0,'0'0'53'0,"0"0"-11"0,0 0-13 16,0 0-8-16,0 0-4 0,0 0-2 15,0 0 4-15,0 0 2 0,0 0 4 16,-65 0 2-16,50 0-1 15,0 0 1-15,0 1-3 0,-1 2 0 0,-1-1-5 16,-1 1-4-16,0-3-4 0,-1 1-2 16,10-1 0-16,-9 2 2 0,12 3-1 15,-4-5 1-15,6 0-2 0,4 0 0 16,-2 0-2-16,2 0-2 0,-3 0 0 16,3 3 1-16,-1-3-3 0,1 0 0 0,-3 0 0 15,3 0-1-15,0 0-1 0,0 0 1 16,0 1 2-16,4-1 0 0,19 0 3 15,12 0 1-15,14 0-1 0,8 0 0 16,9-4 0-16,14-7 1 0,12-2 0 16,10-2 0-16,8-5-2 0,1-1-2 15,-6 4 0-15,-7 2-4 0,-17 1 3 16,-10 3-3-16,-15-2 2 0,-23 9 1 16,-14-1-1-16,-10 5 1 0,-9 0 0 15,0 0 1-15,0 0-2 0,2-2 1 0,1 2-3 16,-2 0-1-16,2 0-1 0,-3 0-2 15,2 0 0-15,-2 0 0 0,3 0-6 16,-3 0-4-16,0 0-9 0,1-2-19 16,-1 2-23-16,0 0-52 0,0-2-188 15,0 0-4-15</inkml:trace>
        </inkml:traceGroup>
        <inkml:traceGroup>
          <inkml:annotationXML>
            <emma:emma xmlns:emma="http://www.w3.org/2003/04/emma" version="1.0">
              <emma:interpretation id="{2C6DB716-3C32-4DA4-8F56-7E440F464A51}" emma:medium="tactile" emma:mode="ink">
                <msink:context xmlns:msink="http://schemas.microsoft.com/ink/2010/main" type="inkWord" rotatedBoundingBox="9450,10072 12219,10129 12207,10721 9438,1066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8645.4708">6452 349 397 0,'0'0'55'0,"0"0"-10"0,0 0-5 15,0 0-14-15,0 0 2 0,0 0-6 16,0 0-3-16,0 0-5 0,0 0 0 16,19-35-1-16,-17 32-2 0,1 1 0 15,-2 0-1-15,2 0 0 0,-1 0-2 16,2-5-2-16,-1-1-1 0,2 1-2 0,-4 3 0 16,-1 4 0-16,0-3 0 0,0 3 1 15,3-2 2-15,-1 1 0 0,-2-2 0 16,0 1 2-16,4-1 0 0,-4 1 3 15,0 1-3-15,2-3-3 0,-2 3 1 16,0-2-2-16,3 1-1 0,-3 1 1 16,0-3-2-16,0 2 2 0,0 2 0 15,0-2-1-15,0 2 0 0,0-2 1 16,0 2-2-16,0-3-1 0,0 3 0 16,0-2-2-16,0 2 2 0,0 0-1 0,0 0-1 15,0 0 0-15,0 0-1 0,0 0 1 16,0 0 1-16,0 0 0 0,0 0 2 15,0 5-1-15,0 5 1 0,4 4-2 16,2 0 1-16,-3-10 0 0,6 4 1 16,-3-3 0-16,-1-1 1 0,8 1-1 0,-4-5-1 15,3 0 2-15,5 0-1 16,-7-3-1-16,8-8 2 0,-4-4-2 16,1 1 1-16,-6-7 1 0,-3 7-3 15,-6-3 1-15,3 0 0 0,-3 3-1 0,0-1 0 16,-9 4-1-16,0 2-1 0,-5 7 1 15,-8 2-1-15,-2 0 0 0,-6 12 1 16,1 8 1-16,2 6 0 0,3-1 2 16,2 2-1-16,2 0-2 0,5-1 3 15,1-7 3-15,5 3-2 0,5-10 3 16,2-6-5-16,-1 3 2 0,3-9-3 16,0 0 3-16,0 2 1 0,5 1-1 0,10-3-1 15,7-3-4-15,6-16 3 16,5-8-6-16,-5-4 6 0,-7 1 0 0,0-2-1 15,-10 8 1-15,-5 1-2 0,-2 6 1 16,-4 9-1-16,0-6 0 0,0 8 0 16,0 0 0-16,-15-1 0 0,-4 7-1 15,-10 8 2-15,-11 14-1 0,5 10 1 16,2 9 0-16,1 6 1 0,7 1 4 0,4 3-2 16,9 2 4-16,4-4-4 0,8-3 0 15,5-4 0-15,17-3-1 0,7-6 1 16,8-5-2-16,7-4-1 0,3-9 0 15,5-5-2-15,-1-5-1 0,0-5-3 16,-2 0-9-16,-12-5-18 0,1-7-35 16,-5-4-120-16,-9-9-128 0</inkml:trace>
          <inkml:trace contextRef="#ctx0" brushRef="#br0" timeOffset="28984.7528">7268 369 424 0,'0'0'60'0,"0"0"-13"0,0 0-14 16,0 0-7-16,0 0 0 0,0 0 3 15,0 0-4-15,-47 112-2 0,32-74-4 16,2 0-4-16,8-12-2 0,4 1-3 16,1-3-1-16,6-5 0 0,3 2-1 15,6-10 1-15,7-11 1 0,-2 0 0 0,11-16-3 16,-5-6-1-16,-8-8-1 0,-7-4-3 16,-11-3-1-16,0 1-1 15,-11-1-4-15,-7 6 0 0,-2 5-3 16,7 8-11-16,4 9-22 0,-6 7-44 0,9 2-102 15,-6 11-110-15</inkml:trace>
          <inkml:trace contextRef="#ctx0" brushRef="#br0" timeOffset="29485.6087">7777 380 748 0,'0'0'19'0,"0"0"3"15,0 0-8-15,0 0-8 16,0 0-8-16,0 0 0 0,0 0 7 16,0 0-4-16,0 0 5 0,0 0-5 15,20 141-2-15,-20-100 1 0,-4-4 0 0,-1-8 0 16,-1-5 2-16,1-8-1 0,5-10 0 15,-1 3 1-15,1-9 0 0,0 0 6 16,0 0 1-16,0 0-1 0,1-15 0 16,13-13-3-16,4-5 1 0,2-4 1 15,5 4 4-15,2 2 0 0,11 5 1 0,-5 5 0 16,6-1-3-16,-12 11-4 16,-3 5-2-16,0 4-3 0,-1 2 0 0,5 4-3 15,-5 14-3-15,-5 6-6 16,-3 7-14-16,4 8-19 0,-1-1-65 0,2 5-197 15,0-13-20-15</inkml:trace>
          <inkml:trace contextRef="#ctx0" brushRef="#br0" timeOffset="30109.2772">8606 358 734 0,'0'0'45'0,"0"0"-7"0,0 0-10 16,0 0-12-16,0 0-8 0,0 0-6 16,0 0-1-16,0 0 5 0,0 0-5 15,0 0 5-15,48 64-4 0,-30-21-1 0,-6 2 0 16,2 0-1-16,-2-4 2 0,-5-3-5 16,1-11 4-16,-4-9-2 15,-2-5 2-15,1-7 1 0,-2 1 0 16,2-1 5-16,-3-6 0 0,0 0 1 0,2-2-1 15,1-22-3-15,3-14-4 0,3-13 3 16,4 3-2-16,2 4 0 0,3 5 0 16,-7 14 0-16,2 10 2 0,-8 10 0 15,-5 5-2-15,0-2 0 0,0 2-3 16,9 0 0-16,3 2 0 0,6 13 0 0,1 9 0 16,-2 6-2-16,-2 2-3 0,-1 4-5 15,1-2-10-15,4 0-20 0,4-3-27 16,1-8-98-16,7-10-142 15,2-9 10-15</inkml:trace>
        </inkml:traceGroup>
        <inkml:traceGroup>
          <inkml:annotationXML>
            <emma:emma xmlns:emma="http://www.w3.org/2003/04/emma" version="1.0">
              <emma:interpretation id="{5A5E65F4-8C50-4083-ADAE-058119F07984}" emma:medium="tactile" emma:mode="ink">
                <msink:context xmlns:msink="http://schemas.microsoft.com/ink/2010/main" type="inkWord" rotatedBoundingBox="12604,9907 16324,9983 16290,11665 12569,11588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0654.1914">9494 625 531 0,'0'0'58'0,"0"0"-4"15,0 0-14-15,0 0-15 0,0 0-6 0,0 0-5 16,0 0-2-16,0 0 0 0,0 0-2 16,-15 7 1-16,15-5 1 15,0-2-4-15,0 0 0 0,5 0-2 16,10-2-3-16,4-9-1 0,4-3 0 0,1-5-2 15,-4-3 1-15,-2 0 0 0,-5-3 0 16,-4 5 0-16,-3-1-1 0,-6-3-1 16,0 7 0-16,0-4-1 0,-4 10 0 15,-10 3 2-15,-7 1 0 0,-2 7 1 16,-7 0 1-16,5 15 2 0,5 5 2 0,5 6 2 16,6 3 4-16,5 1-2 0,4 4 0 15,3-6-3-15,12 4-1 0,4-7-2 16,4 2-2-16,5-4 0 0,1-4-2 15,1-6 0-15,6-4-1 0,-1-7-3 16,7-2-6-16,3-8-16 0,-1-14-33 16,4-7-71-16,-2-9-176 0,5-2-8 15</inkml:trace>
          <inkml:trace contextRef="#ctx0" brushRef="#br0" timeOffset="30885.5076">10257 371 687 0,'0'0'42'16,"0"0"-6"-16,0 0-11 0,0 0-10 15,0 0-3-15,0 0-3 0,0 0-1 16,0 0-4-16,0 0-1 0,0 0 1 0,-61 27 1 16,37 4 1-16,-3 5 0 15,3 5-1-15,5 5 0 0,4-2-3 0,7 3 0 16,8-5-1-16,8-7-1 0,16-3 0 15,15-13-1-15,18-8-5 0,17-11-20 16,14-2-61-16,7-18-213 0,0-14-29 16</inkml:trace>
          <inkml:trace contextRef="#ctx0" brushRef="#br0" timeOffset="31785.9139">10847 531 558 0,'0'0'53'16,"0"0"-1"-16,0 0-15 0,0 0-7 15,0 0-9-15,0 0-6 0,113 28-2 16,-69-28-5-16,7 0-1 0,1 0-3 15,4-4-2-15,1-5-1 0,-1 0-1 16,-5-1 0-16,-3 2-1 0,-1-1 0 16,-8 1-1-16,-11 3 1 0,-4-1 1 15,-7 4 0-15,-11-1 0 0,3 1 2 16,-9 2 1-16,0-3 0 0,0 3 2 16,1 0-5-16,2 0 0 0,-1 0-2 0,1 0-1 15,1 0 3-15,-2 16 2 0,1 0 1 16,-2 8-1-16,-1 5 0 0,0 1-2 15,0 3 0-15,0-6 0 0,-1-3-2 16,-2-6 1-16,3-9-3 0,-2 6-5 16,2-9-13-16,-3 2-14 0,3 0-36 15,0-8-115-15,0-3-101 0</inkml:trace>
          <inkml:trace contextRef="#ctx0" brushRef="#br0" timeOffset="31303.1108">11058 245 718 0,'0'0'38'0,"0"0"1"16,0 0-8-16,0 0-11 0,0 0-12 0,0 0-8 15,0 0 0-15,0 0 2 0,0 0-3 16,0 43 1-16,7 2 3 0,5 4-6 15,-3 6 6-15,2 1-3 16,-1 2 0-16,2-9 0 0,-3 1-2 0,-1-8 0 16,0-12-1-16,-4-3 0 0,-2-11-5 15,-2-8-9-15,3 1-22 0,-3-9-33 16,0 0-164-16,-5-11-70 0</inkml:trace>
          <inkml:trace contextRef="#ctx0" brushRef="#br0" timeOffset="31921.0557">11461-1 765 0,'0'0'7'16,"0"0"-1"-16,0 0-5 0,0 0-5 16,0 0-4-16,0 0-3 0,0 0-11 15,0 0-35-15,0 0-114 0,-11 26-120 0</inkml:trace>
          <inkml:trace contextRef="#ctx0" brushRef="#br0" timeOffset="32483.4602">11900 495 677 0,'0'0'50'0,"0"0"-6"0,0 0-10 16,0 0-14-16,0 0-12 0,0 0-3 0,0 0-3 15,0 0 0-15,0 0 0 16,0 0 0-16,78 40 0 0,-63-5 0 16,0 5 1-16,-2 0-2 0,1 2 1 15,-3-1-2-15,-4-8 2 0,-1-6-2 0,-3-11 0 16,-1-8 0-16,-2-8 2 0,0 0 2 15,0 0 4-15,1 0 0 0,8 0-1 16,5-19-2-16,4-13-4 0,6-8 0 16,4 2-1-16,-4 3 1 0,3 10 0 15,-9 4 0-15,-1 10 0 0,-5 0 0 0,-7 6 0 16,1 4-2-16,-6 1-1 0,0-2 0 16,9 2-1-16,4 3 0 15,4 13-3-15,5 6-8 0,-7 5-11 16,2 2-24-16,-2 2-31 0,4-8-109 0,5 3-115 15</inkml:trace>
          <inkml:trace contextRef="#ctx0" brushRef="#br0" timeOffset="33057.6337">12997 510 558 0,'0'0'46'0,"0"0"-2"0,0 0-8 0,-18-112-10 15,12 87-6-15,2 10-3 0,-4 4-9 16,2-2 0-16,2 7-4 0,-11 5-2 15,-4 2 2-15,-5 18-3 0,-7 10 2 16,2 4-1-16,4 6 4 0,2 6 1 16,8-3 0-16,3 0 1 0,6-4-1 15,5-10 1-15,1-7-1 0,0-5-2 16,0-8 1-16,0 0 0 0,0-8 0 16,6 0 1-16,9 0-2 0,7-13-1 15,7-9 0-15,-5-5-3 0,-2 0 1 0,-4-6-1 16,-1 7 0-16,-4 9 2 0,-4 5 1 15,1 3 1-15,-4 7-2 0,-2-2-1 16,10 4-2-16,-1 4-1 0,7 22 2 16,4 12 0-16,-2 19 0 0,1 17 3 15,-7 16-2-15,2 12 1 0,0 3-2 0,-3 4 1 16,0-4 1-16,-1-9 0 0,-6-8 0 16,-7-14-1-16,-1-9-2 0,-15-12 1 15,-14-9 1-15,-13-10 1 16,-13-12-2-16,-7-10-1 0,-4-6 1 0,0-6-2 15,4 0 1-15,5-10-1 0,10 2 1 16,14-2 0-16,11-2 1 0,11-8-1 16,11-5 0-16,14-12-2 0,19-7-1 15,15-9-5-15,18-9-12 0,11-10-24 16,13-13-78-16,8-14-191 0,-4-16-17 0</inkml:trace>
        </inkml:traceGroup>
        <inkml:traceGroup>
          <inkml:annotationXML>
            <emma:emma xmlns:emma="http://www.w3.org/2003/04/emma" version="1.0">
              <emma:interpretation id="{773430F5-B74B-4CCD-B31C-B872CF52A822}" emma:medium="tactile" emma:mode="ink">
                <msink:context xmlns:msink="http://schemas.microsoft.com/ink/2010/main" type="inkWord" rotatedBoundingBox="18025,10177 21181,10242 21162,11158 18006,11093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35138.7775">17270 683 483 0,'0'0'23'0,"0"0"-3"0,0 0-2 16,0 0-3-16,0 0 2 0,0 0 3 16,0 0 0-16,0 0-1 0,0 0-4 15,0 0 2-15,10 2 1 0,-10-2 1 0,0 0 0 16,3 0-3-16,-3 0-4 16,0 0-3-16,2 0-2 0,-2 0 0 0,4 0-1 15,5-6 1-15,0-9 1 16,6-6-1-16,-3-4-2 0,-1-2 0 0,-2 6-1 15,-5-3 0-15,-2 5 2 0,-2 11 2 16,0-7-3-16,0 8 0 0,-9-1-4 16,-11 0-3-16,-1 8 1 0,-9 10 1 15,5 14 5-15,2 9-2 0,5 8 3 16,8 4-2-16,5 6 1 0,5 0 1 0,9 0 0 16,9-3-3-16,8-2-1 0,5-8-3 15,4-6 1-15,5-7-4 0,-2-10-9 16,0-10-24-16,-5-5-52 0,-5-16-211 15,-2-11-25-15</inkml:trace>
          <inkml:trace contextRef="#ctx0" brushRef="#br0" timeOffset="35365.6653">17716 473 702 0,'0'0'21'0,"0"0"1"15,75 134-8-15,-51-78-6 0,0 3-4 16,-4 1-1-16,0 0-2 0,-7-7 1 16,-5-16-1-16,-5-6 1 0,0-11 0 0,-3-12 3 15,0 5 5-15,0-13 5 0,0 0 5 16,0 0 1-16,-6-13-4 0,-3-13-4 16,0-14-5-16,4-12-5 15,5-5 0-15,5-1-4 0,13 0 2 0,1 8-3 16,7 4-5-16,2 4-23 0,2 1-73 15,-4 9-203-15,-4-4-31 0</inkml:trace>
          <inkml:trace contextRef="#ctx0" brushRef="#br0" timeOffset="33763.8112">14893 495 300 0,'0'0'96'15,"0"0"-2"-15,0 0-21 0,15-139-21 0,-2 103-3 16,1 5-13-16,-3 10 0 0,-4 8-5 16,-1 1-5-16,-1 8-10 0,-4-1-6 15,4 1-6-15,-5 4-2 0,0 19 0 16,0 13 1-16,0 20 6 0,0 4-5 16,-6 6 3-16,0 3-3 0,3 2-2 0,3 2 0 15,0-4-2-15,3 2 0 16,4-3-2-16,2-6 0 0,3-5-2 0,0-7-2 15,0-8-12-15,-3-14-13 0,-3-11-23 16,5-10-45-16,2-3-188 0,11-11-11 16</inkml:trace>
          <inkml:trace contextRef="#ctx0" brushRef="#br0" timeOffset="34577.6486">15679 411 585 0,'0'0'26'16,"0"0"3"-16,0 0-3 0,0 0-8 0,-135 59-1 15,111-23-3-15,4 4-2 0,2 2-5 0,5-1 0 16,4 2-2-16,4-4 2 0,4-9-1 16,1-5 2-16,0-7-1 0,0-4-1 15,0 4 0-15,0-12 3 0,1 0 0 16,-1-6 3-16,9 0 2 0,8-2-3 15,4-15-2-15,7-8-1 0,1-10-6 16,-2-7 0-16,2-4 0 0,-1 2 0 16,1 4 1-16,-5 7 0 0,-3 8 0 15,-6 8 1-15,-5 8 1 0,-5 5-3 16,8-1 3-16,-4 5-4 0,9 0 0 0,3 5 1 16,-1 10-1-16,7 5 0 0,-4 2-2 15,-2 2 1-15,0-3-1 0,-2 3 1 16,-5-10 0-16,-2 0-1 0,0-5 0 15,-2-3-3-15,4 0-2 0,-8-2-2 16,10-3-6-16,1-1-8 0,9-8-10 16,2-10-13-16,-2-4-9 0,-2-3-13 15,-3-3-7-15,-5 2-4 0,1 0-1 16,-7 7 17-16,-1 2 23 0,-3 7 33 16,-3 2 40-16,-1 5 19 0,-2 3 9 0,0-5-4 15,0 5-13-15,3-1-11 0,-3-1-8 16,1-6-7-16,4 0-4 0,-2 2-3 15,-2 2 2-15,-1 4 2 0,2-7 3 16,1 0 4-16,-2 1 3 0,2-1-2 16,-3 7 0-16,0-1-6 0,0 1-9 0,2-4-1 15,-2 1-2-15,3 2-2 16,-3 1 3-16,1-2-5 0,2 2-1 16,6 0 2-16,6 11 0 0,5 11 1 15,7 9 0-15,-1 2 0 0,1 2-2 0,0-2 0 16,1 0-1-16,-2-6 0 0,1-3 0 15,-9-10-1-15,-1-3 0 0,-4-4 2 16,-5-6 1-16,7-1 1 0,-5-1 0 16,5-15-2-16,6-8 0 0,-7-8-2 15,-7-5 0-15,2-3-1 0,-1 1 1 0,-2 2 0 16,-2 12 0-16,1 8 1 16,-4 13-5-16,-1 4 5 0,0-4-2 15,0 4-1-15,3 0 4 0,-3 0-5 16,2 21 3-16,-2 13 2 0,0 20 1 0,-9 6 0 15,-6 10-2-15,-5 3 1 0,-2 4-4 16,-2 0 3-16,1-4 0 0,2-9 0 16,-1-7-1-16,2-10 2 0,0-12-2 15,8-10 0-15,3-14 0 0,8-5 0 16,1-6-1-16,-2 0-1 0,2 0-5 0,0 0-15 16,-3 0-45-16,3-2-154 0,0-21-104 15</inkml:trace>
        </inkml:traceGroup>
        <inkml:traceGroup>
          <inkml:annotationXML>
            <emma:emma xmlns:emma="http://www.w3.org/2003/04/emma" version="1.0">
              <emma:interpretation id="{F0755BC8-6EC4-4487-BB6E-6FA29BB2E587}" emma:medium="tactile" emma:mode="ink">
                <msink:context xmlns:msink="http://schemas.microsoft.com/ink/2010/main" type="inkWord" rotatedBoundingBox="22981,9979 23673,9993 23652,11021 22959,11007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36137.3054">19836 1058 532 0,'0'0'58'0,"0"0"-9"0,0 0-9 16,0 0-14-16,0 0-2 0,0 0-4 16,0 0-2-16,0 0 0 0,0 0 2 15,0 0-3-15,-3 0 3 0,19 0-3 0,9 0-2 16,5-7-3-16,-2-8-4 16,-2-10-2-16,2-1-5 0,1-8 1 15,4-7-1-15,0-4 1 0,3-6 0 16,2-5-1-16,-4-4-1 0,2-6 0 0,-7-7-3 15,-5-6-6-15,-9-4 1 0,-8-5-4 16,-7 9 4-16,-7 6 4 0,-10 18-1 16,-10 15 3-16,-4 18-1 0,-4 19 2 15,-4 8 3-15,2 26 0 0,-4 19 1 16,6 7 7-16,2 18-3 0,5 3 4 0,7 5 0 16,6-2-6-16,10 1 2 0,5-3-2 15,8-4-1-15,16-7-1 0,10-6 1 16,13-11-3-16,9-6-1 15,7-13-2-15,1-8-6 0,4-13-12 0,1-10-30 16,-7-1-132-16,-2-19-143 0,-17-10-11 16</inkml:trace>
        </inkml:traceGroup>
        <inkml:traceGroup>
          <inkml:annotationXML>
            <emma:emma xmlns:emma="http://www.w3.org/2003/04/emma" version="1.0">
              <emma:interpretation id="{F158B499-D11E-49D7-BD10-CD0375B9B3D1}" emma:medium="tactile" emma:mode="ink">
                <msink:context xmlns:msink="http://schemas.microsoft.com/ink/2010/main" type="inkWord" rotatedBoundingBox="24823,10060 25674,10078 25654,11003 24804,10985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37003.3868">21687 563 350 0,'0'0'91'0,"0"0"-13"0,0 0-32 0,0 0-16 16,0 0-7-16,0 0-4 0,0 0-5 0,0 0-1 15,0 0-3-15,72 3-1 16,-36-3-1-16,6-3-2 0,2-1-2 16,7-3-1-16,1 1 1 0,5 2 1 15,4-1 2-15,0 5-1 0,-4 0 0 16,-4 0-2-16,-7 5-2 0,-8 8 0 0,-6 2 0 15,-11 3-1-15,-3 6 0 16,-3 0 1-16,-3 3-2 0,-6-5 2 0,3-2 0 16,-5-8 0-16,-2-4 2 0,1 0-1 15,-3-8 2-15,0 0 3 0,0 0 3 0,1 0 1 16,7 0-1-16,2-11-4 0,4-11-2 16,1-10-3-16,-6 7 0 15,-8-1-1-15,-1 0-1 0,-6 5 0 16,-18-3-3-16,-9 12-1 0,-13 4-3 0,-11 8-6 15,-13 5-21-15,-2 12-39 0,-1 3-216 16,11 1-17-16</inkml:trace>
          <inkml:trace contextRef="#ctx0" brushRef="#br0" timeOffset="36555.2585">21856 115 664 0,'0'0'17'0,"0"0"2"15,0 0 3-15,0 0-7 0,0 0-6 16,0 0-2-16,0 0 3 0,118 104 4 0,-103-42-2 15,0 9 1-15,-5 6-6 0,2 4-5 16,-3 5-1-16,-3-2-2 0,-1-2 1 16,1-2-3-16,-2-12 0 0,4-8-5 15,-2-22-10-15,-2-12-21 0,-1-15-37 16,-3-11-202-16,6 0-23 0</inkml:trace>
        </inkml:traceGroup>
        <inkml:traceGroup>
          <inkml:annotationXML>
            <emma:emma xmlns:emma="http://www.w3.org/2003/04/emma" version="1.0">
              <emma:interpretation id="{296C0920-46B1-4228-9049-17E4C0B7453A}" emma:medium="tactile" emma:mode="ink">
                <msink:context xmlns:msink="http://schemas.microsoft.com/ink/2010/main" type="inkWord" rotatedBoundingBox="27095,10088 28947,10126 28928,11071 27076,11033"/>
              </emma:interpretation>
              <emma:one-of disjunction-type="recognition" id="oneOf7">
                <emma:interpretation id="interp7" emma:lang="" emma:confidence="0">
                  <emma:literal>4 t</emma:literal>
                </emma:interpretation>
                <emma:interpretation id="interp8" emma:lang="" emma:confidence="0">
                  <emma:literal>It</emma:literal>
                </emma:interpretation>
                <emma:interpretation id="interp9" emma:lang="" emma:confidence="0">
                  <emma:literal>it</emma:literal>
                </emma:interpretation>
                <emma:interpretation id="interp10" emma:lang="" emma:confidence="0">
                  <emma:literal>IT</emma:literal>
                </emma:interpretation>
                <emma:interpretation id="interp11" emma:lang="" emma:confidence="0">
                  <emma:literal>t</emma:literal>
                </emma:interpretation>
              </emma:one-of>
            </emma:emma>
          </inkml:annotationXML>
          <inkml:trace contextRef="#ctx0" brushRef="#br0" timeOffset="37684.668">23957 906 556 0,'0'0'35'0,"0"0"3"0,0 0-3 16,0 0-10-16,0 0-2 15,0 0-3-15,0 0 1 0,0 0-2 16,0 0-1-16,0 0-3 0,-5 36-3 0,13-36 0 15,5-4-1-15,7-9-3 0,5-9-1 16,-2-8-4-16,4-8 0 0,-2-9-2 16,3-4 0-16,-1-6-2 0,-2-5-2 15,-1-4-3-15,-1-5-4 0,-8 1 3 16,-3 4-4-16,-11 4 6 0,-1 11 1 0,0 10 0 16,-4 16 1-16,-10 7 1 0,-5 14 2 15,-4 4 0-15,-7 8 2 0,2 19 3 16,-1 11 2-16,5 11 5 15,6 7 6-15,4 11-2 0,8 6 1 0,3 3-5 16,3 4-5-16,8 2 1 0,11-5-4 16,10-4-1-16,6-6-2 0,10-10-1 15,7-8-4-15,4-14 0 0,6-10-8 16,-4-14-16-16,1-11-37 0,-7-11-123 16,-10-21-130-16</inkml:trace>
          <inkml:trace contextRef="#ctx0" brushRef="#br0" timeOffset="38086.9834">24732 664 465 0,'0'0'87'15,"0"0"-20"-15,0 0-15 0,0 0-11 16,0 0-3-16,0 0-2 0,0 0-4 16,0 0-10-16,0 0-4 0,143 5-9 15,-87-5-2-15,1 0-3 0,5-6-3 16,-1-1-1-16,-4 3-5 0,-7-1-8 0,-15 1-17 16,-16 4-33-16,-7 0-68 0,-10-7-171 15,1 3-3-15</inkml:trace>
          <inkml:trace contextRef="#ctx0" brushRef="#br0" timeOffset="38304.149">24988 465 739 0,'0'0'55'15,"0"0"-10"-15,0 0-17 0,0 0-13 16,0 0-6-16,0 0 1 0,0 0 0 15,0 0-1-15,0 0-3 0,0 0-4 16,29 145-1-16,-16-92-2 0,1 4 1 16,-2 3-4-16,0-1-2 0,-2-1-6 0,-5-2-14 15,-5-11-33-15,0-3-87 16,-6-15-166-16,-3-6-15 0</inkml:trace>
          <inkml:trace contextRef="#ctx0" brushRef="#br0" timeOffset="38641.4501">25649 333 810 0,'0'0'18'0,"0"0"1"15,0 0-5-15,0 0-5 0,0 0-4 16,0 0 5-16,0 0-4 0,71 137-3 0,-57-80-1 16,-1 7-3-16,-2 8 0 0,1 6-4 15,0 3-12-15,0 3-50 0,-3-5-237 16,-9-15-31-16</inkml:trace>
        </inkml:traceGroup>
      </inkml:traceGroup>
      <inkml:traceGroup>
        <inkml:annotationXML>
          <emma:emma xmlns:emma="http://www.w3.org/2003/04/emma" version="1.0">
            <emma:interpretation id="{47311CE3-363B-40EF-B652-82A69BF951A7}" emma:medium="tactile" emma:mode="ink">
              <msink:context xmlns:msink="http://schemas.microsoft.com/ink/2010/main" type="line" rotatedBoundingBox="17986,11399 28347,11784 28297,13131 17936,12746"/>
            </emma:interpretation>
          </emma:emma>
        </inkml:annotationXML>
        <inkml:traceGroup>
          <inkml:annotationXML>
            <emma:emma xmlns:emma="http://www.w3.org/2003/04/emma" version="1.0">
              <emma:interpretation id="{E5E77FA1-B107-4FFF-B896-0069BA563461}" emma:medium="tactile" emma:mode="ink">
                <msink:context xmlns:msink="http://schemas.microsoft.com/ink/2010/main" type="inkWord" rotatedBoundingBox="17968,11890 22987,12077 22960,12807 17941,12620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42037.7249">14831 2411 614 0,'0'0'53'0,"0"0"-11"15,0 0-14-15,0 0-12 0,0 0-6 16,0 0 0-16,0 0 0 0,0 0-1 0,0 0-2 16,0 0 0-16,-6-2-1 0,6 2 2 15,0-1 0-15,0 1 0 0,0-3 1 16,0-5-1-16,0-1-2 0,3-8 0 15,2 5-3-15,-1-6 0 0,1 4 0 16,-1-5-6-16,4-6 4 0,-4 10-4 16,2-7 3-16,-1 11 0 0,1-1 1 15,3 1-3-15,0 3 4 0,9-6-1 16,-8 3 0-16,8 0 3 0,-7 3-2 16,3 1-1-16,-4-1 2 0,4 1-2 0,-4 0 1 15,-2 3 0-15,5 0-2 0,-4 1 1 16,6 1 0-16,8 2-2 0,-11 0 4 15,10 0-3-15,1 7 1 0,-2 2 0 16,11 3 0-16,-5 2-2 0,-2 0 2 16,2 2-1-16,-6 5 1 0,0 3 3 15,-6 1-4-15,-6 3 5 0,-4 3-7 16,-5-1 2-16,0 5 0 0,-9-1 0 16,-6-4 2-16,-3 0-2 0,0-4 1 15,-2-4-1-15,2-2 1 0,5-7-1 0,4-4 2 16,6-5-2-16,3-4 3 0,0 0 1 15,0 0 1-15,-5 0 0 0,1-2-1 16,-1-15-2-16,5-15 0 0,2-7-1 16,17-17-2-16,14 0-3 0,9-3 4 15,8 3-4-15,2 5 5 0,0 9-1 0,-7 9 1 16,-3 8 1-16,-15 12-1 0,1 9-1 16,-4 4 1-16,-1 6-1 0,6 18 1 15,-5 4 0-15,-5 10 0 0,-1 7 2 16,-3 4-2-16,-1 1 2 0,1-1-4 15,-3 0 1-15,1-5 0 0,-2-9-3 16,-5-9 1-16,3-5-4 0,-5-9-5 16,-1-5-8-16,2 0-16 0,-5-7-43 15,0 0-226-15,0 0-27 0</inkml:trace>
          <inkml:trace contextRef="#ctx0" brushRef="#br0" timeOffset="42605.9497">16279 2426 466 0,'0'0'60'0,"0"0"-7"0,0 0-10 16,0 0-14-16,0 0-6 0,0 0-1 15,0 0 2-15,0 0 0 0,0 0-3 16,-14 19-2-16,14-18-1 0,0-1-3 16,0 0-5-16,8 2-2 0,7-2-4 15,8 0-2-15,2-2 0 0,-1-10-1 0,0-4 0 16,-1-3 0-16,-1-9-1 16,2 0-1-16,0-7 2 0,0-2-5 15,-4-1 4-15,-3-2-2 0,-8 2-1 16,-9 6 0-16,0 2-2 0,-14 6-1 0,-8 8 1 15,-7 8 2-15,-4 8 1 0,-5 5 2 16,4 17 1-16,1 5-1 0,6 9 3 16,7 8 5-16,6-1-6 0,10 3 7 15,4 2-5-15,1-4 0 0,16-1 0 16,9-9 0-16,5-2-1 0,7-5-2 0,5-8 1 16,5-5-4-16,4-9-1 0,5-5-8 15,1 0-13-15,4-13-23 0,1-1-27 16,-1-11-56-16,-1-1-93 0,-2-5-59 15</inkml:trace>
          <inkml:trace contextRef="#ctx0" brushRef="#br0" timeOffset="42918.0366">17067 2117 577 0,'0'0'46'16,"0"0"-1"-16,0 0-14 0,0 0 0 0,-99 145-6 15,85-98 4-15,5 4-5 16,7-2-6-16,2-2-2 0,0-6-7 0,9-1-2 15,5-5-3-15,1-6-1 0,-4-9-2 16,-2-9 1-16,4-9 2 0,2-2-1 16,5-6 2-16,8-13-3 0,-2-16 0 0,-2-5-2 15,0-12 0-15,1-4-1 0,3 1-3 16,0 4 5-16,-1 6-1 16,-3 6 2-16,-6 15 3 0,-7 12-1 15,-7 7-1-15,-4 5-2 0,0-2-1 0,0 2 0 16,5 0 0-16,4 15 1 0,0 12-1 15,1 10 1-15,1 0 3 0,2 3-4 16,1-1 4-16,-1-2-5 0,3-5-1 16,-1-3-3-16,1-5-11 0,1 0-21 15,-5-12-57-15,-3-3-211 0,-2-9-26 0</inkml:trace>
          <inkml:trace contextRef="#ctx0" brushRef="#br0" timeOffset="43487.4373">17707 2228 668 0,'0'0'34'16,"0"0"2"-16,0 0-5 0,0 0-8 15,0 0-3-15,143 60-9 0,-98-21-1 0,-4 1-5 16,-5 9-5-16,-5-1 2 0,-7 3-2 15,-9-4 1-15,-9-3-2 0,-3-14 2 16,-3-5-1-16,0-9 2 0,0-10 2 16,-3 3 2-16,3-9 0 0,-4 0 0 15,-2-15-3-15,-3-12-1 0,3-13 0 0,1-8-1 16,5-4 1-16,0-1-3 0,0 5-2 16,6 4 1-16,6 9-4 15,3 4 3-15,3 7-3 0,4 4-1 16,-4 6-9-16,1 3-16 0,1 3-40 0,5 3-110 15,5-6-121-15</inkml:trace>
          <inkml:trace contextRef="#ctx0" brushRef="#br0" timeOffset="44037.4275">18769 2146 473 0,'0'0'36'0,"0"0"-8"15,0 0-12-15,0 0-4 0,0 0 6 16,0 0 6-16,0 0-3 0,0 0 0 15,-119 100 0-15,92-63-5 0,4 7 4 16,4-1 0-16,1 1-4 0,7-2 1 16,5-1 0-16,3-3 0 0,3-3-2 0,3-1 0 15,8-6-2-15,4-4-3 0,1-3-3 16,-4-6-1-16,6-7-3 16,-4-3 0-16,5-5 0 0,8 0 0 15,-1-13-2-15,7-12 0 0,-1-6-1 0,-5-7-1 16,-3-7 0-16,-5-4-1 0,-4-4 0 15,-3 2-2-15,-9-1-3 0,-3 1 2 16,0 5-1-16,0 14 5 0,-3 13 1 16,3 9 0-16,0 2 0 0,0 0-1 15,0-3 0-15,3 1 0 0,14 6 1 0,7 0 0 16,6 4 1-16,8 0 0 0,-2 0 1 16,-3 1 0-16,-5 8-1 15,-1 2 1-15,-10-5 0 0,-1 5 1 16,-8-1 0-16,-4-5-1 0,1 1-1 0,-5 2 0 15,0 2 2-15,0 4-5 0,-2 5 3 16,-5-3-7-16,4-4-12 0,-2-5-11 16,2 0-17-16,3-7-19 0,0 0-35 15,0 0-50-15,-4 0-54 0</inkml:trace>
          <inkml:trace contextRef="#ctx0" brushRef="#br0" timeOffset="44349.7555">19069 2099 629 0,'0'0'53'0,"0"0"-13"0,0 0-11 0,0 0-8 16,0 0 1-16,0 0-3 0,0 0-3 16,0 0-1-16,81 120 0 0,-75-67-4 15,-1 7 0-15,-1 5-4 0,-1 2-3 16,-3 3-1-16,0-3-1 0,0-2 0 16,-7-7-2-16,1-11 0 0,1-13 0 0,1-14-1 15,4-12 2-15,0-8 2 0,0 0 1 16,0 0 1-16,0-15-1 0,6-19-3 15,10-14 1-15,4-9-3 0,6-5 2 16,5 2-1-16,7 2 1 0,1 10-1 16,6 11 3-16,-2 7 0 0,-2 13 2 0,-3 9 1 15,-8 8-2-15,-3 1-2 16,-6 17-1-16,1 9-1 0,-2 4-1 16,-1 7 2-16,3 6-2 0,-1 4 2 15,4 1-4-15,1-1-4 0,-2-4-15 0,3-8-41 16,1-10-248-16,7-13-36 0</inkml:trace>
        </inkml:traceGroup>
        <inkml:traceGroup>
          <inkml:annotationXML>
            <emma:emma xmlns:emma="http://www.w3.org/2003/04/emma" version="1.0">
              <emma:interpretation id="{5EC004DB-B525-4CEE-A7AF-A49E0AB18648}" emma:medium="tactile" emma:mode="ink">
                <msink:context xmlns:msink="http://schemas.microsoft.com/ink/2010/main" type="inkWord" rotatedBoundingBox="24058,11663 24289,11672 24251,12680 24020,12671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45137.579">20906 2399 610 0,'0'0'68'0,"0"0"-13"16,0 0-16-16,0 0-15 0,0 0-8 15,0 0-3-15,0 0-3 0,0 0 2 16,0 0-1-16,0 0-5 0,3 75-3 0,-1-39 0 16,2 2-2-16,4-3 0 0,1-1-1 15,1-6 1-15,4-2-1 16,4-7 0-16,2-4 0 0,-7-4 0 0,8-2-6 15,-6-6-13-15,8-3-32 0,8-3-161 16,-2-22-108-16</inkml:trace>
          <inkml:trace contextRef="#ctx0" brushRef="#br0" timeOffset="45283.8566">21040 1719 818 0,'0'0'20'0,"0"0"0"15,0 0-6-15,0 0-13 0,0 0-7 16,0 0-1-16,0 0-3 0,0 0-7 16,0 0-27-16,0 0-46 0,-18 36-203 0,32-12-24 15</inkml:trace>
        </inkml:traceGroup>
        <inkml:traceGroup>
          <inkml:annotationXML>
            <emma:emma xmlns:emma="http://www.w3.org/2003/04/emma" version="1.0">
              <emma:interpretation id="{EFA21B01-31D8-48F5-B377-88E751ECB806}" emma:medium="tactile" emma:mode="ink">
                <msink:context xmlns:msink="http://schemas.microsoft.com/ink/2010/main" type="inkWord" rotatedBoundingBox="25812,12068 26881,12107 26851,12918 25782,12879"/>
              </emma:interpretation>
              <emma:one-of disjunction-type="recognition" id="oneOf10">
                <emma:interpretation id="interp14" emma:lang="" emma:confidence="0">
                  <emma:literal>W</emma:literal>
                </emma:interpretation>
                <emma:interpretation id="interp15" emma:lang="" emma:confidence="0">
                  <emma:literal>w</emma:literal>
                </emma:interpretation>
                <emma:interpretation id="interp16" emma:lang="" emma:confidence="0">
                  <emma:literal>7</emma:literal>
                </emma:interpretation>
                <emma:interpretation id="interp17" emma:lang="" emma:confidence="0">
                  <emma:literal>6</emma:literal>
                </emma:interpretation>
                <emma:interpretation id="interp18" emma:lang="" emma:confidence="0">
                  <emma:literal>o</emma:literal>
                </emma:interpretation>
              </emma:one-of>
            </emma:emma>
          </inkml:annotationXML>
          <inkml:trace contextRef="#ctx0" brushRef="#br0" timeOffset="45871.6121">22952 2129 621 0,'0'0'58'0,"0"0"-8"0,0 0-14 0,0 0-14 16,0 0-8-16,0 0-8 0,0 0-3 16,0 0 0-16,0 0 1 0,0 0 7 0,33 93-4 15,-19-27 3-15,-2 5-5 16,-1 6-3-16,-5 2 0 0,-2 0-2 16,1-2 1-16,-1-10-2 0,-1-5 2 15,-1-11-3-15,-1-18-1 0,2-4-3 0,-1-15-10 16,-2-6-13-16,3 2-21 0,-3-10-92 15,0-3-158-15,0-20 0 0</inkml:trace>
          <inkml:trace contextRef="#ctx0" brushRef="#br0" timeOffset="46481.7348">22673 2464 417 0,'0'0'29'0,"0"0"-2"16,0 0-5-16,0 0-10 0,0 0 5 15,0 0 7-15,0 0 5 0,0 0-3 16,0 0-2-16,0 0-6 0,24 8 0 16,3-6-3-16,1-2-2 0,7 0-4 0,1 0-4 15,-1 0 1-15,2 0-3 0,5-5 2 16,5-2 2-16,4 1 0 0,6-2 1 15,9-3 1-15,2 0 0 16,3 1-2-16,-7 2-1 0,-7-1-2 0,-8 2-1 16,-18 4-2-16,-4 2-1 0,-12 1 0 0,-9 0 0 15,3 0-2-15,-4 0 2 16,-1 1 0-16,2 10 1 0,3 9 1 16,-9 5 0-16,0 8 1 0,0 3 3 15,-6 1-1-15,-4 5 2 0,-4 1 1 0,-2 4-1 16,4-5 0-16,3-4-1 0,1-12-2 15,7-4 1-15,1-6 0 0,0-7 0 16,15-1 2-16,7-8-2 0,8-2-1 16,6-18-1-16,-1-11-2 0,-2-4-1 15,-4-7 0-15,-7-5-1 0,-10 1 0 16,-10-3-2-16,-2 6 0 0,-20 3-1 0,-8 8-1 16,-6 11-1-16,-6 10-2 0,-2 11-2 15,0 0-7-15,1 11-6 16,4 6-18-16,3 8-31 0,7-1-133 0,12 0-90 15</inkml:trace>
        </inkml:traceGroup>
        <inkml:traceGroup>
          <inkml:annotationXML>
            <emma:emma xmlns:emma="http://www.w3.org/2003/04/emma" version="1.0">
              <emma:interpretation id="{A955F554-5D81-43D7-8B34-4294E5A38719}" emma:medium="tactile" emma:mode="ink">
                <msink:context xmlns:msink="http://schemas.microsoft.com/ink/2010/main" type="inkWord" rotatedBoundingBox="27775,11763 28347,11784 28297,13131 27725,13110"/>
              </emma:interpretation>
              <emma:one-of disjunction-type="recognition" id="oneOf11">
                <emma:interpretation id="interp19" emma:lang="" emma:confidence="0">
                  <emma:literal>j</emma:literal>
                </emma:interpretation>
                <emma:interpretation id="interp20" emma:lang="" emma:confidence="0">
                  <emma:literal>J</emma:literal>
                </emma:interpretation>
                <emma:interpretation id="interp21" emma:lang="" emma:confidence="0">
                  <emma:literal>;</emma:literal>
                </emma:interpretation>
                <emma:interpretation id="interp22" emma:lang="" emma:confidence="0">
                  <emma:literal>i</emma:literal>
                </emma:interpretation>
                <emma:interpretation id="interp23" emma:lang="" emma:confidence="0">
                  <emma:literal>I</emma:literal>
                </emma:interpretation>
              </emma:one-of>
            </emma:emma>
          </inkml:annotationXML>
          <inkml:trace contextRef="#ctx0" brushRef="#br0" timeOffset="47149.3504">25105 2537 445 0,'0'0'53'0,"0"0"-6"0,0 0-10 15,0 0-6-15,0 0-2 0,0 0-1 16,0 0 1-16,0 0 2 0,0 0-2 16,-31-128-5-16,31 122-4 0,0-3-5 15,0 3-4-15,0 6-3 0,0-10 0 0,0 2-4 16,0-2 0-16,0 2 1 0,0 8-3 16,0-3 4-16,0 3 2 0,0-1 0 15,0-2 1-15,0 1-5 16,0 0-2-16,0-1-1 0,0 3-1 0,0 0-1 15,0 0 4-15,0 14-3 0,0 12 1 16,9 14 0-16,0 6-2 0,1 8 3 16,4 5 1-16,-1 5-1 0,2 4-1 15,-1 3 1-15,-4-5-2 0,-2-2 2 16,-7-8-2-16,-1-10 2 0,-10-4-1 0,-13-8 0 16,-5-6-1-16,-10-5 2 0,-1-7-1 15,-8-5 0-15,1-6 2 0,-2-5-3 16,1 0 1-16,1-8-1 0,6-7 0 15,3 0-1-15,4 0 1 0,4-3-3 16,11 6 0-16,0-4-7 0,8-4-15 16,2-3-35-16,2-12-154 0,6 0-114 15</inkml:trace>
          <inkml:trace contextRef="#ctx0" brushRef="#br0" timeOffset="47352.4773">24917 1839 871 0,'0'0'22'16,"0"0"0"-16,0 0-6 0,0 0-10 16,0 0-5-16,0 0-2 0,0 0-2 15,0 0-4-15,0 0-7 0,0 0-23 0,-6-15-61 16,6 15-213-16,0 0-31 0</inkml:trace>
        </inkml:traceGroup>
      </inkml:traceGroup>
    </inkml:traceGroup>
    <inkml:traceGroup>
      <inkml:annotationXML>
        <emma:emma xmlns:emma="http://www.w3.org/2003/04/emma" version="1.0">
          <emma:interpretation id="{DEE620F2-052F-473E-BF7D-14D1A2417E15}" emma:medium="tactile" emma:mode="ink">
            <msink:context xmlns:msink="http://schemas.microsoft.com/ink/2010/main" type="paragraph" rotatedBoundingBox="4173,13296 30178,13710 30126,16981 4121,1656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9A89DB0-4F4C-4259-AC76-F2B3B18C6F59}" emma:medium="tactile" emma:mode="ink">
              <msink:context xmlns:msink="http://schemas.microsoft.com/ink/2010/main" type="inkBullet" rotatedBoundingBox="4162,14045 4410,14049 4400,14688 4151,14684"/>
            </emma:interpretation>
            <emma:one-of disjunction-type="recognition" id="oneOf12">
              <emma:interpretation id="interp24" emma:lang="" emma:confidence="0">
                <emma:literal>•</emma:literal>
              </emma:interpretation>
            </emma:one-of>
          </emma:emma>
        </inkml:annotationXML>
        <inkml:trace contextRef="#ctx0" brushRef="#br0" timeOffset="78801.9387">1158 4098 765 0,'0'0'14'0,"0"0"0"16,0 0-6-16,0 0-11 0,0 0-14 0,-116 0-28 15,109 0-52-15,7 0-192 16,0 0-17-16</inkml:trace>
        <inkml:trace contextRef="#ctx0" brushRef="#br0" timeOffset="78651.8251">1134 4562 498 0,'0'0'63'15,"0"0"-11"-15,0 0-13 0,0 0-5 0,0 0-6 16,0 0-5-16,0 0-3 16,0 0-3-16,0 0-2 0,0 0 0 15,-39-5-2-15,36-1-2 0,2 0-1 16,-4-10-3-16,1 8-1 0,4 4-1 0,0-15 0 15,0 10-1-15,0-8-1 0,0-8 0 16,4 9-1-16,5-6 0 0,-3 10 0 16,-1 6-1-16,-1-2 1 0,-4 8 0 15,0-2 1-15,0 2-1 0,0-1 2 16,5 1-4-16,-5-4 0 0,0 4 0 0,0 4-4 16,0 17 5-16,0 9 0 0,0 11 1 15,0-3-1-15,0-2 0 0,0-8-3 16,0 2 2-16,0-1 0 0,0-4 0 15,0 3 0-15,4-6-4 0,1-10-1 16,-4-5-2-16,13 3-10 0,5-9-23 16,14-1-66-16,9-7-199 0,-1-21-16 15</inkml:trace>
      </inkml:traceGroup>
      <inkml:traceGroup>
        <inkml:annotationXML>
          <emma:emma xmlns:emma="http://www.w3.org/2003/04/emma" version="1.0">
            <emma:interpretation id="{80C1909A-3F36-4271-8280-067C5246F2E1}" emma:medium="tactile" emma:mode="ink">
              <msink:context xmlns:msink="http://schemas.microsoft.com/ink/2010/main" type="line" rotatedBoundingBox="6398,13331 30178,13710 30154,15178 6375,14799"/>
            </emma:interpretation>
          </emma:emma>
        </inkml:annotationXML>
        <inkml:traceGroup>
          <inkml:annotationXML>
            <emma:emma xmlns:emma="http://www.w3.org/2003/04/emma" version="1.0">
              <emma:interpretation id="{0C9C73BC-690A-472F-AD50-C07078B3BA31}" emma:medium="tactile" emma:mode="ink">
                <msink:context xmlns:msink="http://schemas.microsoft.com/ink/2010/main" type="inkWord" rotatedBoundingBox="6394,13603 7629,13622 7615,14494 6380,14475"/>
              </emma:interpretation>
              <emma:one-of disjunction-type="recognition" id="oneOf13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0" timeOffset="80017.6654">3382 4068 475 0,'0'0'69'0,"0"0"-15"0,0 0-11 16,0 0-6-16,0 0-7 0,0 0-3 0,0 0-3 15,0 0-5-15,0 0-2 16,-104-13-3-16,96 13-2 0,8 0-2 16,-1-2-2-16,1 2-2 0,-3 0-3 15,1 0 0-15,-1 0-1 0,3 0 1 0,0 0 3 16,0 2 1-16,5 7 2 0,13 1 0 15,11 1 2-15,8-3-1 0,16 0 1 16,16-8 2-16,20 0-1 0,16-4 1 16,12-6-5-16,0-1-2 0,-7 0-1 15,-12 3-3-15,-22-2-2 0,-9 3 0 16,-15 1 1-16,-19 1-4 0,-12 4 4 16,-15 1-1-16,-6 0 0 0,0-3 3 15,0 3-3-15,5 0-1 0,-4 0 0 16,2 0-1-16,-1 0-2 0,1 0 1 0,-2-2-5 15,-1 2-4-15,0 0-7 0,0-3-10 16,0 3-16-16,0 0-26 0,0-1-101 16,0 1-142-16</inkml:trace>
          <inkml:trace contextRef="#ctx0" brushRef="#br0" timeOffset="80697.372">3905 3668 547 0,'0'0'59'0,"0"0"-1"16,0 0-17-16,0 0-14 0,0 0-9 15,0 0-6-15,0 0-2 0,0 0-1 0,0 0-1 16,0 0-2-16,-12-4-1 0,12 4 1 15,0 0-1-15,0 0 2 0,0 1 0 16,0 10 0-16,3 2-1 0,7 6 1 16,5-2 0-16,6 1-1 0,5 4 1 15,3 0-1-15,4-4-1 0,4 1-1 0,5 0-1 16,0-2-2-16,9 0 0 0,-4 5-1 16,-3-1 0-16,-2-2 0 15,-8 3 0-15,-2-3-1 0,-13-7 0 16,1 1 2-16,-8-6-1 0,-7-2 3 0,5 1-3 15,-5-1 0-15,-1-4 1 0,2 4-2 16,-6-5 2-16,0 0 0 0,0 0 1 16,3 2-2-16,-1-2 3 0,-2 0-2 15,3 3 1-15,-3-3 0 0,1 0-1 16,-1 1 1-16,3-1 1 0,-3 0 0 0,0 4 0 16,2-4-1-16,-2 0 0 15,0 1-2-15,0-1 0 0,0 2 1 16,0 8-1-16,0 5 3 0,-9 10-2 15,-5 6-1-15,-1-2 1 0,-3 5 0 0,1-1 4 16,-4 0-1-16,2 2 2 0,-5-1-5 16,1-6 0-16,-2 1-2 0,1-3 1 15,-3 1 1-15,0-5-3 0,1 0-1 16,-1-2-2-16,3-3-10 0,6-5-10 16,4-5-32-16,8-3-188 0,6-4-82 0</inkml:trace>
        </inkml:traceGroup>
        <inkml:traceGroup>
          <inkml:annotationXML>
            <emma:emma xmlns:emma="http://www.w3.org/2003/04/emma" version="1.0">
              <emma:interpretation id="{53E32099-633D-48E9-8145-21ECDAE2820C}" emma:medium="tactile" emma:mode="ink">
                <msink:context xmlns:msink="http://schemas.microsoft.com/ink/2010/main" type="inkWord" rotatedBoundingBox="9856,13422 13015,13472 12998,14498 9840,14447"/>
              </emma:interpretation>
              <emma:one-of disjunction-type="recognition" id="oneOf14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0" timeOffset="82241.3015">6718 4187 479 0,'0'0'74'16,"0"0"-11"-16,0 0-16 0,0 0-8 15,0 0-4-15,0 0-3 0,0 0-2 16,148-67-3-16,-101 59-4 0,1 0-7 15,0 6-5-15,-1 2-6 0,-5 6-4 16,-3 4 0-16,-3 8-1 0,-6 3-1 16,-7 6 4-16,-8 2-5 0,-11 4 4 15,-4 0-4-15,-19-1 1 0,-8 5 0 16,-12-5 1-16,-5-4 0 0,-6-5 0 16,2-2 0-16,-3-4-1 0,-1-6 1 0,8-4-2 15,2-5-3-15,13-2-5 0,2 0-8 16,12-4-11-16,6-1-23 0,5-3-73 15,10-3-170-15,15-8-11 0</inkml:trace>
          <inkml:trace contextRef="#ctx0" brushRef="#br0" timeOffset="81849.9144">6764 3552 571 0,'0'0'58'0,"0"0"-2"15,0 0-14-15,0 0-13 0,0 0-8 16,0 0-6-16,0 0-6 0,0 0-4 15,0 0-2-15,0 0 2 0,-9-17 3 16,9 51 3-16,8 17 3 0,-2 18-2 16,-2 7 0-16,1 10-2 0,-1 2 0 0,-2 1-7 15,1-5 2-15,-3-9 0 0,0-5-3 16,0-8 3-16,0-9-4 16,0-9-1-16,1-15-1 0,2-5-3 15,-1-8-5-15,-2-10-10 0,3 3-16 0,-3-9-43 16,0 0-205-16,0 0-37 0</inkml:trace>
          <inkml:trace contextRef="#ctx0" brushRef="#br0" timeOffset="82511.0745">7791 3960 793 0,'0'0'1'0,"0"0"-1"0,0 0 3 15,0 0 0-15,0 0-1 0,96 138-2 16,-82-91 0-16,-1 1 1 0,1-2-4 0,-5-2-1 15,0-11-9-15,-3-6-15 0,-2 0-17 16,1-9-53-16,-4-1-144 0,2-8-46 16</inkml:trace>
          <inkml:trace contextRef="#ctx0" brushRef="#br0" timeOffset="82618.3099">7809 3491 579 0,'0'0'-25'0,"0"0"-59"0,0 0-158 0</inkml:trace>
          <inkml:trace contextRef="#ctx0" brushRef="#br0" timeOffset="83047.2419">8809 4097 671 0,'0'0'20'15,"0"0"1"-15,0 0-2 0,0 0-8 0,0 0-6 16,0 0 2-16,-145-18-1 0,112 51 3 15,-1 6 3-15,-2 10-1 0,6 1 0 16,3-1-1-16,12 0 0 0,3-6-1 16,6-15 2-16,4-5-4 0,2-4 1 15,0-13-2-15,0 3-1 0,0-9 4 0,2 0 2 16,13 0-3-16,9-11-1 0,12-12-2 16,1-7-5-16,5-2 2 15,2-7 1-15,3 5 1 0,-1 4-2 16,-2 3 3-16,-4 7-5 0,-14 7 2 0,-13 7 0 15,-2 4-1-15,-3 2-2 0,1 0 0 16,1 0 3-16,5 15-6 0,-3 7 2 16,-4 0-8-16,-1 4-13 0,-2 6-18 15,1-2-46-15,3 5-153 0,0-14-84 16</inkml:trace>
          <inkml:trace contextRef="#ctx0" brushRef="#br0" timeOffset="83346.3996">9158 4452 653 0,'0'0'44'0,"0"0"-2"0,0 0-10 15,0 0-8-15,0 0-6 0,0 0 0 16,0 0-1-16,0 0-4 0,0 0-2 15,109-69-3-15,-67 38 0 0,10-2 0 16,2 2-6-16,10 5 6 0,4 2-4 16,3 3 5-16,-5 8 0 0,-8 4-2 0,-10 9-3 15,-10 0-2-15,-14 14-1 16,-6 7-1-16,-12 9 3 0,-6 2-5 16,-6 4 3-16,-16 1-6 0,-11-1-3 15,-2-6-7-15,-10 0-19 0,-2-8-31 0,-2-7-138 16,2-9-123-16</inkml:trace>
        </inkml:traceGroup>
        <inkml:traceGroup>
          <inkml:annotationXML>
            <emma:emma xmlns:emma="http://www.w3.org/2003/04/emma" version="1.0">
              <emma:interpretation id="{739529E0-FC0D-4D06-875E-24D7FF73E601}" emma:medium="tactile" emma:mode="ink">
                <msink:context xmlns:msink="http://schemas.microsoft.com/ink/2010/main" type="inkWord" rotatedBoundingBox="14541,13546 15722,13565 15700,14948 14519,14929"/>
              </emma:interpretation>
              <emma:one-of disjunction-type="recognition" id="oneOf15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0" timeOffset="84217.3981">11539 4050 644 0,'0'0'16'0,"0"0"0"0,0 0-3 15,0 0 1-15,0 0 2 0,-117 110 0 16,105-59 3-16,6 4-5 0,6 0 2 15,0-1-3-15,6-6-2 0,6-6 0 16,3-5 0-16,4-8-1 0,-1-7-3 16,9-4 1-16,-10-10-1 0,5-5 0 15,2-3 0-15,1-11-4 0,8-14-1 0,-6-8-1 16,-3-8-2-16,-6-12-3 16,-8-7-5-16,-5-9-8 0,-5-5-8 15,0-4 1-15,-6 1 1 0,-8 2 11 0,-1 9 7 16,-3 10 5-16,3 11 2 0,2 17 3 15,-1 10 0-15,5 7 2 0,5 4 1 16,-1 3-3-16,5 4-2 0,-1-2 0 16,1 2-1-16,0 0 1 0,6 8 2 15,13 8 0-15,14 5 0 0,8-4 1 0,5-4-1 16,8-3 0-16,7-6-2 0,3-2-1 16,2-2-1-16,-2 0-2 0,2-10 2 15,-5-1-1-15,-2 1 0 16,-6-5 1-16,-5-3-1 0,-6 4 0 0,-8-8 0 15,-4 5 0-15,-10 2 0 0,-5-1-1 16,-6 5 1-16,-7 4 0 0,2 1-1 16,-4-3-1-16,0 0 1 0,-1-5-1 15,-7 3 1-15,2 6 2 0,-9-1-1 16,-5 6 0-16,-7 11 1 0,-6 6-2 0,5 6 1 16,1 9 1-16,3 5 0 15,0 8 2-15,4 3 1 0,3 8 1 0,2 7 3 16,5 3 3-16,1 4 3 0,3 3-1 15,3 5-1-15,1-1-5 0,2 1-5 16,0 1 0-16,5-4-3 0,2-2 2 16,1-5-2-16,-4-3 2 0,1-10-2 15,-4-7 0-15,-1-6-1 0,0-14 0 16,0-3-1-16,0-9-2 0,-9-4-2 16,0-1-3-16,5-6-7 0,-11-2-12 0,-5-6-23 15,-4-14-50-15,-7-14-197 0,11-9-17 16</inkml:trace>
          <inkml:trace contextRef="#ctx0" brushRef="#br0" timeOffset="84368.6871">12073 4392 746 0,'0'0'32'0,"0"0"3"0,0 0-8 0,123 0-14 16,-54 0-7-16,3 0-11 0,9-11-35 15,4-7-256-15,-4-6-34 0</inkml:trace>
        </inkml:traceGroup>
        <inkml:traceGroup>
          <inkml:annotationXML>
            <emma:emma xmlns:emma="http://www.w3.org/2003/04/emma" version="1.0">
              <emma:interpretation id="{67708442-C488-4143-9800-EC3AA02F5303}" emma:medium="tactile" emma:mode="ink">
                <msink:context xmlns:msink="http://schemas.microsoft.com/ink/2010/main" type="inkWord" rotatedBoundingBox="17553,13509 20109,13549 20091,14693 17535,14652"/>
              </emma:interpretation>
              <emma:one-of disjunction-type="recognition" id="oneOf16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0" timeOffset="85504.1792">14520 4149 615 0,'0'0'42'0,"0"0"-6"16,0 0-14-16,0 0-3 0,0 0 6 15,0 0-6-15,0 0 2 0,-84 159-7 0,73-108-2 16,2 2-4-16,5-2 1 0,4-4-4 16,0-1-1-16,6-4-3 15,10-7-2-15,-1-6 0 0,5-8-1 16,-7-5-1-16,10-10-3 0,-2-6-11 0,6-8-21 15,8-12-26-15,-2-13-68 0,0-7-164 16,-2-13 4-16</inkml:trace>
          <inkml:trace contextRef="#ctx0" brushRef="#br0" timeOffset="85650.9021">14604 3563 730 0,'0'0'25'15,"0"0"-6"-15,0 0-4 0,0 0-10 16,0 0-7-16,0 0-3 15,0 0 2-15,0 0 0 0,0 0-1 0,-12 25-4 16,30 7-11-16,5 1-15 0,1 3-34 16,3-4-112-16,-2 2-108 0</inkml:trace>
          <inkml:trace contextRef="#ctx0" brushRef="#br0" timeOffset="85942.9219">15003 4361 571 0,'0'0'73'0,"0"0"-7"0,0 0-21 15,0 0-7-15,0 0-11 0,0 0-7 16,0 0-4-16,0 0-3 0,0 0-1 16,-6 4-2-16,34 1-4 0,13 0-2 15,-2-5-3-15,7 0-2 0,-2 0-2 0,1 0-10 16,-1 0-20-16,-5 0-53 0,1 0-218 16,-2-12-32-16</inkml:trace>
          <inkml:trace contextRef="#ctx0" brushRef="#br0" timeOffset="86897.1705">15690 4254 492 0,'0'0'62'16,"0"0"-13"-16,0 0-11 0,0 0-9 0,0 0-5 16,0 0-1-16,127 32-7 15,-93-30-1-15,3-2-3 0,1 0-3 16,4 0 0-16,1-6-4 0,2-5-2 0,2-5 0 15,1-4-8-15,0-2 6 0,3-1-5 16,-2-5 4-16,-1 4 1 0,-6-5-2 16,-2 2 2-16,-10 0-1 0,-3-3 1 15,-4-1-1-15,-3 2 1 0,-7 10 0 16,-4 0 0-16,-3 5 0 0,-4 8 4 16,2-2-1-16,-4 8 1 0,0 0-1 0,0 0-1 15,0-5-1-15,0 5-1 0,0 0 2 16,-6 22 1-16,-4 8 3 0,-7 15 1 15,7 3 1-15,-4 4 3 0,3 2-5 16,-2-1 1-16,2-2-4 0,2-6-1 16,0-4 0-16,3-13 1 0,2-11-3 15,4-9-1-15,0-8 0 0,-3 0-2 16,3 0 3-16,0 3 2 0,0-3-1 16,18 0 1-16,10-10-3 0,12-6 2 15,2-1-2-15,4 1 3 0,1 5 2 0,-1 1 0 16,-2 9 1-16,-6 1-4 0,-2 0 1 15,-3 9-2-15,-5 7-1 0,-4 1 1 16,-1 6-5-16,-11-6-14 0,0 5-40 16,-6 0-250-16,0 3-35 0</inkml:trace>
          <inkml:trace contextRef="#ctx0" brushRef="#br0" timeOffset="86246.7501">15896 3851 782 0,'0'0'27'16,"0"0"-5"-16,0 0-4 0,0 0-9 15,0 0-2-15,0 0 0 0,0 0-1 16,76 154-2-16,-70-98-1 0,-1 0 3 16,-5 0-3-16,0-1 0 0,0 0-4 0,0-1-2 15,-5-8-1-15,-1-2-2 0,-1-6-5 16,-4-5-12-16,1-3-15 0,-2-13-32 15,6-6-71-15,-8-11-161 0,5 0 4 16</inkml:trace>
        </inkml:traceGroup>
        <inkml:traceGroup>
          <inkml:annotationXML>
            <emma:emma xmlns:emma="http://www.w3.org/2003/04/emma" version="1.0">
              <emma:interpretation id="{895F2B1A-3DD4-4A0A-A97D-E0A40DE2C39B}" emma:medium="tactile" emma:mode="ink">
                <msink:context xmlns:msink="http://schemas.microsoft.com/ink/2010/main" type="inkWord" rotatedBoundingBox="21743,14051 27348,14140 27335,14911 21731,14822"/>
              </emma:interpretation>
              <emma:one-of disjunction-type="recognition" id="oneOf17">
                <emma:interpretation id="interp29" emma:lang="" emma:confidence="1">
                  <emma:literal/>
                </emma:interpretation>
              </emma:one-of>
            </emma:emma>
          </inkml:annotationXML>
          <inkml:trace contextRef="#ctx0" brushRef="#br0" timeOffset="88811.2499">21097 4310 609 0,'0'0'60'0,"0"0"-10"15,0 0-14-15,0 0-10 0,0 0-7 16,0 0-8-16,0 0-4 0,0 0 0 0,0 0 0 16,0 0 4-16,9 20-1 0,-12 25 1 15,-7 14-3-15,-2 3 0 16,1 2-2-16,2 0 0 0,3-2-2 15,6-2 1-15,0-7-3 0,0-12 1 0,2-9 0 16,7-11-1-16,-2-7 1 0,-2-11 1 16,10 0-2-16,3-3 2 0,6-22-3 15,9-13-1-15,0-16 0 0,0-13-1 16,5-9 1-16,4-5-4 0,3 1 4 16,4 4-1-16,0 14 2 0,-6 10 0 0,-7 14 0 15,-13 15 1-15,-11 9-1 0,-5 9-2 16,-7 2 2-16,6 0 0 0,6 4 0 15,0 11 3-15,5 10-2 16,-7 4 0-16,-1 1 0 0,0 4-1 0,-2-1-1 16,-1 0 0-16,1 2 0 0,-2-9-2 0,-1-3-3 15,1-6-6-15,4-1-14 16,1 4-22-16,1-9-82 0,8-2-187 16,2-9-17-16</inkml:trace>
          <inkml:trace contextRef="#ctx0" brushRef="#br0" timeOffset="89170.5556">22073 4277 804 0,'0'0'15'0,"0"0"1"16,132 42-4-16,-85-7-8 0,-7 5-2 15,-3 3-2-15,-7 9 0 0,-9-1-2 16,-9-2 1-16,-9-1-2 0,-3-3 1 0,-9-8 1 16,-9-7 2-16,3-9-1 0,-3-8 2 15,7-4 0-15,5-7 1 0,-6-2 3 16,6-11 1-16,1-13-1 0,2-15-1 15,3-6-2-15,14-8-3 0,10-5 2 16,5 3-2-16,8 1 1 0,5 4-2 16,8 4 0-16,-5 6-3 0,2 7-4 15,-7 7-16-15,-14 10-35 16,-5 5-136-16,-11 5-123 0</inkml:trace>
          <inkml:trace contextRef="#ctx0" brushRef="#br0" timeOffset="89777.1778">23292 4318 550 0,'0'0'57'0,"0"0"-13"16,0 0-9-16,-125 68-7 15,94-34-4-15,2 9 0 0,5 3-6 16,5 2 0-16,2 4-5 0,7-3-1 0,1-2-3 15,7-4-3-15,-1-13-3 0,3-3 0 16,0-9-1-16,0-10-1 0,0 1 0 16,0-9 1-16,0 0 2 0,3 0 0 15,12-11 0-15,12-18 0 0,8-12-2 16,5-13-2-16,5-4 0 0,7 0-3 16,5 5 4-16,4 6 0 0,4 10 1 15,-5 10 3-15,-10 10 3 0,-5 8 1 16,-12 9 0-16,-8 0-2 0,-4 17-3 0,-8 12 0 15,-6 6 0-15,-7 10-1 0,-3 3-1 16,-9 5 1-16,-6 3-3 0,0-3 3 16,3-5-4-16,1-6 1 0,5-14 0 15,5-13 0-15,4-5 0 0,0-10-1 16,-2 0 2-16,2 0 1 0,0 0 0 16,11-10 0-16,11-16-2 0,8-8 0 0,8-4-1 15,4-2 0-15,6 7 2 0,2 9 0 16,2 6 0-16,1 9 1 0,-2 9-2 15,-4 4-1-15,-5 21 1 0,-8 5-2 16,0 13-1-16,-7 3-5 0,-8 0-25 16,-5 0-57-16,-8-13-225 0,1-1-33 0</inkml:trace>
          <inkml:trace contextRef="#ctx0" brushRef="#br0" timeOffset="87669.4014">18612 4380 713 0,'0'0'46'16,"0"0"-1"-16,0 0-15 0,0 0-10 15,0 0-5-15,0 0-2 0,0 0-2 16,0 0-2-16,0 0-1 0,108-77 0 16,-68 66-1-16,3 1-1 0,2 1-1 15,2 0 0-15,-7 2-2 0,3 5-1 0,-6 2 0 16,-4 5-1-16,-1 12-1 0,-8 6 0 16,-5 12-1-16,-5 2 2 15,-8 7-1-15,-6 1 0 0,0 1 0 16,-12-2 0-16,-5-5-1 0,2-5 1 0,2-11-1 15,1-2 1-15,3-10 1 0,4-7 0 16,2 3-1-16,3-7 2 0,0 0 0 16,0-19 0-16,3-15 2 0,12-14-4 15,9-5 2-15,8-7-2 0,10 0 1 16,11 0-1-16,4 7-3 0,4 7 6 0,1 11-4 16,-9 11 5-16,-7 8-1 0,-5 11-2 15,-7 5-1-15,-5 18 0 0,-2 9 4 16,-4 11-3-16,-7 2 2 15,1 8-3-15,-7 1-1 0,1-1 0 0,-2 0-2 16,1-5 2-16,2-6-3 0,-6-10 0 16,3-8-4-16,-3-5-6 0,-1-8-6 15,-1 1-17-15,-4-7-42 0,5 0-165 16,2-16-89-16</inkml:trace>
          <inkml:trace contextRef="#ctx0" brushRef="#br0" timeOffset="88290.8277">19869 4560 419 0,'0'0'76'16,"0"0"-13"-16,0 0-15 0,0 0-6 15,0 0-3-15,0 0-6 0,0 0-3 16,0 0-2-16,0 0-4 0,-21 40-4 0,39-29-3 16,-6-5-4-16,11 1-4 0,-1-1-1 15,-7-3-2-15,12-1-2 0,2-2 0 16,1 0 0-16,7-9-2 0,4-2 0 15,-3-4-1-15,1-6-1 0,0-2 1 16,3-5-1-16,0-9 1 0,-4-2-1 16,-2-4-1-16,-8-1-1 0,-7-3-2 15,-7 0-1-15,-7 3-3 0,-7 7 4 16,0 4-4-16,-9 16 5 0,-9 8 2 16,-9 9-4-16,-1 3 6 0,-10 18 1 0,8 14 5 15,3 8-1-15,9 10 3 0,6 2-2 16,9 5 0-16,3-3 3 0,7 2-3 15,10-5 1-15,10-3-3 0,6-5-1 16,5-6-3-16,5-7-1 0,2-9-2 16,0-8-3-16,2-13-9 0,7-3-25 0,-1-10-72 15,4-15-205-15,-5-16-21 16</inkml:trace>
        </inkml:traceGroup>
        <inkml:traceGroup>
          <inkml:annotationXML>
            <emma:emma xmlns:emma="http://www.w3.org/2003/04/emma" version="1.0">
              <emma:interpretation id="{2081AFDD-FB98-4501-A4D6-84A38883014A}" emma:medium="tactile" emma:mode="ink">
                <msink:context xmlns:msink="http://schemas.microsoft.com/ink/2010/main" type="inkWord" rotatedBoundingBox="28805,13785 30176,13807 30155,15133 28784,15111"/>
              </emma:interpretation>
              <emma:one-of disjunction-type="recognition" id="oneOf18">
                <emma:interpretation id="interp30" emma:lang="" emma:confidence="0">
                  <emma:literal>of</emma:literal>
                </emma:interpretation>
                <emma:interpretation id="interp31" emma:lang="" emma:confidence="0">
                  <emma:literal>of.</emma:literal>
                </emma:interpretation>
                <emma:interpretation id="interp32" emma:lang="" emma:confidence="0">
                  <emma:literal>ot</emma:literal>
                </emma:interpretation>
                <emma:interpretation id="interp33" emma:lang="" emma:confidence="0">
                  <emma:literal>oi.</emma:literal>
                </emma:interpretation>
                <emma:interpretation id="interp34" emma:lang="" emma:confidence="0">
                  <emma:literal>off</emma:literal>
                </emma:interpretation>
              </emma:one-of>
            </emma:emma>
          </inkml:annotationXML>
          <inkml:trace contextRef="#ctx0" brushRef="#br0" timeOffset="90708.0125">25774 4391 540 0,'0'0'30'0,"0"0"4"0,0 0 1 0,0 0-10 15,-98 149 1-15,89-94-2 0,8 2-2 16,1 2-4-16,0-3-4 0,15-4-3 16,3-10 0-16,6-10-2 0,0-6 0 0,3-9-1 15,2-8 1-15,-1-8-5 16,2-1 0-16,2-17-1 0,-6-10-2 16,-1-7-1-16,-10-7-4 0,-6-10-3 15,-7-5-4-15,-2-2-1 0,-2-3 1 0,-11 2 2 16,-2 2 3-16,-6 1 4 0,1 8 1 15,-1 4 3-15,0 6 0 0,1 10 4 16,7 7 2-16,4 10-7 0,7 7 9 16,2 4-1-16,0-2-3 0,0 2 3 15,2-3-6-15,19 0-2 0,9 0 1 0,17 3 0 16,8 0-2-16,7 0 1 0,5 0-2 16,4 0 2-16,4 0-1 0,3 0-2 15,-1 0 2-15,0 0 0 16,-2-5 0-16,-1-5-2 0,-7-6 2 0,-5-1-4 15,-6-6 4-15,-8 1 1 0,-8-1 0 16,-10-5-1-16,-6 1 0 0,-7 3 0 16,-13 0-2-16,-4-1 1 15,-4-1-1-15,-13-7-1 0,-4 11 0 0,-3 3 1 16,-4 5 1-16,7 6 2 0,0 5 0 0,0 3 0 16,6 5 0-16,-5 12-2 0,5 13 2 15,1 6 4-15,4 15-2 0,1 10 3 16,1 9 2-16,4 11 2 0,-1 5 0 15,1 8 2-15,1 0-3 0,-2 3-3 16,1-3 1-16,-1-6-3 0,2-5 0 16,2-12-1-16,1-7-1 0,0-11 0 15,0-9-1-15,4-15 2 0,2-5-4 16,-3-8 0-16,-1-10-8 0,-2 8-10 16,-5-6-18-16,-14-3-30 0,-8-3-48 0,-6-2-131 15,3-15-58-15</inkml:trace>
          <inkml:trace contextRef="#ctx0" brushRef="#br0" timeOffset="90844.8342">26744 4520 660 0,'0'0'5'0,"137"-22"-20"0,-55 7-239 0,-5-7-30 16</inkml:trace>
        </inkml:traceGroup>
      </inkml:traceGroup>
      <inkml:traceGroup>
        <inkml:annotationXML>
          <emma:emma xmlns:emma="http://www.w3.org/2003/04/emma" version="1.0">
            <emma:interpretation id="{B2EDCF10-A895-41AB-A3CB-83AE8AE7577C}" emma:medium="tactile" emma:mode="ink">
              <msink:context xmlns:msink="http://schemas.microsoft.com/ink/2010/main" type="line" rotatedBoundingBox="18954,15339 27571,15527 27540,16955 18923,16768"/>
            </emma:interpretation>
          </emma:emma>
        </inkml:annotationXML>
        <inkml:traceGroup>
          <inkml:annotationXML>
            <emma:emma xmlns:emma="http://www.w3.org/2003/04/emma" version="1.0">
              <emma:interpretation id="{BF61D3E4-A7DB-4217-80DE-ED6DF985691C}" emma:medium="tactile" emma:mode="ink">
                <msink:context xmlns:msink="http://schemas.microsoft.com/ink/2010/main" type="inkWord" rotatedBoundingBox="18954,15339 21985,15405 21962,16469 18931,16403"/>
              </emma:interpretation>
              <emma:one-of disjunction-type="recognition" id="oneOf19">
                <emma:interpretation id="interp35" emma:lang="" emma:confidence="1">
                  <emma:literal/>
                </emma:interpretation>
              </emma:one-of>
            </emma:emma>
          </inkml:annotationXML>
          <inkml:trace contextRef="#ctx0" brushRef="#br0" timeOffset="91737.2312">15808 6273 423 0,'0'0'61'0,"0"0"5"0,0 0-15 15,0 0-7-15,0 0-7 16,0 0-4-16,0 0-2 0,0 0-4 0,0 0-3 15,0 64-4-15,18-53-2 0,-4-6-1 16,10-1-3-16,5-4-3 0,2 0-3 16,13-11-2-16,-5-6-3 0,3-7-1 15,0-4 1-15,-1-4-2 0,-2-6-4 16,-3-9 2-16,-6-2-4 0,-2-10 0 0,-8-7 0 16,-3-5-4-16,-11-6-1 0,-3 1 1 15,-3-5 4-15,-9 8 0 16,-5 8 5-16,-4 12-1 0,3 10 0 15,1 17 3-15,-4 7-2 0,2 16 0 0,-5 3 1 16,-5 13 0-16,-1 18-1 0,0 16 4 16,3 12 1-16,5 14 2 0,3 8 3 15,9 8 0-15,7 1-2 0,0 2 3 16,16-7-1-16,10-6-2 0,6-4 0 16,5-11-5-16,5-9-2 0,5-9-1 0,-2-7-2 15,2-16 0-15,-2-2-5 0,-5-14-9 16,-2-7-21-16,-1-5-37 0,-5-19-173 15,-3-7-82-15</inkml:trace>
          <inkml:trace contextRef="#ctx0" brushRef="#br0" timeOffset="92029.0644">16731 6157 660 0,'0'0'21'15,"0"0"12"-15,0 0 2 0,0 0-3 16,0 0-2-16,0 0-9 0,0 0-4 0,137 41-8 15,-86-41-5-15,4-2-3 0,-1-7-3 16,-2 3-3-16,-5-2-12 0,-5-8-26 16,-4 4-54-16,-5-5-202 0,1-3-20 15</inkml:trace>
          <inkml:trace contextRef="#ctx0" brushRef="#br0" timeOffset="92956.9241">17513 6002 544 0,'0'0'53'15,"0"0"-1"-15,0 0-12 0,0 0-10 0,124 68-7 16,-81-59-2-16,8-1-7 0,2-3-2 16,7-4-3-16,2-1-3 0,1 0-1 15,1 0-2-15,1-10-1 0,-3-3-1 16,-4-5-1-16,1-3 1 0,-9-2-2 16,-4-8 1-16,-8-4 0 0,-7-6-1 0,-7-6 0 15,-6-7-1-15,-6-3 1 0,-4 5-1 16,-7 12 2-16,-1 6 1 0,0 14 1 15,0 12 0-15,0 1-1 0,0 7-1 16,0 0 0-16,-9 24 4 0,-1 21 4 16,-1 16 4-16,2 12-1 0,0 4 2 15,3 3-3-15,-3-2-1 0,0 2 4 0,0-7-5 16,0-5 2-16,0-7-5 0,3-13-1 16,-1-12 0-16,5-10-1 15,-1-8-1-15,2-12 0 0,1 5-1 0,0-11 2 16,0 0-1-16,9-11 0 0,13-8 0 15,7-12-1-15,4-5-1 0,1 1 0 16,3 2 0-16,0 7 0 16,-4 3 0-16,2 8-1 0,-11 4 1 0,0 6 0 15,0 3 0-15,-1 2-1 0,4 5 1 0,-8 8-3 16,-4 6-1-16,-1 2-3 16,-5-2-11-16,-5 3-28 0,-4 3-74 15,0-7-200-15,0-1-19 0</inkml:trace>
          <inkml:trace contextRef="#ctx0" brushRef="#br0" timeOffset="92351.5594">17778 5574 717 0,'0'0'29'0,"0"0"0"0,0 0-3 15,0 0-8-15,0 0-5 0,0 0 0 16,0 0-2-16,18 143-1 0,-11-79-3 16,2 6 0-16,0 5-2 0,0 1 1 15,-4-4-1-15,-1 1-1 0,-2-2 1 16,-2-7-5-16,0-7 1 0,0-8-2 16,0-17-3-16,0-2-2 0,-2-12-10 15,-1-10-13-15,3 1-21 0,-6-9-57 0,-3-6-198 16,-1-16-9-16</inkml:trace>
        </inkml:traceGroup>
        <inkml:traceGroup>
          <inkml:annotationXML>
            <emma:emma xmlns:emma="http://www.w3.org/2003/04/emma" version="1.0">
              <emma:interpretation id="{965CD952-B214-405B-9ABE-BCA45B130F20}" emma:medium="tactile" emma:mode="ink">
                <msink:context xmlns:msink="http://schemas.microsoft.com/ink/2010/main" type="inkWord" rotatedBoundingBox="23312,15463 25380,15508 25349,16908 23281,16863"/>
              </emma:interpretation>
              <emma:one-of disjunction-type="recognition" id="oneOf20">
                <emma:interpretation id="interp36" emma:lang="" emma:confidence="1">
                  <emma:literal/>
                </emma:interpretation>
              </emma:one-of>
            </emma:emma>
          </inkml:annotationXML>
          <inkml:trace contextRef="#ctx0" brushRef="#br0" timeOffset="93450.3361">20185 5514 640 0,'0'0'40'0,"0"0"1"15,0 0-7-15,0 0-13 0,0 0-3 0,0 0-4 16,0 0 3-16,108 127-5 0,-96-47 0 15,-3 6-3-15,-3 8-3 0,-4-3 4 16,-2 0-5-16,0-6 0 0,0-4-2 16,-6-9-3-16,-1-10-1 0,3-9-1 15,-1-9 0-15,1-12-3 0,1-16-3 0,3-8-9 16,0-8-10-16,0 0-36 16,0 0-131-16,9-16-117 0</inkml:trace>
          <inkml:trace contextRef="#ctx0" brushRef="#br0" timeOffset="94248.1589">21222 6010 564 0,'0'0'46'0,"0"0"-3"0,0 0-13 16,0 0-12-16,0 0-5 0,0 0-3 0,0 0-2 16,0 0-2-16,0 0 0 15,-92-73 3-15,68 89 2 0,-9 8 4 16,3 9 1-16,0 9 2 0,2 7 3 16,-1 4-6-16,2 2 0 0,4 1-7 0,7-8-4 15,2-2-1-15,10-6 0 0,4-8-2 16,0-6 1-16,4-9 0 0,5-6 0 15,9-9 1-15,6-2 0 0,6-2-1 16,8-20-1-16,0-10 0 0,-2-8 1 16,1-12-2-16,2-4 0 0,-1-3-1 0,-3 3-3 15,-4 9 3-15,-7 9-2 0,-6 16 3 16,-9 9 3-16,-4 9-1 16,-5 4 0-16,0-3 1 0,4 3-1 15,7 3 0-15,-1 12 0 0,7 7 0 0,-2 5 3 16,-2 3-4-16,2-1 4 0,3 0-5 15,-1-3-1-15,1-1 0 0,2-6 0 16,-4-5-1-16,4-6-1 0,-7-2-2 16,2-6-3-16,9 0-5 0,-4-1-4 15,7-15-7-15,-3-3-3 0,-5-10 0 0,3-6-6 16,-3-5 6-16,-1-3-2 16,2-5 9-16,-5 4 9 15,3 2 10-15,-5 4 7 0,-5 12 10 0,-1 14 9 16,-5 4 4-16,-2 8 3 0,0-2-3 0,0 2-10 15,3 0-5-15,-3 0-3 0,6 0 1 16,3 20 0-16,4 6-1 0,2 12-4 16,3-1 1-16,2 3 1 0,0-2-4 15,2-3 3-15,1-4-6 0,-2-3-1 16,-5-10-1-16,1-4 1 0,-4-8 0 0,2-4 0 16,11-2 1-16,-5-6 0 0,7-14-1 15,-3-10-4-15,-3-4 1 16,1-4-3-16,-1-1 4 0,-2 1 1 15,-7 14 0-15,-1 3 1 0,-3 10-2 0,-6 6 1 16,2 0 0-16,-5 7 0 0,0 25 0 16,0 14 3-16,-5 19 0 0,-11 11 3 15,-5 5-3-15,-8 12 3 0,-4 4-3 16,-9 7-4-16,0-2 3 0,-3-6-3 16,4-13 0-16,1-11 0 0,7-16 1 0,10-21-1 15,11-11 0-15,7-10-1 0,5-9-5 16,0 0-8-16,-3 0-25 0,2-2-55 15,1-19-221-15,0-18-24 0</inkml:trace>
        </inkml:traceGroup>
        <inkml:traceGroup>
          <inkml:annotationXML>
            <emma:emma xmlns:emma="http://www.w3.org/2003/04/emma" version="1.0">
              <emma:interpretation id="{6F043990-E54D-4D69-9FA6-3164E67D63BB}" emma:medium="tactile" emma:mode="ink">
                <msink:context xmlns:msink="http://schemas.microsoft.com/ink/2010/main" type="inkWord" rotatedBoundingBox="25763,15723 27566,15763 27551,16443 25749,16404"/>
              </emma:interpretation>
              <emma:one-of disjunction-type="recognition" id="oneOf21">
                <emma:interpretation id="interp37" emma:lang="" emma:confidence="0">
                  <emma:literal>er.</emma:literal>
                </emma:interpretation>
                <emma:interpretation id="interp38" emma:lang="" emma:confidence="0">
                  <emma:literal>or.</emma:literal>
                </emma:interpretation>
                <emma:interpretation id="interp39" emma:lang="" emma:confidence="0">
                  <emma:literal>Or.</emma:literal>
                </emma:interpretation>
                <emma:interpretation id="interp40" emma:lang="" emma:confidence="0">
                  <emma:literal>er</emma:literal>
                </emma:interpretation>
                <emma:interpretation id="interp41" emma:lang="" emma:confidence="0">
                  <emma:literal>et.</emma:literal>
                </emma:interpretation>
              </emma:one-of>
            </emma:emma>
          </inkml:annotationXML>
          <inkml:trace contextRef="#ctx0" brushRef="#br0" timeOffset="94735.4917">22625 6324 513 0,'0'0'68'16,"0"0"-8"-16,0 0-16 0,0 0-17 15,0 0-5-15,0 0-3 0,0 0-1 16,0 0 0-16,0 0-6 0,0 0-2 0,91-38-1 16,-55 17-4-16,-1-4-1 0,3-4-1 15,-2-4-6-15,-3-2 4 0,-5-4-4 16,-4 0 3-16,-9 4-1 0,-6 8 0 15,-6 1-1-15,-3 2-1 0,-12 4 3 16,-1 0 1-16,-8 12 3 0,-8 8 4 16,-4 6 2-16,-12 18 2 0,8 10 1 15,2 7 1-15,6 8 1 0,5 3-5 16,8-1 2-16,10 3-6 0,6-5-3 16,0-4 0-16,15-5-3 0,7-2 0 0,8-9-2 15,7-7-2-15,5-6-13 0,6-10-24 16,7-6-67-16,2-4-209 0,-1-22-21 15</inkml:trace>
          <inkml:trace contextRef="#ctx0" brushRef="#br0" timeOffset="95081.2796">23240 5948 688 0,'0'0'47'0,"0"0"-3"0,135 64-7 0,-83-28-12 16,1 6-13-16,-6 4-1 0,-8 2-10 16,-9-2-2-16,-15-1 2 0,-11-2-3 15,-4-8 2-15,-18-5 0 16,-9-5-1-16,-3-5 1 0,-3-9 2 0,6-3 1 15,3-8 4-15,1 0 4 0,4-11 2 16,-4-8 1-16,13-10 0 0,10-6-5 16,0-8-3-16,19-9-5 15,13-6 1-15,10-2-4 0,9-1 2 0,3 2 1 16,2 10-3-16,0 4 1 0,-7 10-2 0,-7 6-7 16,-6 7-13-16,-13 9-42 0,-2 2-136 15,-6-3-130-15</inkml:trace>
          <inkml:trace contextRef="#ctx0" brushRef="#br0" timeOffset="95232.2827">24417 6145 947 0,'0'0'1'15,"0"0"3"-15,0 0-9 0,0 0-25 16,0 0-92-16,0 0-206 0,0 0-29 15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58:04.42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FC3CCB04-E503-4FF7-BE75-651B79E5D0E7}" emma:medium="tactile" emma:mode="ink">
          <msink:context xmlns:msink="http://schemas.microsoft.com/ink/2010/main" type="inkDrawing" rotatedBoundingBox="8937,17339 12314,17330 12315,17461 8938,17470" semanticType="underline" shapeName="Other"/>
        </emma:interpretation>
      </emma:emma>
    </inkml:annotationXML>
    <inkml:trace contextRef="#ctx0" brushRef="#br0">320 4 123 0,'0'0'47'0,"0"0"-3"0,0 0-10 16,0 0-7-16,-123-6 3 0,96 6 9 15,13 0 5-15,-5 4-2 0,4-2-7 16,-3 3-9-16,4-1-3 0,-1 2-1 15,0-2-2-15,-1 3 0 0,4-3 0 16,4-2-1-16,2 3-2 0,6-5-4 16,-3 0 0-16,3 0 0 0,-1 1 1 0,-2-1 3 15,1 0 0-15,-1 3-1 0,2-3-2 16,-4 0-4-16,5 2-4 0,0-2-1 16,0 0-2-16,0 2 1 0,0-2 1 15,0 4 0-15,6 0 1 0,12 2-3 16,6-1 1-16,3-2 0 0,6 0 2 0,2-3 0 15,2 3-1-15,1 1 1 16,3 0-1-16,1-4 0 0,1 5-1 16,8-2-2-16,1 2 1 0,2-1-1 15,7 0-1-15,-1 3 1 0,7-3 0 0,2 1-1 16,-2-3 1-16,4 0 0 0,-2-2-2 16,-3 0 0-16,-2 0 0 0,0 0 0 15,-5 0 2-15,-1-2 0 0,1-2-2 16,1-1 3-16,-3 1 0 0,3 2 0 15,-1-5 1-15,-3 3-1 0,1-2-2 0,-2-1 0 16,-2 3 1-16,0-3-2 0,-4 4 2 16,-4-2-1-16,2 3-1 0,0 1 0 15,1-5 1-15,6 5 0 16,0 1-1-16,8 0 1 0,2-3 0 0,11 3 1 16,1-4-1-16,0 2 0 0,4-3 0 15,1 1 1-15,-1 2 0 0,-2 2 2 16,-6 0 1-16,-3 0 1 15,-6 0-1-15,-5 0 2 0,-7 0-1 0,-9 0 1 16,-14 0 1-16,1 2-2 0,-14 1 2 0,-8-3-2 16,2 1-3-16,-9-1 1 0,0 0-1 15,0 0-1-15,2 3 0 0,1-3-1 16,-2 0 0-16,2 2-2 0,-1-2 0 16,-2 0 0-16,5 0-3 0,4 5-8 15,-3-4-13-15,1 2-54 0,8-3-243 16,5-7-35-16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53:35.04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DC391084-A696-4967-BDEB-BC6394AA96DA}" emma:medium="tactile" emma:mode="ink">
          <msink:context xmlns:msink="http://schemas.microsoft.com/ink/2010/main" type="writingRegion" rotatedBoundingBox="3100,15592 6410,15029 6700,16736 3390,17299"/>
        </emma:interpretation>
      </emma:emma>
    </inkml:annotationXML>
    <inkml:traceGroup>
      <inkml:annotationXML>
        <emma:emma xmlns:emma="http://www.w3.org/2003/04/emma" version="1.0">
          <emma:interpretation id="{00984AC8-B401-457F-B568-7CD58BE5B9F8}" emma:medium="tactile" emma:mode="ink">
            <msink:context xmlns:msink="http://schemas.microsoft.com/ink/2010/main" type="paragraph" rotatedBoundingBox="3100,15592 6410,15029 6700,16736 3390,172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BA1752-291F-45F4-B0CC-314BF527282B}" emma:medium="tactile" emma:mode="ink">
              <msink:context xmlns:msink="http://schemas.microsoft.com/ink/2010/main" type="line" rotatedBoundingBox="3100,15592 6410,15029 6700,16736 3390,17299"/>
            </emma:interpretation>
          </emma:emma>
        </inkml:annotationXML>
        <inkml:traceGroup>
          <inkml:annotationXML>
            <emma:emma xmlns:emma="http://www.w3.org/2003/04/emma" version="1.0">
              <emma:interpretation id="{73EEF39D-824E-4F25-8AE8-C8132466A6EF}" emma:medium="tactile" emma:mode="ink">
                <msink:context xmlns:msink="http://schemas.microsoft.com/ink/2010/main" type="inkWord" rotatedBoundingBox="3100,15592 6410,15029 6700,16736 3390,1729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295 5610 529 0,'0'0'56'0,"0"0"-13"15,0 0-10-15,0 0-11 16,0 0-3-16,0 0-1 0,0 0-3 0,0 0-1 16,0 0 0-16,-15-22 0 0,15 20 1 15,-3 0-1-15,3 0-2 0,0 0-2 16,-1-1-2-16,1 2-2 0,0 1-2 15,-5-3 0-15,5 1-1 0,0 0-1 16,-4 0-1-16,2-5 1 0,-5 3-2 16,-2-4 1-16,-2 0 0 0,-4 1 2 15,-7-2-2-15,-2 5 0 0,-8-5 1 0,8 5-2 16,-5 2 1-16,1 2 0 0,1 0 1 16,-11 2-1-16,8 4 1 0,-1 1 1 15,11-3-1-15,-3 3 1 0,8-3 1 16,0 2-3-16,0 1 3 0,2-3-1 15,-1 4 0-15,4-1-1 0,-2-1-2 0,1 1 0 16,-4 4 1-16,3-3-1 16,-3 7 1-16,6 3 0 0,0-8-2 15,-1 7 2-15,0 1-2 0,4-6 1 16,-3 12-1-16,0-6 2 0,5-2-1 0,-1 9 1 16,1-10-1-16,2 2-1 0,-1 10 1 15,3-8 0-15,0 7 0 0,0-2 0 16,5-4 1-16,4 4-1 0,6-3 0 15,-2-4 3-15,10-2-1 0,1-4 3 16,0 0 1-16,5-1-2 0,-7-7 1 0,2 0 0 16,5-3-1-16,-1 0 0 0,9 0 0 15,-7-3-1-15,-2-8-1 16,-5-5 0-16,4-5-1 0,-6-3 0 0,1-5 1 16,1-4 0-16,1-1 0 0,0 0 3 15,-4-2-2-15,-1 0-1 0,-2-1 1 16,-7 2-5-16,-1-3 4 0,-4 0-2 15,-5-3-4-15,0-1 5 0,-5-1-5 16,-13-1 3-16,3-2 2 0,-9 2-2 16,-4 0 0-16,-9 2 1 0,4 2-2 0,-6 7 0 15,-3 7 0-15,-4 9-1 0,-1 6-1 16,0 7-3-16,4 4-5 0,1 4-5 16,9 8-10-16,0 4-11 0,13-5-17 15,6-3-29-15,10-4-116 0,4 2-110 16</inkml:trace>
          <inkml:trace contextRef="#ctx0" brushRef="#br0" timeOffset="1304.7121">1017 5505 540 0,'0'0'55'0,"0"0"-7"0,0 0-7 16,0 0-8-16,0 0-5 0,0 0-5 15,0 0-5-15,0 0-1 0,0 0-6 16,-33-21 3-16,33 13-5 0,3-3 4 16,7-5-4-16,1 7-2 0,5-6-2 0,-1 1-2 15,4-1 0-15,5-5-2 0,-9 7 1 16,0-1 0-16,1-1 0 0,-10 6 1 16,8 1 1-16,-10 5 1 0,-4 3 0 15,0-1 0-15,0 1-2 0,2 0 1 16,1-3-1-16,-3 3 0 0,0-2-1 15,1 2-2-15,-1-2 0 0,0 2 0 16,0-3 1-16,0 3-1 0,0 0 2 16,0 0-2-16,0 0 0 0,0 0 0 15,-6 0 0-15,-3 0 0 0,-4 0 0 0,-7 5 0 16,7 1 1-16,-10 3-1 0,2 2 1 16,-6 2-1-16,-2 1 0 0,2 1 1 15,3 1-2-15,0 3 3 0,2-2 4 16,2 0-7-16,1 0 7 0,4 5-5 15,1-8 0-15,5 1 0 0,3-4 0 16,-2 3 0-16,2-1-2 0,-1 1 2 16,1-2 0-16,6-5-1 0,-5 6 1 15,5-5-1-15,0 11 0 0,0-3-1 16,0 1 1-16,0 8 0 0,0-8-1 0,0 7 1 16,9 0 0-16,-3-2 0 0,6 5 0 15,-6-10 0-15,5 0-2 0,3-2 2 16,-5-4 1-16,6 1 0 0,-6-3 2 15,-5-7-1-15,1 3 1 0,-5-5-2 16,9 0 1-16,0 0-2 0,0 0 0 0,0 3 2 16,-9-3-2-16,6 0 0 0,4 0 0 15,-1 0 0-15,5 0 1 16,-4 0-1-16,8 0 1 0,5-3-2 0,-4-5 1 16,5-6 0-16,-4 2 0 0,-6-2 1 15,-1 1 0-15,2-3-1 0,-6 5 1 16,0 2-3-16,-3-1 3 0,-1 5-1 15,-1 1 0-15,4-6 0 0,-4 3 0 16,-2 1 0-16,7-5 0 0,-8 7 1 16,2-3-2-16,2 3 1 0,-4-2-1 0,2-1 2 15,-1 0 0-15,1 2-2 0,-3 5 2 16,0 0-2-16,0 0 1 0,1 0 0 16,2-1 1-16,-3-3-1 0,2 3 0 15,-2-1 1-15,0-1-1 0,0 2 0 16,0-3 0-16,0 4-1 0,4-1 0 0,-4 1 1 15,0-2-2-15,0 2 2 16,0-3-1-16,0 3 1 0,0 0 0 16,0 0 0-16,0 0 0 0,0 0-2 15,0 0 2-15,5 0 0 0,-5 5 0 0,4 4 2 16,2 4-2-16,-1 1 0 0,2-2 0 16,4 8 0-16,-1-3 0 0,7 6 0 15,0-6 0-15,1 1 0 0,1-4 0 16,4-1 0-16,-8-7 0 0,3 3 1 15,-3-4-1-15,-2-5 1 0,5 1 1 16,-3-1-2-16,8 0 2 0,-10-1 0 16,8-8-1-16,-2-2 3 0,3-6-3 15,4-6 0-15,-8-4 2 0,1-2-3 16,-5 1 1-16,-10 4 0 0,2-3-2 0,-6 1 1 16,0-4 2-16,-1-4-3 0,-8 3 2 15,0 4-2-15,-2 1-1 0,2 7 1 16,-1 2-3-16,-4 0 3 0,5 4-5 15,-6-4 2-15,6 6-5 0,-4 3-5 16,7-1-14-16,-2 5-22 0,3 0-57 0,5 4-211 16,-4-9-12-16</inkml:trace>
          <inkml:trace contextRef="#ctx0" brushRef="#br0" timeOffset="3028.2213">1808 4568 547 0,'0'0'63'15,"0"0"-15"-15,0 0-13 0,0 0-15 16,0 0-7-16,0 0-7 0,0 0-3 16,0 0 0-16,0 0 3 0,-5-4 3 0,-8 27 1 15,-2 9 0-15,1 5 1 0,1 3-2 16,4 7 2-16,0 6 0 0,2 5 1 16,-2 1-2-16,9 1-2 0,0-3-3 15,0-2 0-15,16-7-4 0,5-4 1 16,7-6-5-16,5-9-3 0,6-12-21 0,8-8-61 15,-1-9-215-15,3-4-29 16</inkml:trace>
          <inkml:trace contextRef="#ctx0" brushRef="#br0" timeOffset="2340.4705">1993 4729 556 0,'0'0'62'0,"0"0"-12"0,0 0-16 0,0 0-7 16,0 0-4-16,0 0-1 0,0 0-3 15,0 0-3-15,0 0-2 0,0 0 1 16,-14 0-1-16,14-1-3 0,0 1-1 15,0 0-3-15,0-4 0 0,0 4 0 16,3-1 0-16,6 1 0 0,11-2-2 16,5 2 0-16,2 0-3 0,6 0-1 15,-6 11-1-15,-3 5 0 0,-4 1-1 16,-5 4 1-16,-3 5-1 0,-7 2-1 0,-5 8 1 16,-3-1-1-16,-11 5 2 0,-3 0-1 15,-1-6 2-15,0-8-1 0,9-2 1 16,5-12-1-16,2-4 0 0,2 2 0 15,2-2 2-15,7 1 0 0,13-2 0 16,7-7 1-16,4 0-3 0,9-8 0 0,-3-6 0 16,2-1 0-16,-8-2-3 0,-8 2-7 15,-6 2-13-15,-4 5-28 16,-6-1-68-16,0 1-194 0,-5 3-20 16</inkml:trace>
          <inkml:trace contextRef="#ctx0" brushRef="#br0" timeOffset="3283.9769">2619 4579 728 0,'0'0'22'16,"0"0"-3"-16,143 51-8 0,-101-14-6 0,-6 6 2 16,-7 8-7-16,-9 3 0 0,-10 8-2 15,-10 2 4-15,-10 2-7 0,-19-3 3 16,-4-4-4-16,-11-8-9 0,-2-7-27 15,4-4-78-15,0-13-174 0,13-10-11 16</inkml:trace>
          <inkml:trace contextRef="#ctx0" brushRef="#br0" timeOffset="3802.4847">2165 5807 750 0,'0'0'48'0,"0"0"-5"16,0 0-14-16,0 0-10 15,0 0-8-15,0 0-2 0,0 0-3 16,0 0-2-16,0 0 1 0,-3 0-4 0,12 16 2 16,2 12-1-16,-2 5-2 0,0 5 2 15,5 5-1-15,-4 0-1 0,-1-1 1 16,0-3-2-16,-3-1-1 0,2-6-1 15,-2-8-1-15,-2-3-7 0,-4-7-10 16,5-9-33-16,-5 3-64 0,0-8-197 0,0-2-21 16</inkml:trace>
          <inkml:trace contextRef="#ctx0" brushRef="#br0" timeOffset="4050.5856">2571 5686 816 0,'0'0'9'0,"0"0"4"0,0 0-3 0,0 0 0 16,17 118-7-16,-17-72 0 0,0-1-3 15,0 4 0-15,3 2-5 0,-2 4-13 16,-1-2-41-16,5-5-211 0,-2-14-60 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51:51.39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95D30095-208A-48A2-8D02-95078540FB27}" emma:medium="tactile" emma:mode="ink">
          <msink:context xmlns:msink="http://schemas.microsoft.com/ink/2010/main" type="writingRegion" rotatedBoundingBox="23876,6113 32358,5782 32587,11647 24104,11978"/>
        </emma:interpretation>
      </emma:emma>
    </inkml:annotationXML>
    <inkml:traceGroup>
      <inkml:annotationXML>
        <emma:emma xmlns:emma="http://www.w3.org/2003/04/emma" version="1.0">
          <emma:interpretation id="{3C627081-59B9-4210-868C-146D26F52011}" emma:medium="tactile" emma:mode="ink">
            <msink:context xmlns:msink="http://schemas.microsoft.com/ink/2010/main" type="paragraph" rotatedBoundingBox="25276,5915 32322,5797 32351,7553 25305,767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2D9DD07-9BFA-45A7-A506-FC90A31A03C8}" emma:medium="tactile" emma:mode="ink">
              <msink:context xmlns:msink="http://schemas.microsoft.com/ink/2010/main" type="line" rotatedBoundingBox="25276,5915 32322,5797 32351,7553 25305,7671"/>
            </emma:interpretation>
          </emma:emma>
        </inkml:annotationXML>
        <inkml:traceGroup>
          <inkml:annotationXML>
            <emma:emma xmlns:emma="http://www.w3.org/2003/04/emma" version="1.0">
              <emma:interpretation id="{FABD5168-9D82-4301-BE3E-A55E0A155A54}" emma:medium="tactile" emma:mode="ink">
                <msink:context xmlns:msink="http://schemas.microsoft.com/ink/2010/main" type="inkWord" rotatedBoundingBox="25281,6207 25854,6198 25867,6945 25293,695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66 73 215 0,'0'0'39'0,"0"0"-9"0,0 0-4 0,0 0 7 15,0 0 6-15,0 0 4 0,0 0 5 16,0 0 5-16,0 0-6 0,-19 9-5 16,16-9-6-16,1 0-11 0,1 0-6 15,-7 0-1-15,4-5-5 0,-1 1-2 16,-4-7-6-16,8 4 4 0,-2 1-3 15,1 2 3-15,2 4 2 0,-3-2 1 16,3 2-1-16,0-3-1 0,-1-7 2 16,1 2-1-16,-2 2 0 0,2-1-1 15,0 7-2-15,-3-2-1 0,3 2 0 0,0-2-3 16,0 2-1-16,0-3 1 0,0 3-2 16,0-2 0-16,0 2-1 0,0 0 0 15,0 0 1-15,0 0 0 0,0 0 0 16,0 0 0-16,0 7 5 0,0 13-4 15,3 4 3-15,-1 2-5 0,-1-1-1 0,2 1 1 16,-3 1 1-16,2 0 1 16,1 5-2-16,-2 1 0 0,2-1 1 15,-1-2 2-15,1-1-2 0,-2-5 1 16,4-2 0-16,-2 3-1 0,-2-10-1 0,4 10-1 16,-2-12 0-16,-3-7 0 0,1 9 1 15,1-6 0-15,-2-2 0 0,3 2 0 16,-3-2 0-16,0 2-2 0,0-1 2 15,0 1 1-15,0-9-2 0,0 7 2 16,0 1-2-16,0 0 0 0,0 0-1 0,0-8 0 16,0 0 0-16,0 0-1 15,0 0-6-15,0 3-7 0,0-3-16 16,-3-3-17-16,-5-16-23 0,-4-4-43 16,2-7-149-16,2 9-47 0</inkml:trace>
          <inkml:trace contextRef="#ctx0" brushRef="#br0" timeOffset="382.8238">-55-17 567 0,'0'0'45'15,"0"0"-11"-15,0 0-9 0,0 0-3 0,0 0-2 16,0 0 0-16,0 0-3 0,0 0 0 16,0 0 2-16,0 0 0 0,60-49-3 15,-21 40-4-15,3 1-4 0,5 1-5 16,4 0 0-16,0 1-3 0,-3-2 0 15,0 1 0-15,-3 4-1 0,-16-2 0 16,-10 5-1-16,-10 0-1 0,-3 0-2 16,2 0-2-16,-2 0-3 0,3 0-6 15,-9 0-5-15,0 0-13 0,0 0-12 16,0 0-49-16,1 7-130 0,2 2-63 0</inkml:trace>
          <inkml:trace contextRef="#ctx0" brushRef="#br0" timeOffset="842.9364">53 301 380 0,'0'0'83'0,"0"0"-10"0,0 0-20 16,0 0-11-16,0 0-12 0,0 0-8 15,0 0-8-15,0 0-1 0,0 0-3 0,-15 3-1 16,15-3 0-16,6 0 1 0,12 0 1 16,10 0-2-16,4-2 0 0,7-2-2 15,-1-1 2-15,-1-1-3 0,-1 1-3 16,-10 2-1-16,-2 0-2 0,-6 1-2 15,-3 2 0-15,3 0-2 0,-10 0-3 16,-1 0-6-16,-2 0-12 0,2 0-11 0,-1 0-23 16,8 6-23-16,-8-1-62 15,1 0-129-15</inkml:trace>
          <inkml:trace contextRef="#ctx0" brushRef="#br0" timeOffset="1091.6241">90 627 681 0,'0'0'33'16,"0"0"-4"-16,0 0-10 0,0 0-7 15,0 0-3-15,0 0-6 0,131-2-3 16,-84-11-4-16,2 0-10 0,6 0-20 16,-6-1-48-16,7 1-139 0,-5 0-82 0</inkml:trace>
        </inkml:traceGroup>
        <inkml:traceGroup>
          <inkml:annotationXML>
            <emma:emma xmlns:emma="http://www.w3.org/2003/04/emma" version="1.0">
              <emma:interpretation id="{F0C44AB3-ED49-416E-842C-5CB5995054F9}" emma:medium="tactile" emma:mode="ink">
                <msink:context xmlns:msink="http://schemas.microsoft.com/ink/2010/main" type="inkWord" rotatedBoundingBox="26648,6479 27128,6471 27134,6783 26654,679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676.734">1343 225 544 0,'0'0'55'0,"0"0"-18"0,0 0-13 16,0 0-1-16,0 0-3 0,0 0 1 0,0 0-2 15,0 0-5-15,0 0 1 0,33-5-1 16,4-3 2-16,9-1-1 0,9-3-1 16,2 1-2-16,3-2-6 15,-4 2-6-15,-18 5-6 0,-8 2-10 0,-12 4-15 16,-9 0-35-16,0 0-43 0,-9 0-123 15,0 0-68-15</inkml:trace>
          <inkml:trace contextRef="#ctx0" brushRef="#br0" timeOffset="2267.4881">1400 430 252 0,'0'0'81'0,"0"0"-10"0,0 0-9 16,0 0-8-16,0 0-7 0,0 0-10 16,0 0-6-16,0 0-9 0,0 0-3 0,0 0-2 15,-81 25 0-15,78-23-1 0,3-2 2 16,0 3 1-16,0-3 1 16,0 0 1-16,0 2-6 0,3-2-1 15,13 2-4-15,11-2-3 0,8 0 1 0,5 0-5 16,3-2 0-16,0-5-1 0,5-2-1 15,2 2 0-15,-5-2-1 0,-3 1 3 16,-13 3-1-16,-11 1 2 0,-9 4 0 16,-9 0-1-16,0 0 0 0,0-2 1 15,3 2-3-15,-2 0 1 0,1 0-1 0,1 0-1 16,-2 0-2-16,2 0-3 0,-1 0-7 16,1 0-15-16,-3 0-32 0,0 0-137 15,0 0-131-15</inkml:trace>
        </inkml:traceGroup>
        <inkml:traceGroup>
          <inkml:annotationXML>
            <emma:emma xmlns:emma="http://www.w3.org/2003/04/emma" version="1.0">
              <emma:interpretation id="{FE9CC8BA-B261-4470-8A75-399C68854291}" emma:medium="tactile" emma:mode="ink">
                <msink:context xmlns:msink="http://schemas.microsoft.com/ink/2010/main" type="inkWord" rotatedBoundingBox="27637,6123 28446,6109 28467,7411 27659,742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717.2956">2311 494 640 0,'0'0'37'0,"0"0"6"0,0 0-6 16,0 0-17-16,150-19-10 0,-88 8-2 15,4-3 0-15,5 2-3 0,-2 2-4 16,-6 4-8-16,-12 3-14 0,-9 3-17 16,-13 0-35-16,-16 0-51 0,1 0-72 15,-8 8-90-15</inkml:trace>
          <inkml:trace contextRef="#ctx0" brushRef="#br0" timeOffset="4395.9972">2618-2 297 0,'0'0'60'0,"0"0"-2"16,0 0-6-16,0 0-2 15,0 0-4-15,-9-117-8 0,9 99-4 0,0-6-8 16,4 12-2-16,-4 5 1 0,3-1-1 15,-3 8-4-15,0-3-2 0,0 3-5 16,0 0-1-16,0-3-1 0,0 0-1 16,2 1-1-16,-2 0 0 0,0 1-4 15,0-2-1-15,3 0-2 0,-3 3-2 0,1 0 1 16,-1 0 1-16,3 0 2 0,2 17 0 16,-2 7 2-16,1 6-2 0,1 0 1 15,-2 0 0-15,-2-2-1 0,2 4-1 16,-1-2-2-16,1 2 4 0,-2-8-5 15,2-1 5-15,-1-5-4 0,1-4 0 0,-2 4 0 16,-1-12 0-16,3 2 1 16,-3-8-1-16,0 0 0 0,0 0 0 15,2 4-2-15,-2-3 1 0,0 2 0 16,1-1 0-16,-1-1-1 0,0 3-7 0,3-4-11 16,-3 0-17-16,0 1-23 0,0-1-36 15,0 0-71-15,0 0-139 0</inkml:trace>
          <inkml:trace contextRef="#ctx0" brushRef="#br0" timeOffset="5007.9068">2637 756 730 0,'0'0'21'0,"0"0"-2"0,0 0-7 16,132-16-9-16,-100 21-4 0,-8 12-1 15,-6 10 0-15,-12 3-4 0,-6 6 0 16,-1 1 1-16,-14 3 1 0,-8-2 9 15,0-5-3-15,4 0 7 0,4-12-4 16,6-6 4-16,6-9-1 0,3-6 3 0,-2 0 1 16,2 5 1-16,0-2 1 15,18 2-3-15,15-5-6 0,7-6-1 16,12-15-3-16,2-6-7 0,-4 2-8 16,1-9-42-16,-4 4-157 0,-4-10-114 0</inkml:trace>
        </inkml:traceGroup>
        <inkml:traceGroup>
          <inkml:annotationXML>
            <emma:emma xmlns:emma="http://www.w3.org/2003/04/emma" version="1.0">
              <emma:interpretation id="{098059E6-84D1-46FF-8BC1-7FA26A4486A9}" emma:medium="tactile" emma:mode="ink">
                <msink:context xmlns:msink="http://schemas.microsoft.com/ink/2010/main" type="inkWord" rotatedBoundingBox="28932,5854 32322,5797 32351,7553 28962,761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5407.6874">3886-346 557 0,'0'0'24'15,"0"0"4"-15,0 0-3 0,0 0-6 0,0 0 5 16,-123 57 2-16,95 1 7 16,-4 12-2-16,6 16-1 0,2 11-1 15,2 13-5-15,8 8-1 0,8 2-4 16,6 0-7-16,6-5 0 0,17-10-4 0,10-9-3 16,11-14 0-16,10-14-4 0,7-10 2 15,2-11-12-15,8-15-36 0,0-10-183 16,-5-19-116-16</inkml:trace>
          <inkml:trace contextRef="#ctx0" brushRef="#br0" timeOffset="6587.7073">4145 166 260 0,'0'0'76'16,"0"0"-7"-16,0 0-11 0,0 0-6 15,0 0-9-15,0 0-9 0,0 0-2 0,0 0-5 16,0 0-5-16,-56-10 0 0,55 10-2 16,-2 0-5-16,1-1 1 0,1 1-5 15,-2 0 1-15,1 0 0 0,-1-2 0 16,2 2 0-16,-2 0 1 0,1 0-1 15,2 0-2-15,-3 0-3 0,3 0-4 0,0 0 1 16,0 0 0-16,0 0-2 16,0 0 1-16,0 0 0 0,0 0-2 15,5 0 2-15,14-3 1 0,10 3-1 16,9-4 0-16,-1 1-1 0,1 2-1 0,2-2 0 16,-2 3 0-16,-1 0-1 0,-3 0 1 15,-10 3-1-15,0 1 1 0,-9 0-1 16,-2 1-1-16,1 1 0 0,-4 0 0 15,-1 4-1-15,-4 1-1 0,-5 10 2 16,0 3 1-16,-18 8 0 0,-6 0-1 0,-6-1 2 16,-6-4-2-16,1 5 2 0,-1-3-1 15,6 0 1-15,3-1-1 0,4-4 0 16,10-3-1-16,5-11 1 16,5-3 1-16,3 1 0 0,0 5 1 0,8 6 1 15,8 0 0-15,8-5 2 0,8-8-2 16,1-4 0-16,0-2-1 0,3 0-3 15,-12 0 1-15,2 0-2 0,-2-2-2 16,-6 0-5-16,9-2-14 0,-12 4-21 16,-9-3-45-16,3 3-128 0,-9 0-102 0</inkml:trace>
          <inkml:trace contextRef="#ctx0" brushRef="#br0" timeOffset="7003.5361">4122 434 502 0,'0'0'49'15,"0"0"-10"-15,0 0-4 0,0 0 1 16,0 0 5-16,0 0-1 0,0 0-7 0,0 0-9 16,0 0-8-16,113 0-6 15,-80-10-8-15,0 2-1 0,-1 1-6 16,-10 3-9-16,-2-6-27 0,-9 6-70 16,2-5-195-16,10 0-11 0</inkml:trace>
          <inkml:trace contextRef="#ctx0" brushRef="#br0" timeOffset="7312.8877">4719 483 753 0,'0'0'42'0,"0"0"-12"0,0 0-14 0,0 0-10 15,0 0-3-15,0 0-1 0,0 0-2 16,113-10-2-16,-75 5-7 0,-4-1-12 15,-1-1-31-15,0-2-61 0,-1-2-193 16,-13 3-10-16</inkml:trace>
          <inkml:trace contextRef="#ctx0" brushRef="#br0" timeOffset="7881.1293">5121 214 677 0,'0'0'53'0,"0"0"-14"0,0 0-14 16,0 0-11-16,0 0-7 0,0 0-1 16,0 0-2-16,112-32-2 0,-83 38 0 15,0 1-1-15,-7-3 0 0,2-2 2 16,-9 0-1-16,3-2 0 0,6 0 1 15,-9 0-3-15,6-8 2 0,-9-1-1 16,-3-2 0-16,0 0 2 0,-3-3-1 16,2 1-1-16,-7 7 0 0,2-1 1 15,-3 7 2-15,0-3 1 0,0 3 2 0,2-1 0 16,-2-1 0-16,3-1-4 0,-1 3-1 16,1 0-2-16,-2 3 2 0,2 18-2 15,2 17 2-15,-4 13 2 0,-1 8-2 16,0 8 1-16,-10 7-1 0,-7 5-1 15,0-3 0-15,-4-1 3 16,2-10-4-16,1-11 3 0,1-9-1 0,1-10-2 16,5-13 0-16,5-11 0 0,3-4-1 15,3-7 1-15,-1 0-4 0,-7 0-6 16,1-11-13-16,-7-13-19 0,1-12-28 0,8-5-46 16,1 1-110-16,4-1-83 0</inkml:trace>
          <inkml:trace contextRef="#ctx0" brushRef="#br0" timeOffset="8196.4054">5869-82 731 0,'0'0'18'0,"0"0"-2"0,137 22-6 0,-98 11-3 16,-3 18-7-16,-10 13 4 0,-8 20-1 16,-14 18-5-16,-4 13 4 15,-19 9-4-15,-14 7 2 0,-9-9 6 0,-5-9-3 16,-1-16 4-16,-2-16-2 0,7-13-2 15,1-19-1-15,7-8-5 0,10-19-12 16,13-10-54-16,4-12-225 0,4-15-31 16</inkml:trace>
          <inkml:trace contextRef="#ctx0" brushRef="#br0" timeOffset="8869.9682">6281-476 615 0,'0'0'68'0,"0"0"-17"16,0 0-15-16,0 0-10 0,122-43-8 15,-98 43-6-15,-4 0-6 0,7 16-3 16,-9 8-3-16,-8 9 1 0,-4 7-2 16,-3 6 1-16,-3 4 0 0,-3-3 1 15,-7 0-2-15,-1-4 3 0,2-18 1 0,2-1 2 16,2-8 3-16,4-8-2 0,-1 0 1 16,2-8-1-16,-3 0 1 0,3 0 1 15,15 0 1-15,12-5-3 0,15-9-2 16,5-10-3-16,3-2 0 0,8-1 0 15,-1 2 2-15,0 1-1 0,-4 3 1 0,-11 3-1 16,-10 7 1-16,-11 3-1 16,-8 3-2-16,-5 4 0 0,-2-4 0 15,-6 5-3-15,0 0-3 0,0 0-10 16,0 0-34-16,0 0-147 0,-5 6-133 0</inkml:trace>
          <inkml:trace contextRef="#ctx0" brushRef="#br0" timeOffset="10619.1155">4915 73 192 0,'0'0'56'0,"0"0"5"16,0 0 0-16,0 0-1 0,0 0-6 15,0 0 0-15,0 0-10 0,0 0-4 16,0 0-4-16,3-22-9 0,-3 20 3 0,1 0-7 16,-1 0 1-16,0 0-3 0,0-1-3 15,3 1-5-15,-3 1-1 0,0 1-2 16,0-3 0-16,2 3-2 0,-2-4-1 15,0 4 1-15,3-1-2 0,-3 1-1 16,0 0 0-16,1-2-3 0,-1 2-1 0,3 0 0 16,-3 0-1-16,5 0 4 0,-4 2-5 15,7 9 6-15,-1 7-4 16,1-7 1-16,2 8 1 0,1-5-1 16,-2-6 1-16,7 8 0 0,-4-3 1 0,0-6-2 15,8 7 1-15,-2-7-1 0,-4-2 0 16,7 5-2-16,-5-6 0 0,-4-2-2 15,5 2 2-15,-2-1 2 0,-2 1-2 16,-7-4-2-16,3 2 2 0,-3-2-2 16,3 0-1-16,-1 0-2 0,1 2-4 0,-3-2-6 15,3 0-10-15,6-2-22 0,5-11-43 16,-7 0-161-16,10-6-70 16</inkml:trace>
          <inkml:trace contextRef="#ctx0" brushRef="#br0" timeOffset="11060.2877">5376 11 403 0,'0'0'68'0,"0"0"-10"0,0 0-8 15,0 0-9-15,0 0-1 0,0 0-4 16,0 0-9-16,0 0-9 0,0 0-4 0,0 0-8 16,-33-2 2-16,33 2-2 0,0-2-1 15,-1 2 0-15,1-2 2 0,0 2 1 16,0-3-1-16,0 3 1 0,0-2-1 15,0 0 0-15,0 0-1 0,0 0 2 16,0-1-2-16,0 1 0 0,0 0-1 0,0-1-3 16,1 2 3-16,2-1 0 15,-1 2 1-15,-2-3 1 0,3 3-1 16,-2-2-3-16,2 2 0 0,-3 0 0 16,2 0-2-16,-2 0 1 0,6 0 0 0,7 5 1 15,4 10-1-15,4 8 5 0,1 5-6 16,1 0 5-16,-2 4-8 0,2 4-3 15,-4 4-18-15,-4 0-81 16,-6 5-216-16,-9-9-37 0</inkml:trace>
        </inkml:traceGroup>
      </inkml:traceGroup>
    </inkml:traceGroup>
    <inkml:traceGroup>
      <inkml:annotationXML>
        <emma:emma xmlns:emma="http://www.w3.org/2003/04/emma" version="1.0">
          <emma:interpretation id="{36B55500-A85A-4DEB-B1BB-E7A52649C67F}" emma:medium="tactile" emma:mode="ink">
            <msink:context xmlns:msink="http://schemas.microsoft.com/ink/2010/main" type="paragraph" rotatedBoundingBox="24025,9950 32508,9619 32587,11647 24104,119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195509-F3AF-4A7F-B229-B7A61B1EA40A}" emma:medium="tactile" emma:mode="ink">
              <msink:context xmlns:msink="http://schemas.microsoft.com/ink/2010/main" type="line" rotatedBoundingBox="24025,9950 32508,9619 32587,11647 24104,11978"/>
            </emma:interpretation>
          </emma:emma>
        </inkml:annotationXML>
        <inkml:traceGroup>
          <inkml:annotationXML>
            <emma:emma xmlns:emma="http://www.w3.org/2003/04/emma" version="1.0">
              <emma:interpretation id="{7AB7B042-EC17-40EF-B05F-0325A4AFDBFC}" emma:medium="tactile" emma:mode="ink">
                <msink:context xmlns:msink="http://schemas.microsoft.com/ink/2010/main" type="inkWord" rotatedBoundingBox="24046,10471 26411,10379 26444,11223 24079,11316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42499.3085">-1201 4349 320 0,'0'0'44'16,"0"0"-9"-16,0 0-4 0,0 0-3 15,0 0-4-15,0 0 4 0,0 0-1 16,0 0-5-16,0 0-3 0,0 0-3 16,-1-73-3-16,1 59 0 0,0 4 2 15,0 2 0-15,0-13 2 0,0 12 2 0,0 1 1 16,0-1 2-16,0 9-2 0,0-2-4 16,0 2-2-16,0-2 0 0,0 0-6 15,0 0-1-15,0-1-3 0,0 2-2 16,0-2 0-16,0 1-1 0,0 0-1 15,0-1 1-15,0 2-2 0,0 1 2 0,0 0 2 16,0 0 0-16,0 0 3 16,0 12 3-16,1 13-2 0,4 10 1 15,-1 3 1-15,1 4-3 0,-1 4 1 16,1 0-1-16,-1 3 0 0,1 2-2 0,-1-4 0 16,-2-2-2-16,1-3 1 0,-2-2 1 15,2-2 0-15,-3-12 3 0,0-3-4 16,2-4 0-16,-2-10 0 0,0 5-3 15,0-4 2-15,0-1-2 0,3 0 2 16,-3-9-2-16,0 0 1 0,0 0-1 0,0 2-1 16,1 1 0-16,-1-1-1 0,0 0-4 15,0-2-4-15,0 0-8 0,0 0-18 16,0-4-21-16,0-13-41 0,0-9-121 16,0 0-96-16</inkml:trace>
          <inkml:trace contextRef="#ctx0" brushRef="#br0" timeOffset="242843.3374">-1287 4270 460 0,'0'0'62'15,"0"0"-14"-15,0 0-9 0,0 0-8 0,0 0-4 16,0 0 0-16,0 0 1 0,0 0-4 16,0 0-4-16,127-70-4 0,-81 56-3 15,7 3-3-15,-1-3-3 0,1 3-3 16,-6 0-3-16,-5 5-2 0,-14 2-2 15,-1 2-3-15,-12 2-3 0,0 0-6 16,-1 0-6-16,-6 0-9 0,-2 2-11 16,-6 5-27-16,0 7-36 0,-2 7-93 15,-5-1-72-15</inkml:trace>
          <inkml:trace contextRef="#ctx0" brushRef="#br0" timeOffset="243401.2197">-1169 4862 618 0,'0'0'70'15,"0"0"-10"-15,0 0-12 0,0 0-16 16,0 0-8-16,0 0-8 0,0 0-11 0,145 31-1 16,-98-31-4-16,0-2-6 0,1-7-21 15,0 0-55-15,-3-4-223 0,0 1-36 16</inkml:trace>
          <inkml:trace contextRef="#ctx0" brushRef="#br0" timeOffset="243191.3814">-1225 4591 423 0,'0'0'60'0,"0"0"-8"0,0 0-7 0,0 0-2 15,0 0-3-15,0 0-8 0,0 0-11 16,0 0-9-16,0 0-3 0,113-30-2 16,-68 19-2-16,0 1-2 0,0-1-3 15,-1 0-2-15,-7 2-3 0,-8 4-4 16,-5 2-8-16,-6-1-12 0,-3 4-15 15,12 0-27-15,-9 0-62 0,6 0-138 16</inkml:trace>
          <inkml:trace contextRef="#ctx0" brushRef="#br0" timeOffset="247439.2107">251 4597 6 0,'0'0'25'16,"0"0"13"-16,0 0 16 0,0 0 5 0,0 0-2 15,0 0-5-15,0 0-8 0,0 0-5 16,0 0-5-16,0 0-2 0,-39-9-3 15,33 7-3-15,-3 1 3 0,0-2 0 16,0 1-2-16,3 2-1 0,-3-3-5 16,2 3-2-16,-2-1-5 0,3 1 0 0,-3-2-2 15,0 2 2-15,0 0 0 0,1 0-1 16,-1-5 0-16,0 5-1 0,0 0-1 16,3 0 0-16,6 0-4 0,-3 0-1 15,-3 0 0-15,-3 0-3 0,1 0 0 16,2 0 0-16,6 0 0 0,-1 0 0 0,1 0 0 15,-3 0 0-15,1 0 1 16,-1 0 3-16,2 0-2 0,1 0 4 16,-3 0-1-16,3 5-2 0,0-5 1 15,0 2 1-15,0-1-1 0,3 4 0 0,12-1-1 16,9 3-2-16,3-5 0 0,8 0 0 16,5 0-1-16,1-2 1 0,5 0-2 15,8 0 2-15,4-4 0 16,5-3 1-16,7-1 0 0,9-3 0 0,2-3 0 15,0-1-1-15,2-3 1 0,-13 5-1 16,-8 0-1-16,-14 2-2 0,-15 3 2 16,-15 4-6-16,-9 4 4 0,-9 0-1 0,0-2 2 15,0 2-2-15,2 0 0 16,1 0-2-16,-2-2 0 0,2 2 1 0,-1 0 0 16,-1 0 1-16,2 0-1 0,-1 0 0 15,1 0 0-15,-3 0-2 0,1 0 0 16,-1 0-2-16,0 0-7 0,-12 2-4 15,-10 4-11-15,-7 2-17 0,-3-5-34 16,11 0-105-16,-10-3-133 0</inkml:trace>
          <inkml:trace contextRef="#ctx0" brushRef="#br0" timeOffset="248179.7862">211 4252 557 0,'0'0'64'0,"0"0"-13"0,0 0-12 16,0 0-10-16,0 0-9 0,0 0-7 15,0 0-7-15,0 0-3 0,0 0-2 0,16-33 0 16,-22 36 0-16,-7 10 1 16,-7 4 0-16,-2 6-1 0,-2 2 1 15,-3 3-2-15,1 3 2 0,-6 4 1 16,2 3 0-16,-3 1 2 0,0-1 1 0,0-3-1 16,0-3 4-16,6-5-4 0,7-9 1 15,2 0-1-15,8-8 1 0,5-7-1 16,1 4 1-16,4-7-3 0,-3 0 1 15,3 0 0-15,0 2-1 0,0-2 0 16,0 2 0-16,0-2-1 0,0 3 0 0,0-3 1 16,0 2-1-16,0 0 0 0,0 2 1 15,7 1-1-15,7 1 0 16,-4 1 1-16,4 1 0 0,-1-2-1 16,-1 0 1-16,11 4-1 0,0-2-2 0,2 2 1 15,-1 1 1-15,2 3-2 0,-1-1 3 16,4 1-1-16,2 1 2 0,4-2 0 15,6 4 1-15,2-5 0 0,2 4 1 16,-1-5-1-16,-2-1 0 0,-3-2 1 16,-3 0-3-16,-12-1 1 0,-9-6 0 0,-4 2-1 15,-4-1-1-15,-1-1 0 0,2 3 2 16,-8-4-2-16,0 0 0 16,0 0 0-16,1 0-1 0,-1 2 0 15,3-2 0-15,-3 0-1 0,0 0-1 0,2 0 0 16,-2 0-4-16,0 0-7 0,0 0-19 0,-2 0-68 15,-10-9-229-15,-9-13-29 16</inkml:trace>
        </inkml:traceGroup>
        <inkml:traceGroup>
          <inkml:annotationXML>
            <emma:emma xmlns:emma="http://www.w3.org/2003/04/emma" version="1.0">
              <emma:interpretation id="{3177F56D-AFE1-4B53-8985-6AB5B9323F4B}" emma:medium="tactile" emma:mode="ink">
                <msink:context xmlns:msink="http://schemas.microsoft.com/ink/2010/main" type="inkWord" rotatedBoundingBox="26826,9841 30330,9704 30409,11732 26905,11869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250297.895">1519 4291 550 0,'0'0'64'15,"0"0"-13"-15,0 0-17 0,0 0-6 16,0 0-3-16,0 0-2 0,0 0-1 16,0 0-3-16,121-56 0 0,-63 40-3 15,6 3-2-15,8-2-3 0,-1-1-4 0,-2 6-3 16,-7 2-2-16,-14 0-3 0,-15 6-2 16,-13-1-1-16,-5 3-4 0,-6 0-6 15,3 3-13-15,-2 4-21 0,-10 8-58 16,0 11-194-16,-4-2-16 0</inkml:trace>
          <inkml:trace contextRef="#ctx0" brushRef="#br0" timeOffset="250661.4748">1585 4809 607 0,'0'0'45'0,"0"0"-4"15,0 0-12-15,0 0 0 0,0 0-1 16,0 0-2-16,0 0-8 0,0 0-7 16,140 15-1-16,-77-15-1 0,6-4 1 0,2-7 0 15,-1 2-4-15,-7 1-2 16,-10 1-2-16,-15 1-3 0,-8 5-1 0,-14-1-3 16,-8 2-5-16,1 0-6 0,-9 0-10 15,0 0-21-15,0 0-31 0,0 0-35 16,0 3-90-16,-12 7-84 0</inkml:trace>
          <inkml:trace contextRef="#ctx0" brushRef="#br0" timeOffset="249943.3652">1994 4303 367 0,'0'0'69'0,"0"0"-8"0,0 0-10 0,0 0-5 16,0 0-8-16,0 0-2 0,0 0-5 15,0 0-3-15,0 0-4 0,-50-108-5 16,50 102-5-16,0-3-2 0,0 3-3 16,0 6 0-16,-1-3-2 0,1 3 0 15,0-2-2-15,0 0-2 0,0 0-1 0,0-2 0 16,0 4-1-16,0-1 2 0,0 1-2 16,0 0 1-16,0 0-1 0,0 0 0 15,0 5 3-15,0 15 1 0,0 7 1 16,0 13-1-16,0-1-1 0,1 0 0 15,4 3-2-15,-1 4 2 0,1 1-2 0,-1-3 1 16,4-3 0-16,-2 0-1 0,3-5 2 16,-5-13 0-16,2 1-1 15,-3-8 2-15,-1-6-2 0,1-4-1 16,-3-6 0-16,0 0-2 0,0 0 0 0,0 5 1 16,1-4-2-16,-1 1 0 0,0 1-3 15,0-1-4-15,0 1-9 0,0-2-19 16,0-1-44-16,0 2-125 0,0-2-116 15</inkml:trace>
          <inkml:trace contextRef="#ctx0" brushRef="#br0" timeOffset="251948.3449">2768 3763 388 0,'0'0'51'16,"0"0"-7"-16,0 0 2 0,0 0-4 15,0 0-7-15,0 0-6 0,0 0-9 16,0 0-3-16,0 0-2 0,0 0 0 0,-20-17-1 16,17 13-2-16,3 4-2 0,-1-1-2 15,1 1-1-15,0-3-3 0,-3 3 0 16,3 0-2-16,0 0 2 16,0-2 0-16,0 2 2 0,-2 0 2 0,2 0 0 15,0-3-1-15,0 3 0 0,0 0-2 16,0-2 1-16,0 2-1 0,0 0-1 15,0-1 0-15,-3 1-1 0,3-3 0 16,0 1-1-16,0-1 0 0,0 1-1 16,0 1 0-16,-1-2 0 0,1 1 0 0,0 0 1 15,0-1 0-15,0 2 0 0,0-2 0 16,0 1 1-16,0 0-1 16,0-1 0-16,0 1 0 0,0 0 0 0,0-5 1 15,0 2 0-15,9-8 0 0,1-2 1 16,8 4 0-16,5-4 1 0,6 4 0 0,1-2 1 15,6 3-1-15,1-1 0 16,-4 5-1-16,-7 1-2 0,-1 5-1 16,-3 0-2-16,-4 3-1 0,1 12 1 15,-5 0 0-15,-10 8 1 0,-4 5-2 0,-9 6 1 16,-13 7 0-16,-2-3 0 0,-5-5 0 16,2-2 1-16,3-5-1 0,4-7 0 15,5-6-1-15,5-4 0 0,2-5 0 16,4 0 0-16,4-4 0 0,0 0 0 15,0 0 0-15,13-11-2 0,11-7 2 0,12-4 0 16,-1 5 2-16,1 1 0 0,-1 6 1 16,-8 6-1-16,-3 0-1 0,-9 4 1 15,-5 4-1-15,2 10 0 16,-10 10 2-16,-2 7-1 0,-6 7 5 0,-18 1-4 16,-8-3 3-16,-5 4-4 0,-2-6-1 15,-4 1 1-15,3-7 0 0,4-7 0 16,0 0-1-16,9-10 0 0,3-2-3 15,-1-7-8-15,10-2-14 0,-3 0-23 16,3 0-64-16,3-13-189 0,-3-6-16 0</inkml:trace>
          <inkml:trace contextRef="#ctx0" brushRef="#br0" timeOffset="252499.2647">2409 3547 447 0,'0'0'71'0,"0"0"-20"15,0 0-25-15,0 0-10 0,0 0-4 16,0 0 4-16,0 0 3 0,0 0 3 15,0 0 0-15,-53 165 0 0,41-99-2 16,1 7 0-16,-1 4-7 0,2 4-1 0,4-5-7 16,1-1-4-16,5-5 1 0,2-13-3 15,11-5 1-15,11-13-2 0,10-12-3 16,6-19-18-16,10-8-41 0,8-21-188 16,4-12-60-16</inkml:trace>
          <inkml:trace contextRef="#ctx0" brushRef="#br0" timeOffset="253278.4978">2696 4913 616 0,'0'0'62'0,"0"0"-10"16,0 0-12-16,0 0-7 0,0 0-9 15,0 0-8-15,0 0-6 0,0 0-5 16,0 0-1-16,0 0-1 0,15 2 6 16,-9 25-3-16,3 13 5 0,0 3-3 15,1 4 0-15,2 1-1 0,-1 3-1 0,2-1-2 16,-2 0-2-16,-2-2-1 0,2-2-2 16,-4-3 1-16,2-6-4 0,-3-13-9 15,-1-8-44-15,-4-7-256 0,-1-9-37 16</inkml:trace>
          <inkml:trace contextRef="#ctx0" brushRef="#br0" timeOffset="252708.6469">3428 3440 724 0,'0'0'18'0,"0"0"-1"0,143 75-7 15,-106-29-5-15,-8 8 0 0,-4 4 0 16,-10 2-4-16,-10 6 3 0,-5-6 1 15,-14 2-6-15,-14 0 5 0,-14-4-5 16,-6-3-3-16,-8-2-12 0,0-9-27 16,2-2-129-16,3-11-134 0</inkml:trace>
          <inkml:trace contextRef="#ctx0" brushRef="#br0" timeOffset="255348.0635">4280 4174 492 0,'0'0'75'0,"0"0"-18"15,0 0-9-15,0 0-8 0,0 0-6 16,0 0-7-16,0 0-8 0,0 0-10 16,0 0-5-16,0 0-4 0,59-76 1 0,-65 82-4 15,-14 15 2-15,-11 11-1 0,-8 2-1 16,-6 8 1-16,1 4 2 0,-3 1-2 16,1 2 2-16,7-6 0 0,1-1-1 15,2-5 1-15,6-3 1 0,-2-4 0 16,4-3 2-16,2-2-2 0,-1-7-1 15,3 1 0-15,9-8 1 0,-3 0-1 16,8-4 3-16,-4-2-3 0,2 1 3 16,6-4 0-16,2 1 1 0,4-3 2 15,-2 0 1-15,2 0 0 0,0 5-2 0,-3-4 1 16,3 1 0-16,0 1-1 0,0 5 3 16,0 6-2-16,9 3 0 0,5 5 0 15,4-2 1-15,6 0 0 0,4 0 1 16,7 2-1-16,7 0-1 0,4 0 3 15,6 1-8-15,-3 3 3 0,1-4-5 0,-7 0-1 16,-2-5-3-16,-8 1-5 16,-12-5-12-16,-7-5-25 0,-8-3-55 0,-6 0-213 15,0 1-17-15</inkml:trace>
          <inkml:trace contextRef="#ctx0" brushRef="#br0" timeOffset="254719.1119">4017 4663 458 0,'0'0'48'0,"0"0"-15"16,0 0-9-16,0 0-4 0,0 0 0 15,0 0 0-15,0 0-2 0,0 0-3 16,0 0 4-16,-13-17 1 0,11 15 3 0,2 2-4 16,-3-3-1-16,3 3-2 0,-1-2-3 15,1 2 1-15,-3 0-3 16,3-1-2-16,0 1-2 0,0 0-1 0,0 0 0 16,0 0 0-16,0-4 1 0,0 4-2 15,0 0 0-15,0 0 0 0,0-3-1 16,16 2 1-16,5-1 0 0,12-5-1 15,0 3 0-15,10-3 0 0,3-1 1 16,7-1 0-16,7-2 1 0,6-2 0 16,5 2-1-16,4 3 1 0,0 0-3 0,-3 2 0 15,-3 1 0-15,-6 0-2 0,-7 4 0 16,-8-2-1-16,-6 3 1 0,-10 0 0 16,-7-2-1-16,-8 2 0 0,-10 0-1 15,2 0 2-15,-9 0-1 0,0 0 1 16,0 0 0-16,3 0-1 0,-1 0-1 0,1 0 0 15,-1 0-1-15,-2 0 0 16,0 0-1-16,0 0-3 0,0 0-5 16,-16 0-15-16,-8 6-22 0,-9 8-49 15,0 1-144-15,-3-5-83 0</inkml:trace>
        </inkml:traceGroup>
        <inkml:traceGroup>
          <inkml:annotationXML>
            <emma:emma xmlns:emma="http://www.w3.org/2003/04/emma" version="1.0">
              <emma:interpretation id="{9BC5A15D-F502-4FAC-8023-0D6FEE49FD53}" emma:medium="tactile" emma:mode="ink">
                <msink:context xmlns:msink="http://schemas.microsoft.com/ink/2010/main" type="inkWord" rotatedBoundingBox="30856,9725 32509,9660 32581,11490 30927,11555"/>
              </emma:interpretation>
              <emma:one-of disjunction-type="recognition" id="oneOf6">
                <emma:interpretation id="interp6" emma:lang="" emma:confidence="0">
                  <emma:literal>is</emma:literal>
                </emma:interpretation>
                <emma:interpretation id="interp7" emma:lang="" emma:confidence="0">
                  <emma:literal>i,</emma:literal>
                </emma:interpretation>
                <emma:interpretation id="interp8" emma:lang="" emma:confidence="0">
                  <emma:literal>i;</emma:literal>
                </emma:interpretation>
                <emma:interpretation id="interp9" emma:lang="" emma:confidence="0">
                  <emma:literal>i'</emma:literal>
                </emma:interpretation>
                <emma:interpretation id="interp10" emma:lang="" emma:confidence="0">
                  <emma:literal>i)</emma:literal>
                </emma:interpretation>
              </emma:one-of>
            </emma:emma>
          </inkml:annotationXML>
          <inkml:trace contextRef="#ctx0" brushRef="#br0" timeOffset="260352.0152">6390 3365 366 0,'0'0'54'0,"0"0"-11"0,0 0-9 16,0 0-2-16,0 0 4 0,0 0 0 16,-118 58-3-16,99-25-4 0,4 5-3 15,0 4-1-15,1 7-3 0,2 5-1 16,5 1-6-16,2 0-2 0,5-2-2 15,0-2-2-15,11-4 1 0,4-4-4 16,7-3 0-16,7-7-6 0,4-1-2 16,1-9-6-16,4-1-16 0,3-6-20 0,-7 0-59 15,2-5-172-15,-3-8-29 16</inkml:trace>
          <inkml:trace contextRef="#ctx0" brushRef="#br0" timeOffset="261008.4124">6483 4687 693 0,'0'0'44'0,"0"0"-3"0,0 0-11 16,0 0-13-16,0 0-9 0,0 0 0 15,0 0 0-15,0 0 2 0,0 0-4 16,0 0 1-16,4 105-4 0,2-77 1 0,2 1-2 16,-5-1-1-16,4 0 2 0,-5-7-4 15,2 1 3-15,-1-6-4 0,-3 2-6 16,0-3-13-16,0-2-29 0,-4 0-55 16,-4-8-205-16,2-2-11 0</inkml:trace>
          <inkml:trace contextRef="#ctx0" brushRef="#br0" timeOffset="259814.6294">6504 3669 617 0,'0'0'57'16,"0"0"-7"-16,0 0-14 0,0 0-14 15,126-47-6-15,-93 47-6 0,-1 0-6 0,-7 6-1 16,-2 9-4-16,-5 2 0 16,-8 2 0-16,-5 3 0 0,-5 7 0 15,-9 1 2-15,-11 10 0 0,-4-5 1 0,0 2 4 16,-1-5-5-16,5-4 5 0,7-9-5 16,7-6 2-16,4-7 0 0,2-1 3 15,5 3 1-15,5-1 0 0,13-1-2 16,5-6-2-16,7 0-3 0,8-8-3 15,-2-3-7-15,-6-2-16 0,-2 0-29 16,-6-1-128-16,-9 3-131 0</inkml:trace>
          <inkml:trace contextRef="#ctx0" brushRef="#br0" timeOffset="261199.6947">6791 4701 821 0,'0'0'25'0,"0"0"-5"0,0 0-11 16,0 0-5-16,0 0-1 0,0 0 0 15,69 112-2-15,-54-69-2 0,3 6 1 16,-4 13-11-16,-4 7-40 0,-4 4-253 16,-6-5-39-16</inkml:trace>
          <inkml:trace contextRef="#ctx0" brushRef="#br0" timeOffset="260569.2197">7069 3500 717 0,'0'0'18'16,"0"0"-6"-16,0 0-5 0,89 126 0 16,-76-79 0-16,-2 5 1 0,-4 3 1 15,-5 3-1-15,-2-1 1 0,-5 4-6 16,-8-5 0-16,-7-2-3 0,-4 0-3 15,-7-5-2-15,-2-7-19 0,-1-5-37 16,0-9-229-16,5-1-24 0</inkml:trace>
          <inkml:trace contextRef="#ctx0" brushRef="#br0" timeOffset="259315.279">5624 4319 399 0,'0'0'52'16,"0"0"-6"-16,0 0-12 0,0 0-4 15,0 0-4-15,0 0 2 0,0 0-1 16,0 0-5-16,0 0-1 0,57-119-4 15,-51 110 1-15,3 0-2 0,0-2-3 16,-2 1-1-16,2-1-1 0,0 3-2 0,0-3 0 16,0 0-1-16,1 3-1 0,2-3 0 15,-4 3 0-15,4-3-1 0,-3 0-1 16,1 0-1-16,-5 7 1 16,-1 0 0-16,-4 4 1 0,2-7-2 0,2 3 1 15,1 0-1-15,-1-1-1 0,-4 5 1 16,0-2 0-16,0 2-1 0,0 0 0 15,3-2-1-15,-3 2-1 0,0-4-1 16,0 4 0-16,0 0-1 0,-4 0 0 16,-4 0 1-16,-5 0 1 0,1 4-1 0,-2 0 1 15,-4 5-2-15,8-2 1 0,-8 3 0 16,0 3 0-16,1 3 1 0,-4 1-2 16,1 4 2-16,2-4-2 0,3 2 1 15,2 0 0-15,2-4 0 0,1 1-1 16,2-4 1-16,2 3 0 0,-1-2 1 0,1 2-1 15,1 0 0-15,1 1 0 16,2-1 1-16,2 1-1 0,0-1 0 16,0 2 0-16,0 6 1 0,0-7 0 15,0 6 1-15,6-3-1 0,-1-5 2 0,1 5-3 16,3-1 2-16,-2-5 0 0,4 5 0 16,-2-7 1-16,1 0 0 0,-1 0 0 15,-4-8-1-15,5 5 0 0,-2-5-1 16,-4 2 1-16,2-2 0 0,-6-3 0 15,0 0 0-15,0 0 1 0,3 0 0 0,-1 3 0 16,1-3-1-16,-2 0 0 16,8 0-1-16,0 0-1 0,5-4 0 15,6-11 0-15,-5 1 0 0,4-7 0 16,-5 8 0-16,-1-3 1 0,-2-1 0 0,-2 6 0 16,1-7 0-16,-2 7-1 0,-4 0 0 15,2 0 0-15,-3 4 1 0,3-4 0 16,-3 5-1-16,-1 0 0 0,2 1-1 15,-2-1 1-15,1-1 0 0,-2 1 0 16,2 1 1-16,-1-3-1 0,1 2-1 0,-2 0 0 16,4-7 1-16,-2 6 1 0,-2 0 0 15,2-5 0-15,-1 4-1 0,-1 2 0 16,2-1-1-16,-3 7 1 16,0-3 0-16,0 3-1 0,0-1 1 0,2-1-1 15,-2-1 1-15,0 1-2 0,0 2 1 16,3-2-1-16,-3 2 0 0,0-3 1 15,1 3 1-15,-1 0 0 0,3 0 0 16,2 0-1-16,-1 3 0 0,5 7 0 16,-1 9 1-16,4 1 0 0,-1 4 1 0,2 1-1 15,1 0-1-15,-1 2 2 0,2 0-1 16,3-3-1-16,-1 0 3 0,-1-2-3 16,-4-6 2-16,2-3-1 15,-2-5 0-15,-9-3 2 0,9 1-1 0,-6-2 1 16,1-3 0-16,-1 2 0 0,-6-3-2 15,0 0 2-15,6 0 1 0,8 0 0 16,1-11 0-16,3-10-1 0,-4-4 0 16,-5-10-1-16,0-2-1 0,0-4 1 15,-5 1-2-15,1 11 1 0,-5-1 0 0,0 0 0 16,0 11 0-16,0-9 0 0,0 11 0 16,-8 4 0-16,4-2-1 0,-1 8-1 15,-4-3 1-15,5 7-3 0,1-1-3 16,-2-1-4-16,-4 3-9 0,0 2-10 15,-9 0-13-15,3 0-15 0,0 0-25 0,-2 3-87 16,11 1-126-16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58:05.75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7237E8A-2180-4D15-88FD-FAD5E7913CFC}" emma:medium="tactile" emma:mode="ink">
          <msink:context xmlns:msink="http://schemas.microsoft.com/ink/2010/main" type="writingRegion" rotatedBoundingBox="14906,17383 18393,17383 18393,17442 14906,17442"/>
        </emma:interpretation>
      </emma:emma>
    </inkml:annotationXML>
    <inkml:traceGroup>
      <inkml:annotationXML>
        <emma:emma xmlns:emma="http://www.w3.org/2003/04/emma" version="1.0">
          <emma:interpretation id="{08504529-69A9-4D86-8B29-112CCECAA022}" emma:medium="tactile" emma:mode="ink">
            <msink:context xmlns:msink="http://schemas.microsoft.com/ink/2010/main" type="paragraph" rotatedBoundingBox="14906,17383 18393,17383 18393,17442 14906,174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9ADFC3-4D15-4D1F-96FF-B914E0660765}" emma:medium="tactile" emma:mode="ink">
              <msink:context xmlns:msink="http://schemas.microsoft.com/ink/2010/main" type="line" rotatedBoundingBox="14906,17383 18393,17383 18393,17442 14906,17442"/>
            </emma:interpretation>
          </emma:emma>
        </inkml:annotationXML>
        <inkml:traceGroup>
          <inkml:annotationXML>
            <emma:emma xmlns:emma="http://www.w3.org/2003/04/emma" version="1.0">
              <emma:interpretation id="{79E6C1A1-FFAB-4516-88D2-1EA9405F4FE9}" emma:medium="tactile" emma:mode="ink">
                <msink:context xmlns:msink="http://schemas.microsoft.com/ink/2010/main" type="inkWord" rotatedBoundingBox="14906,17383 18393,17383 18393,17442 14906,17442"/>
              </emma:interpretation>
            </emma:emma>
          </inkml:annotationXML>
          <inkml:trace contextRef="#ctx0" brushRef="#br0">11339 6759 337 0,'0'0'83'16,"0"0"-10"-16,0 0-11 0,0 0-15 15,0 0-9-15,0 0-12 0,0 0-9 16,0 0-3-16,0 0-2 0,0 0-2 15,-26-7-3-15,26 7-2 0,0 0-1 0,0 0-2 16,0 0 1-16,0 0-1 0,0 0 2 16,0 0-1-16,0 0 2 0,6 0 1 15,0 0 0-15,11 0 2 16,-6 3-2-16,7 1 3 0,3 0-1 0,-8-1-1 16,14 0 2-16,-3 2-3 0,12-2 0 15,8-3-3-15,4 3 1 0,3-3 0 16,2 0 1-16,7 0-2 0,-1 0-1 15,4-3 0-15,0 0-2 0,1 0 1 16,0 3 0-16,-3 0 1 0,-1 0-1 0,-3 0 0 16,-1 0-1-16,0 0 0 0,-7 0 1 15,1 6 0-15,-2-6-1 16,-1 7 2-16,-1-6-2 0,-2-1 2 16,2 3 0-16,-3-3 0 0,0 0 1 0,-1 0-2 15,-3 0 1-15,2 0 0 0,-2 0-2 16,-3 0 1-16,-10 0-1 0,2 5-1 15,-1-5 1-15,2 2 0 0,7-2 0 16,-3 1 1-16,-3 1-1 0,-7 1 1 16,2-3-1-16,5 3 1 0,0-3 0 0,-1 0 2 15,-2 0 0-15,-1 0-1 0,-5 0 0 16,4 0 0-16,4 0 1 0,-11 0 1 16,10 0-2-16,1-3 0 0,-11 3-2 15,9 0 0-15,-1 0 0 0,-13 0 1 16,19 0-1-16,-7 0 1 0,2 0-1 0,-1 0 2 15,4 0-1-15,0 0 1 16,3 0 0-16,11 0-2 0,-2 0 2 16,0-3-2-16,3 1 1 0,-6 2 0 15,5 0-1-15,-2 0 0 0,-2 0 0 0,2-1 0 16,-3 1 1-16,4 0 1 0,0-2 0 16,4-3 1-16,4 5-1 0,1 0 2 15,4 0-1-15,-3 0 1 0,-1 0 0 16,-2 0-1-16,-9 0 2 0,-10 0-1 15,-13 0 0-15,-3 0 1 0,-6 0 0 16,0 0-2-16,0 0-1 0,-9 0-2 16,0 0-1-16,0 0-2 0,2 0-4 0,-2-3-24 15,0 3-93-15,0-14-208 16,0-12-33-16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54:52.79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72E9813-9B26-4EC5-9835-6FC8BFF5F7BD}" emma:medium="tactile" emma:mode="ink">
          <msink:context xmlns:msink="http://schemas.microsoft.com/ink/2010/main" type="writingRegion" rotatedBoundingBox="8473,13875 28860,10277 29676,14899 9289,18497"/>
        </emma:interpretation>
      </emma:emma>
    </inkml:annotationXML>
    <inkml:traceGroup>
      <inkml:annotationXML>
        <emma:emma xmlns:emma="http://www.w3.org/2003/04/emma" version="1.0">
          <emma:interpretation id="{32795ADA-D00D-4640-B2EE-8B5704E1A491}" emma:medium="tactile" emma:mode="ink">
            <msink:context xmlns:msink="http://schemas.microsoft.com/ink/2010/main" type="paragraph" rotatedBoundingBox="8695,15150 17659,11774 18248,13338 9284,167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02AF42-4439-48F3-B440-59FE658D12D7}" emma:medium="tactile" emma:mode="ink">
              <msink:context xmlns:msink="http://schemas.microsoft.com/ink/2010/main" type="line" rotatedBoundingBox="8695,15150 17659,11774 18248,13338 9284,16714"/>
            </emma:interpretation>
          </emma:emma>
        </inkml:annotationXML>
        <inkml:traceGroup>
          <inkml:annotationXML>
            <emma:emma xmlns:emma="http://www.w3.org/2003/04/emma" version="1.0">
              <emma:interpretation id="{8C91FE26-3D2D-4338-A692-FA78C3F75FB3}" emma:medium="tactile" emma:mode="ink">
                <msink:context xmlns:msink="http://schemas.microsoft.com/ink/2010/main" type="inkWord" rotatedBoundingBox="8695,15150 12028,13895 12617,15459 9284,1671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6199 5162 295 0,'0'0'79'16,"0"0"-10"-16,0 0-2 0,0 0-10 16,0 0-7-16,0 0-7 0,0 0-9 15,0 0-4-15,0 0-6 0,3-46-5 0,-3 37-5 16,0 0-2-16,0 0-4 0,0 4-2 16,0-3 0-16,-5 2-4 0,-4-4-1 15,0-1 1-15,5 7-1 0,-7-1 2 16,4 4 1-16,1-2 0 0,-8-1 0 15,8 2 1-15,-1 0-2 0,2-1 2 16,5 3 0-16,-9-2 1 0,3 1 0 16,0-2-1-16,-1 1-1 0,-2-1 1 0,-2 2 0 15,5-1 0-15,-10-2 0 16,7 4-1-16,-6-4 1 0,-3 3-2 0,3-1-1 16,-1-2 1-16,7 4-1 0,-9 0-2 15,9 0 1-15,-1 0 0 0,-5 0-1 16,6 0 0-16,0 0 1 0,-9 0-1 15,12 0-1-15,-3 0 1 0,-5 4 2 16,8-2-2-16,-1-1 0 0,-5 3 0 0,4 0-1 16,2-2 1-16,-7 4 0 0,7-2 1 15,-8 1 1-15,1 1-1 0,-1-1-2 16,0 1 1-16,4-2 0 16,-4 3 0-16,4 1 3 0,-4-2-3 0,10-1-1 15,-7 4 1-15,7-6-2 0,-10 6 3 16,8 0 2-16,-6-1-3 0,3 3 0 15,3-6 2-15,-3 4-4 0,5-4 2 16,-5 3 0-16,0 1 0 0,3-4-1 16,1 3 1-16,1-1-1 0,-5 1 1 0,3 5 0 15,1-10 0-15,-4 9 0 0,9-4 0 16,-1-1 0-16,-7 6 0 0,7-4 1 16,-4 4-1-16,0 3 0 0,2-10-1 15,2 8 1-15,-4-6 1 0,5 7 0 16,-4 1-1-16,4-8 2 0,0 1-4 15,0-4 2-15,0 2 0 0,0-1 2 16,0 10-2-16,0-10 1 0,0 0-1 16,0 9-3-16,9-2 8 0,-3-2-4 15,3 8 4-15,-1-8-4 0,-2 0 0 0,0 0-1 16,3-6 1-16,0 4 0 0,0 0 0 16,4-3 1-16,-2 1 0 0,-2 0-1 15,-5-5 1-15,11 6-2 0,-7-7 1 16,2 2 1-16,5 3-1 0,-7-4 0 15,8 0 0-15,-7-2-2 0,8 0 1 0,-1 0 0 16,3 0 1-16,-4 0 0 0,3 0 0 16,-3 0-1-16,1-2 1 0,1-2 2 15,-10 0-3-15,8 3 3 16,-10-1-1-16,4 1-1 0,4-3 0 0,-7 1 0 16,-1 2 0-16,10-6-2 0,-8 5 2 15,4-5 0-15,4 3-6 0,-2-5 7 16,5 1-6-16,-7 0 5 0,7-3 0 15,-7 3 0-15,1 0 0 0,0 2 1 16,-8 2-1-16,8-3 1 0,-7 3-2 0,-1 0-1 16,7-5 3-16,-7 5-1 0,1-1 0 15,4-5 0-15,-5 7-1 0,2-8-1 16,3 2 1-16,-4 4 1 16,4-6-1-16,-5 7 1 0,1-2 1 0,5-5 0 15,-5 6 1-15,-1 2-2 0,2-10 0 16,-1 9 2-16,-1-7-3 0,5 0 1 15,-3 0 0-15,2 0-3 0,-4-1 2 16,3-1 0-16,-3 0 0 0,2 2 1 16,-3 5-1-16,-1-1 3 0,-2-2-3 0,3 4 0 15,-2-4 0-15,2-8 0 0,-1 10 0 16,-2-1 0-16,3-7 1 0,-3 9-1 16,0-4 1-16,1-6-2 0,-1 7 1 15,0 1 1-15,0-8-1 0,0 8 2 16,0-8-3-16,0-2 1 0,0 3 0 0,-1 0-1 15,-2 5 2-15,1-5 0 16,-1 8-1-16,2-2 1 0,-2-5 0 16,3 7-2-16,-2 1 1 0,2-2 0 15,-3 1 0-15,2 1 0 0,-4 0 0 0,1-8-1 16,-1 8 1-16,-1-8 1 0,-3 3-2 16,0 0 3-16,4 0-2 0,1 6 1 15,2 2 0-15,-2-4-1 0,1 0 0 16,-2 0-1-16,4 3 1 0,-4-3 0 15,2 4 1-15,-3-5-2 0,2-3 2 0,-1 6-1 16,1 2 0-16,-5-6 0 16,4 4-1-16,-2-3 2 0,-2-1-1 15,4 5 0-15,-4-7 0 0,5 6-1 16,-1-1 2-16,1 1-1 0,-1-2 2 0,4 3-2 16,-4-1 0-16,2 1 0 0,3 4-1 15,-1-2 1-15,1 2 1 0,-8-6 0 16,4 0-1-16,-2 2 1 0,4 0-1 15,2 4 0-15,-7-4 0 0,2 0 0 16,-5-5 0-16,1 1 0 0,4 1 1 0,-5 1-2 16,5 2 1-16,0 0 0 0,-8-5-1 15,11 4 1-15,-5 1-1 0,-4-2 1 16,7 3 1-16,-5-1 0 0,0-3-1 16,4 5 0-16,-1-2 0 0,-7-3 0 15,11 6 1-15,-5-6-1 0,-4 1 0 16,4 4 0-16,1-2-6 0,-5-2 6 15,4 3-7-15,1-1 7 0,-8-3 0 16,10 5 0-16,-2 0 6 0,-6-5-6 16,6 4 0-16,0 0-2 0,-11-5 0 0,11 8 1 15,-3-5 3-15,-5 2-3 0,8 1 2 16,-1-1-1-16,-8 0 0 16,9 3 0-16,-3-3 0 0,-6 1 0 15,7 2-1-15,-1-3 1 0,-6 1-1 0,6 0 1 16,0 0-1-16,-10 0 2 0,13 2 1 0,-12 0-2 15,0-2 1-15,0 2-2 16,1 0-1-16,-6 0 2 0,8 0 0 16,-7 0-1-16,4 0 1 0,9 0 0 15,-11 0 0-15,11 0 1 0,-1 0-1 0,-8 0 0 16,9 0 0-16,-8 0 0 0,-1 0 0 16,3 0 0-16,-3 2 1 0,0 0-2 15,0 0 3-15,1 0-2 0,-1 3 0 16,0-3 0-16,0 1-2 0,3 0 4 15,0 2 3-15,0-2-3 0,2 2-2 16,5-5 1-16,2 3-6 0,6-3 4 16,-4 0 1-16,-1 0 1 0,-1 3-2 0,-1-1 0 15,1 1 4-15,6-3-4 16,-3 0 1-16,3 0-2 0,0 0-1 0,-2 0-1 16,2 0-5-16,0 0-12 0,0 0-50 15,5-3-254-15,8-21-30 0</inkml:trace>
          <inkml:trace contextRef="#ctx0" brushRef="#br0" timeOffset="9297.8737">7208 4885 437 0,'0'0'49'0,"0"0"-5"0,0 0-7 15,0 0-5-15,0 0-4 0,0 0-8 16,0 0 0-16,0 0-3 0,0 0 1 16,0 0 1-16,-29-81-2 0,25 73-4 0,-2-3 0 15,3 3-3-15,-2 2 0 0,1-4 0 16,2 3-2-16,-1 1 0 0,2-1-2 16,-2-2 3-16,3 1-4 0,-2 2 2 15,2 0 0-15,0 6-1 0,-4-2 2 16,4 2 1-16,0-3-1 0,0 1-1 15,0 0-2-15,0 0-4 0,0 0 2 16,0-1-1-16,0 2-1 0,0-2 1 16,0 0 0-16,0 2 0 0,0-2 1 15,0 2 0-15,0-2-1 0,-5 0 2 0,5 2-1 16,0-1-1-16,0 0 1 0,0-1-1 16,0 0 1-16,-1 3 0 0,1-3 1 15,-3 1-1-15,3-1-1 0,-2 0-1 16,2 3 1-16,-3-5-2 0,3 3 1 15,-1 1 0-15,1-2-1 0,-3 1 0 0,3 2 0 16,-2-3 0-16,2 3 0 0,0-1 0 16,0 1 1-16,-3 0-1 15,3 0 1-15,0 0-1 0,-1 0 1 16,-2 0-2-16,1 9 2 0,-1 10-2 0,2-2 2 16,-4 0 1-16,5 3-2 0,0 0 1 15,0 0-1-15,0-4 0 0,0 11 1 16,0-9 1-16,0 7-2 0,0-11 1 15,0 2 0-15,0 2-3 0,5 1 3 16,-5 1-1-16,0 1 1 0,1 5 0 0,-1-7-1 16,0 6-1-16,3-10 1 0,-3 1 0 15,2 3 0-15,-2-13 0 0,0 11 0 16,0-8 1-16,0 0-1 16,0 8 0-16,0-7 1 0,0 7-1 0,0 0 0 15,0-10-1-15,3 11 2 0,-3-8-1 16,0 7 0-16,0 2 2 0,0-1-2 15,0 1 0-15,0-5 1 0,0 4 0 16,0-1 0-16,0-1-1 0,0-7 0 16,0 8 0-16,0-8 1 0,0 0 0 0,0 9 2 15,0-8-2-15,0-2 1 0,0 2 3 16,0-3-4-16,0 2 5 0,0-3-5 16,0 3 4-16,0-9-5 15,0 0-1-15,0 0-1 0,0 2-2 0,0 1 1 16,0-1-9-16,0-2 0 0,0 0-7 15,0 1-18-15,0-1-24 0,-8-3-72 16,-4-13-185-16,-2 3-11 0</inkml:trace>
          <inkml:trace contextRef="#ctx0" brushRef="#br0" timeOffset="9770.232">6689 4761 546 0,'0'0'52'0,"0"0"-11"0,0 0-10 15,0 0-6-15,0 0 2 0,0 0-3 16,0 0 1-16,0 0-1 0,0 0-3 15,-24-16 2-15,48 14-2 0,14 0-4 16,17 0-3-16,-2 0-5 0,4-1 0 16,3-2-2-16,-3 4-1 0,0-3-2 0,-8 4-2 15,-4 0-1-15,-15 0 0 0,-3-1-1 16,-12 1-1-16,-6 0 0 0,6 0-1 16,-6 0-2-16,0 0-4 0,6 0-9 15,-6 0-17-15,0 0-28 0,6 0-46 16,-6 0-178-16,5 0-27 0</inkml:trace>
          <inkml:trace contextRef="#ctx0" brushRef="#br0" timeOffset="10087.8589">6883 5412 639 0,'0'0'50'0,"0"0"2"15,0 0-10-15,0 0-8 0,0 0-7 16,0 0-2-16,0 0 0 0,0 0-6 15,0 0-2-15,0 0-4 0,90 55-2 16,-39-55-3-16,11 0-5 0,9-9-1 0,4-2-3 16,0-2-3-16,-6 1-6 0,-12-6-15 15,-10 4-44-15,-8-6-247 0,-1 2-38 16</inkml:trace>
          <inkml:trace contextRef="#ctx0" brushRef="#br0" timeOffset="15043.5555">7914 4315 26 0,'0'0'3'16,"0"0"-1"-16,0 0 11 0,0 0 18 16,0 0 27-16,0 0 23 0,0 0 14 15,0 0-2-15,0 0-13 0,0 0-11 16,0-14-17-16,0 14-12 0,0-2-12 15,0 2-11-15,0-3-4 0,0 3-3 0,-3-2-1 16,3 2-2-16,0-1-2 0,0 1 3 16,0 0-1-16,0-3 2 15,0 3 1-15,0 0 0 0,0 0 3 16,0-2-3-16,0 2 2 0,0 0-2 0,0 0-2 16,0-3 0-16,0 3-3 0,0 0-1 15,0-1-1-15,0 1-1 0,0-3 0 16,0 3-2-16,0-2 0 0,0 0 1 15,0 0-1-15,0 0 2 0,3 2 0 16,-1-3-1-16,1 3 1 0,-2-2 1 0,-1 2 2 16,3-1-2-16,-3 1-1 0,2-3 0 15,-2 1-4-15,3 2 3 0,-3-3 0 16,1 1-1-16,-1 1 0 16,3-2 0-16,-3 1-1 0,2-1 2 0,-2 2 1 15,0-3 0-15,4 1 3 0,-2 3-3 16,1-3 0-16,-2 2 0 0,2-3-1 15,-3 2 0-15,2 1 0 0,-2 1-2 16,3-3 1-16,-3 3-1 0,1-2 0 16,-1 2 1-16,3-3 0 0,-1 3 0 0,1-2 2 15,3-2-1-15,0 0 0 0,-2 0 1 16,4 1 0-16,-4 1-1 0,3 0 1 16,0-1-1-16,-1 2-1 15,-6 1 1-15,0-2-1 0,0 2 0 0,11 0 1 16,-2-3-1-16,0 3 1 0,9 0-1 15,-9 0 0-15,6 0 0 0,3 0 1 16,-3 0-1-16,0 0 1 0,-8 0 0 16,8 0 3-16,-9 3-4 0,2-1 1 15,2 2-1-15,-4 0-3 0,-1-1 2 0,7 5 2 16,-8-4-2-16,1 1 1 0,1 3 0 16,0-3-2-16,-1-2 2 0,2 8 0 15,-2-6 0-15,-4-2 3 0,4 5-3 16,-2-2 0-16,-2 0 0 0,-1 0-1 15,5 2 1-15,-5-8 1 0,0 6-1 0,0 4 0 16,0-3 0-16,0 10 0 0,0-11-1 16,0 7 1-16,-5 1 0 15,1-3-1-15,-7 8 1 0,2-8-1 16,-5 4 1-16,-1-1 0 0,3-3 0 0,-4 2 2 16,7-6-2-16,-5 2 0 0,5 0 5 15,-1-1-5-15,-4 2 5 0,13-7-5 16,-4 2 0-16,5-5 0 0,0 0 0 15,0 0 0-15,0 3 1 0,-3-3 0 16,2 0 1-16,-2 0-1 0,1 0 0 0,-1 5 0 16,2-5-1-16,-2 0 0 0,3 0-3 15,-2 0 3-15,2 0-6 16,-3 0 6-16,3 0 0 0,-1 0 1 0,1-5 0 16,0 5-2-16,0 0 2 0,0 0-1 15,0-3 0-15,0 1 0 0,0-1 0 16,0 0 0-16,0 3 1 0,0-8-2 15,1 4 1-15,7 0 0 0,1-5 0 16,-5 7 1-16,1-3 0 0,1 3-2 16,-6 2 0-16,0-2 2 0,0 2-2 0,1 0 2 15,2-2 0-15,6 0-1 0,0-1 2 16,-3 1-2-16,9 1 0 0,-6 1 0 16,-1-3 1-16,7 3-1 0,-6 0 1 15,0 0-1-15,6 0 1 0,-9 0-3 16,2 0 2-16,2 3 1 0,-4-2-1 15,6 6 0-15,-1-1 1 0,-7-3-1 16,2 1 0-16,-1-2 2 0,2 3-2 16,-2-1 0-16,1 0 4 0,-6-4-3 15,3 5 4-15,1 0-7 0,-2-2 2 0,4 2 1 16,-6-5-2-16,0 0 4 0,0 8-3 16,3 0-2-16,-3 9 2 0,0-2 0 15,0-1-1-15,0 0 4 0,-5-1-3 16,1 0 0-16,-5-2 1 0,3 2-2 15,-6-5 1-15,1 3 0 0,2 0-1 0,-1-1 1 16,-4-3 0-16,-4 4-1 16,8-5 1-16,-10 5 1 0,2-2-2 15,4-6 2-15,-5 7-1 0,-1-1 2 16,7-4-3-16,-10 3 2 0,4-3-2 0,4-1-1 16,-8 0 2-16,8-2 0 0,-4-2-1 15,0 3 0-15,0-3-2 0,-2 0-1 16,1 0-1-16,1 0-3 0,13 0-3 15,-11 0-7-15,8 0-23 0,2 0-42 16,-1 0-173-16,8 0-70 0</inkml:trace>
          <inkml:trace contextRef="#ctx0" brushRef="#br0" timeOffset="16038.6153">7877 4038 351 0,'0'0'38'0,"0"0"-6"15,0 0-5-15,0 0-4 0,0 0-1 16,0 0 2-16,0 0 2 0,0 0 2 16,0 0 1-16,-23-17 2 0,22 15-8 15,-2 2-4-15,1 0-3 0,-7 0-3 16,-1 0-1-16,-7 0 0 0,2 3-3 15,0 5-2-15,2-1-1 0,-1 2-1 16,0-3 1-16,4 1-2 0,-1 1 1 16,4-5 0-16,-2 5 0 0,4-4 0 0,-2 6 2 15,-1-2-2-15,-1 3 0 0,3-1 1 16,-3 0-1-16,0 1 2 0,0-2-2 16,0 2 1-16,-1-1 0 0,4 1-2 15,1-8 2-15,1 2-1 0,-1 0 0 16,2 1-1-16,2 0 0 0,-8 5-1 15,9-4 0-15,-6 7 0 0,-2-3-2 16,4 2 3-16,-1-2-3 0,1 2 0 16,-2-2 1-16,1 2-3 0,4 1 3 15,-2 1 1-15,1 0 0 0,-1 2 0 0,1-2-1 16,-2 2-1-16,-1 9 1 0,1-3 6 16,-1 1-6-16,1 1 5 0,2-9-5 15,-1 1-1-15,3 0 0 0,0-2 2 16,0 11-1-16,0-14 2 0,5 10-1 15,4-2 0-15,0-1 0 0,2-1-2 0,-2 2 2 16,0 3-1-16,0 1-1 0,4 6 0 16,-1-8 1-16,5-4-2 0,-2 0 3 15,4 0-1-15,1-2 2 16,2-3 1-16,5-3-1 0,-1-4-2 0,-8-1-1 16,9 0 1-16,-6-1-2 0,-3-2-1 15,6 6 0-15,-9-5-2 0,-7 0-2 16,5 4-3-16,-7-3-5 0,-1-1-8 15,4 8-17-15,-5-6-41 0,-2 2-225 16,7-7-36-16</inkml:trace>
          <inkml:trace contextRef="#ctx0" brushRef="#br0" timeOffset="16322.8165">8631 4082 743 0,'0'0'4'0,"0"0"1"15,0 0 2-15,139 92-2 0,-112-47 3 16,-5 11 1-16,-1 6 2 0,-3 2 4 15,-3 0-5-15,-2 1 1 0,-9-8-7 16,-2 1-3-16,-2-4-1 0,-11-1-5 16,-12-1-17-16,-5-6-81 0,-11-1-197 15,-11-12-28-15</inkml:trace>
        </inkml:traceGroup>
        <inkml:traceGroup>
          <inkml:annotationXML>
            <emma:emma xmlns:emma="http://www.w3.org/2003/04/emma" version="1.0">
              <emma:interpretation id="{2D0C8D70-77C6-4A25-9522-FA5C849DA174}" emma:medium="tactile" emma:mode="ink">
                <msink:context xmlns:msink="http://schemas.microsoft.com/ink/2010/main" type="inkWord" rotatedBoundingBox="13016,14084 13637,13850 13837,14383 13217,1461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3465.673">10081 3312 637 0,'0'0'49'16,"0"0"-6"-16,0 0-12 0,0 0-10 16,0 0-7-16,0 0-5 0,0 0-1 15,0 0-2-15,0 0 3 0,0 0 3 0,-6 57-2 16,-17-14 1-16,-7 2 2 0,-6 4-7 16,1-1 4-16,-2-3-5 0,-1-1-1 15,5-1 3-15,0-6-1 0,0-2 0 16,1-2 1-16,2-3-3 0,2-2 0 15,1-4 0-15,9-9-2 0,3 1 0 0,6-8-2 16,4-3 0-16,1 0 0 16,4-5-1-16,-2 0-1 0,2 0-4 15,-3 0-17-15,2 0-51 0,1 0-243 16,0 0-33-16</inkml:trace>
          <inkml:trace contextRef="#ctx0" brushRef="#br0" timeOffset="23098.3691">9763 3401 480 0,'0'0'72'0,"0"0"-17"0,0 0-11 0,0 0-9 16,0 0-6-16,0 0-4 0,0 0-2 16,0 0-2-16,0 0-1 0,-42-62-2 15,41 59-2-15,1 3-4 0,0 0-3 16,-3 0-4-16,3 0-2 0,0 0 0 15,0 0 2-15,0 0 1 0,9 6 4 16,10 10-2-16,5 2 0 0,4-1 0 16,0 2 1-16,1 0-1 0,2 1 0 15,2 4-1-15,0 2-1 0,2 0 2 16,1 1-3-16,-3 1 2 0,2-2-4 0,-4-1-2 16,-2-1 1-16,-5-3-2 0,-5-2 1 15,-2-6-1-15,-10-4 0 0,2-1 1 16,-4-4 0-16,0 1-1 0,-1-1 0 15,-4-4 0-15,0 0-1 0,0 0 2 16,3 2-1-16,-3-2-1 0,0 0 0 0,2 3-1 16,-2-3-2-16,0 0-4 0,0 0-6 15,0 0-12-15,0 0-14 0,-20-11-27 16,-3-4-53-16,-7-2-193 16,8 2-10-16</inkml:trace>
        </inkml:traceGroup>
        <inkml:traceGroup>
          <inkml:annotationXML>
            <emma:emma xmlns:emma="http://www.w3.org/2003/04/emma" version="1.0">
              <emma:interpretation id="{A4264344-F84B-4C5B-B824-D109C9033F1C}" emma:medium="tactile" emma:mode="ink">
                <msink:context xmlns:msink="http://schemas.microsoft.com/ink/2010/main" type="inkWord" rotatedBoundingBox="14789,12972 17698,11876 18187,13177 15279,14272"/>
              </emma:interpretation>
            </emma:emma>
          </inkml:annotationXML>
          <inkml:trace contextRef="#ctx0" brushRef="#br0" timeOffset="24495.1008">11961 2751 462 0,'0'0'66'0,"0"0"-16"16,0 0-15-16,0 0-12 0,0 0-8 15,0 0-1-15,0 0-3 0,0 0 0 16,0 0 1-16,0 0 1 0,-6-44 1 16,-6 38-2-16,0-1-1 0,-4 5-1 0,-8 2 0 15,0 0-1-15,-6 0 2 0,0 2-1 16,4 5-3-16,-1 1 1 16,-2 4-3-16,4 4 1 0,-5-2-2 15,1 7-1-15,4 1 1 0,-2 4-1 0,4 0 2 16,3 8 1-16,5-2 0 0,5 3 1 15,2-1 0-15,8-3-1 0,0 0 0 16,5-1 1-16,10-2-1 0,6-5 1 16,0-6 0-16,8 0-1 0,-1-6 0 15,4-5-1-15,1-4 2 0,3-2 0 0,-2-2-2 16,4-13-2-16,0-10 1 0,-1-4-4 16,1-4 1-16,-4-8 0 0,-1-4 0 15,-4-6 1-15,-2-1-1 0,-7-3 0 16,-7-2 0-16,-8-2 0 0,-5 0-5 15,-6 0 4-15,-17 2-4 0,-8 1 3 16,-13 3 3-16,-4 7-3 0,-9 3 2 16,-6 10-3-16,-1 5 0 0,-2 6 1 0,2 10 2 15,5 5-3-15,3 7-2 16,5 2 0-16,5 17-6 0,2 3-3 0,6 4-11 16,7 12-20-16,7 2-50 0,9 2-172 15,9-11-61-15</inkml:trace>
          <inkml:trace contextRef="#ctx0" brushRef="#br0" timeOffset="25695.1091">12456 3129 577 0,'0'0'83'0,"0"0"-13"0,0 0-19 16,0 0-12-16,0 0-11 0,140 44-10 15,-86-44-6-15,6-4-6 0,3-7-3 16,6-2-1-16,-1-5-4 0,0 3-5 16,-5 4-17-16,-8 0-40 0,-2 2-215 0,-5-6-58 15</inkml:trace>
          <inkml:trace contextRef="#ctx0" brushRef="#br0" timeOffset="25403.1498">12432 2528 541 0,'0'0'71'0,"0"0"-9"15,0 0-14-15,0 0-13 16,0 0-3-16,0 0-10 0,0 0-5 16,0 0-5-16,119-54-3 0,-67 45 1 15,7 2-4-15,0 3-2 0,-2-2-1 0,-3 6-3 16,-9 0 0-16,-4 0-1 0,-13 0-1 16,-4 0-1-16,-9 2-3 0,-3 3-4 15,2-1-7-15,-7 3-13 0,2 3-21 16,-1-2-61-16,-2 3-191 0,-3-7-1 15</inkml:trace>
          <inkml:trace contextRef="#ctx0" brushRef="#br0" timeOffset="25060.726">12748 2427 573 0,'0'0'65'0,"0"0"-10"16,0 0-13-16,0 0-4 0,0 0-4 16,0 0-7-16,0 0-5 0,0 0-6 15,0 0-3-15,0 0-3 0,-23-66-4 16,23 63-1-16,0 3-4 0,0-2-1 15,0 2 1-15,0 0 0 0,0 2 0 0,0 20 1 16,3 8-1-16,3 8 1 16,0 2 1-16,-1 5 4 0,2 3-3 15,-1 3 4-15,2 1-3 0,-2 1-3 16,-2-4 1-16,1 0-3 0,-5 0 2 0,1-5-1 16,-1-2-1-16,0-4 1 0,0-12-2 15,0 0 1-15,0-10 0 0,0-8 1 16,0 2-2-16,0-10-1 0,0 0-1 15,0 0-5-15,0 1-10 0,0-1-23 16,0 0-40-16,-4-11-106 0,-1-8-142 0</inkml:trace>
          <inkml:trace contextRef="#ctx0" brushRef="#br0" timeOffset="27283.4504">13427 1729 402 0,'0'0'64'0,"0"0"-8"0,0 0-13 0,0 0-6 16,0 0-6-16,0 0-6 0,0 0-1 16,0 0 2-16,0 0 1 0,0 0-1 0,-102 67-4 15,85-23-5-15,-2 8-4 0,-2 8-1 16,4 6-6-16,4 5 1 0,1 2-3 16,10-3-1-16,2-3-1 15,6-5 2-15,17-7-3 0,8-8 1 0,8-8 3 16,10-8-6-16,6-9-4 0,7-9-31 15,4-8-106-15,3-5-169 0,-3-11-23 16</inkml:trace>
          <inkml:trace contextRef="#ctx0" brushRef="#br0" timeOffset="26719.0803">13587 1904 539 0,'0'0'52'0,"0"0"-11"0,0 0-15 15,0 0-8-15,0 0-1 0,0 0 0 16,0 0 1-16,0 0 0 0,0 0 0 16,0 0-2-16,-23-12 0 15,23 10-3-15,-2 2-2 0,2 0-1 0,-3-2-4 16,3 2 0-16,0 0-2 0,-1-3 0 15,1 3-1-15,0-2 0 0,0 2-1 16,0-2 0-16,0 0 0 0,0 0 0 16,0-1 2-16,0 2 0 0,0-2 0 15,1-3-1-15,4-1 0 0,-1 3 0 0,1-1-1 16,-1 2-1-16,1-2 0 0,0 1-1 16,1 0 0-16,-2 1 2 0,2 0-2 15,6-4 1-15,2 1 0 0,-10 3 1 16,8 0-1-16,-3 0 2 0,6 1-2 15,3 0 2-15,0-1-1 0,11 3-2 0,-2 0 2 16,-3 0-1-16,2 0 0 16,-1 0 1-16,-1 7-2 0,6 2 0 15,-6 3 0-15,-6-5-1 0,-4 7 2 16,-4-4 0-16,-2 4-2 0,-2-1 1 0,-6 5-1 16,0 9-1-16,-11 0 1 0,-7 6 1 15,-4-5 0-15,-2-1 1 0,3-3-1 16,-2-4 0-16,8-7 0 0,-1-2 0 15,5-3 0-15,6-7 1 0,1 4 0 16,4-5 0-16,0 0 1 0,0 0-1 0,0 0-1 16,0 0 1-16,15-11-2 0,8-3 1 15,5-2 0-15,-5 6 0 0,2 5 0 16,1 5 0-16,-7 0-1 0,5 7 0 16,-6 8 0-16,-9-2 1 0,-3 10-1 15,-6-2 1-15,0 6-1 0,-4 4 1 16,-14-2 0-16,-8-2 1 0,-7-5 0 15,-7-1-1-15,-2 0 0 0,-2-4-1 16,-3-4 1-16,1-3-1 0,2-1 1 16,5-4 1-16,9-2-3 0,1-3-1 0,5 0-6 15,0-8-7-15,2-1-16 0,10 4-31 16,0-6-101-16,7 4-155 0</inkml:trace>
          <inkml:trace contextRef="#ctx0" brushRef="#br0" timeOffset="27501.007">14197 1767 733 0,'0'0'43'0,"0"0"-7"16,0 0-14-16,116 46-13 0,-97-14-2 16,-4 4-4-16,-7 9 0 15,-8 6-1-15,0 1-2 0,-12 6 0 16,-8 2 0-16,-4-1-4 0,-7 1 1 0,-4-5-10 16,-3-2-12-16,-2-7-27 0,1-7-84 15,7-6-169-15,4-5-8 0</inkml:trace>
        </inkml:traceGroup>
      </inkml:traceGroup>
    </inkml:traceGroup>
    <inkml:traceGroup>
      <inkml:annotationXML>
        <emma:emma xmlns:emma="http://www.w3.org/2003/04/emma" version="1.0">
          <emma:interpretation id="{262072A6-ECAD-45F1-B407-BCB29842B013}" emma:medium="tactile" emma:mode="ink">
            <msink:context xmlns:msink="http://schemas.microsoft.com/ink/2010/main" type="paragraph" rotatedBoundingBox="9012,15193 29102,11647 29676,14899 9586,184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D9F68BD-35B9-4E8F-AF78-73B66EFD1E98}" emma:medium="tactile" emma:mode="ink">
              <msink:context xmlns:msink="http://schemas.microsoft.com/ink/2010/main" type="inkBullet" rotatedBoundingBox="9366,17200 9756,17131 9794,17343 9404,17412"/>
            </emma:interpretation>
            <emma:one-of disjunction-type="recognition" id="oneOf2">
              <emma:interpretation id="interp2" emma:lang="" emma:confidence="0">
                <emma:literal>•</emma:literal>
              </emma:interpretation>
            </emma:one-of>
          </emma:emma>
        </inkml:annotationXML>
        <inkml:trace contextRef="#ctx0" brushRef="#br0" timeOffset="189598.7181">5811 6774 0 0,'2'-7'0'0,"5"-5"0"16,-1 1 0-16,8 0 0 0,1-2 0 15,4 3 0-15,8-4 0 0,0 4 0 0,-1-4 0 16,3 1 0-16,-5 1 0 16,-3-1 0-16,-5 2 0 0,-4 6 0 0,-1-5 0 15,2 2 0-15,-2-2 0 16,2 3 0-16,-4-6 0 0,2 5 0 0,-2-5 0 16,0 2 0-16,-5 5 0 0,2-9 0 15,-1 12 0-15,-2-5 0 0,1 5 0 16,-4 3 0-16,0-3 0 0,0 3 0 15,0-3 0-15,0 1 0 0,0 2 0 16,0 0 0-16,0 0 0 0,0 0 0 0,-3 0 0 16,-1 0 0-16,-1 8 0 0,1-5 0 31,-7-3 0-31,1 0 0 0,-4-3 0 16</inkml:trace>
      </inkml:traceGroup>
      <inkml:traceGroup>
        <inkml:annotationXML>
          <emma:emma xmlns:emma="http://www.w3.org/2003/04/emma" version="1.0">
            <emma:interpretation id="{206449D4-67A3-449B-9E07-AAB5941BAC8B}" emma:medium="tactile" emma:mode="ink">
              <msink:context xmlns:msink="http://schemas.microsoft.com/ink/2010/main" type="line" rotatedBoundingBox="11308,14788 29102,11647 29676,14899 11882,18040"/>
            </emma:interpretation>
          </emma:emma>
        </inkml:annotationXML>
        <inkml:traceGroup>
          <inkml:annotationXML>
            <emma:emma xmlns:emma="http://www.w3.org/2003/04/emma" version="1.0">
              <emma:interpretation id="{FA310E13-E7CD-4BB6-A58F-08889FE75EA0}" emma:medium="tactile" emma:mode="ink">
                <msink:context xmlns:msink="http://schemas.microsoft.com/ink/2010/main" type="inkWord" rotatedBoundingBox="11535,16072 11610,16058 11719,16674 11643,1668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9803.8081">8000 5524 501 0,'0'0'73'0,"0"0"-13"0,0 0-13 15,0 0-11-15,0 0-12 0,0 0 2 16,0 0-8-16,0 0 3 0,0 0-2 0,-1-66-3 16,1 59-1-16,1 1-3 0,2 0-3 15,-1 1-4-15,-2 5-1 0,0-2 1 16,0 2-4-16,0 0 3 16,0-2 0-16,0 0-1 0,0 2 1 0,4-3 2 15,-4 3 0-15,0-2 0 0,2 2 1 16,-2-1-1-16,0 1-2 0,3 0 0 15,-3 0-2-15,0 0-1 0,0 0 2 16,1 0-1-16,4 12 1 0,-2 12 2 16,3 10 3-16,-2 1-3 0,1 7 5 0,1-1-4 15,-2 3-1-15,1 4 3 0,2-3-5 16,-2-2 2-16,-4-2-2 0,4 1-2 16,-5-4 2-16,0-8 1 15,0 0-4-15,0-11 0 0,0-8 0 0,0 7 0 16,0-8 0-16,0-2 0 0,0 1 0 0,0-9 0 15,0 0-3-15,0 0-5 16,0 0-13-16,0 0-46 0,-14-25-266 16,-5-19-33-16</inkml:trace>
        </inkml:traceGroup>
        <inkml:traceGroup>
          <inkml:annotationXML>
            <emma:emma xmlns:emma="http://www.w3.org/2003/04/emma" version="1.0">
              <emma:interpretation id="{50437E75-7E19-4D51-820E-E3CFE97065EC}" emma:medium="tactile" emma:mode="ink">
                <msink:context xmlns:msink="http://schemas.microsoft.com/ink/2010/main" type="inkWord" rotatedBoundingBox="14382,14246 18176,13576 18750,16827 14955,17497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9418.7606">11913 5224 391 0,'0'0'38'0,"0"0"3"15,0 0-4-15,-118 7-2 0,81 8-1 16,3 5-1-16,-2 5-3 0,3 1-8 16,3 7 3-16,3 2 4 0,7 3-4 15,6 4 5-15,8 0-8 0,6 0-2 16,0 2 0-16,13-5-3 0,9-3-1 15,7-7-1-15,7-7-2 0,3-7-2 16,4-8 1-16,2-7-3 0,2-2-1 16,-2-16-2-16,0-10-2 0,-6-8 0 15,-6-8-1-15,-8-9-6 0,-13-12 5 0,-11-7-5 16,-1-12 2-16,-20-11 2 0,-8-6-3 16,-13-3 3-16,-4 6-3 0,-10 15 2 15,-12 13 0-15,-6 23 0 0,-5 13-1 16,-10 19 1-16,3 11-1 0,-1 5-4 15,2 22-6-15,3 10-22 0,7 7-32 0,11 6-119 16,12 0-145-16</inkml:trace>
          <inkml:trace contextRef="#ctx0" brushRef="#br0" timeOffset="30658.7101">12773 5145 572 0,'0'0'51'0,"0"0"-1"16,0 0-12-16,0 0-11 0,0 0-3 0,0 0-4 16,0 0-1-16,0 0-5 0,0 0-1 15,0 0-2-15,65-109-4 0,-38 92 0 16,-6 1-2-16,-3 4-2 0,-3 0-1 15,-3 6 1-15,-1-1-2 0,2-1 2 16,-8 2 0-16,1 5-1 0,-6 1 3 0,0-2-2 16,0 2 1-16,3 0 0 0,-2-2-3 15,-1 2 0-15,3-3 0 0,-3 3-1 16,0-3 0-16,2 3 2 0,-2 0-3 16,0 0 2-16,0 0-1 0,0 0 0 15,-5 0 1-15,-1 0 0 0,-7 8 1 16,-2 5 0-16,-3-2 0 0,-5 7 0 15,3-3-1-15,-2 2 0 0,1 5 3 16,-2 0-2-16,1 6 0 0,-2-5-1 16,1 2 0-16,4-1 1 0,-1 0-1 0,5-2-1 15,3 2 3-15,4-4-3 0,4 3 0 16,-1 0 1-16,1-5-1 0,1 11 0 16,1-3 1-16,2-8 3 0,0 11-3 15,0-5 4-15,0-9-4 0,2 10 1 16,7-5 1-16,1 0 1 0,8 2 1 15,1-4 1-15,-1-1 0 0,3-4-2 16,-5 0 0-16,4-7-2 0,-7-1 0 16,4 0-1-16,-1 1-2 0,-7-6 3 15,8 0-2-15,-1 0 0 0,-1 0 3 0,9-6-3 16,-5-4 0-16,-9 4 1 0,8-10-2 16,-9 6 1-16,0-1 0 0,-1 0-1 15,-1 0 1-15,2 0 0 0,-3-2 1 16,2 2-4-16,-5-2 3 0,6-6-5 15,-5 3 5-15,5-5-1 0,-4 8 2 0,-1-2 0 16,1-1 0-16,-4 9-1 0,2 1-1 16,-3 6 1-16,0-3 0 0,0 3-1 15,0-2 0-15,2 0 0 16,-2 2-1-16,0 0 2 0,3 0-1 0,3 9 0 16,3 11 3-16,6 7 2 0,1 1-3 15,4 0 4-15,0 1-4 0,-1-2-1 16,4-5 2-16,-10-7-3 0,2 1 2 15,-4-7 0-15,-7-6 0 0,10 2 0 16,-7-2 0-16,4-3-1 0,7 0 0 0,-3-14 1 16,3-14-1-16,-6-5-4 0,0-13 3 15,-8-8-2-15,-4-8 1 0,0-8 2 16,-7-1-2-16,-5 5 0 16,-5 7 1-16,2 11 2 0,2 15-1 0,2 15 1 15,4 7-2-15,1 6-2 0,6 1-6 16,-6 4-11-16,-3 12-20 0,-5 8-55 15,1 10-227-15,7-9-24 0</inkml:trace>
          <inkml:trace contextRef="#ctx0" brushRef="#br0" timeOffset="31834.8281">13820 4374 512 0,'0'0'58'0,"0"0"-8"0,0 0-19 16,0 0-13-16,0 0-1 0,0 0 6 15,0 0 1-15,-119 48 0 0,92-7 0 16,3 2-7-16,7 9 2 0,4 3-4 15,5 2-1-15,8 2 0 0,8 5-4 16,11-2-1-16,10 0-5 0,4-3-1 16,10-3-4-16,4-12-2 0,9-9-8 15,4-8-27-15,3-16-102 0,3-11-181 0,-4-4-17 16</inkml:trace>
          <inkml:trace contextRef="#ctx0" brushRef="#br0" timeOffset="31299.8818">13977 4564 633 0,'0'0'68'0,"0"0"-12"0,0 0-13 15,0 0-13-15,0 0-8 0,0 0-3 16,0 0-5-16,0 0-2 0,115-22-2 15,-81 22-3-15,-2 6-3 0,-8 5-3 16,-6-2-1-16,-8 7-1 0,-5 6 2 16,-5 7-2-16,-6 9 0 0,-15 1 0 0,-3-3-2 15,0-2 4-15,0-2-1 0,10-10 1 16,5-10-1-16,8-5 1 0,1-1-1 16,0 4 2-16,0-4 1 0,0 8 2 15,13-8 0-15,8-1 0 0,8 1-2 16,4-6-2-16,3 0-2 0,-1 0-2 15,1-6-3-15,-3-1-12 0,-2-3-21 16,-10 2-39-16,-1-3-238 0,-7 5-25 16</inkml:trace>
          <inkml:trace contextRef="#ctx0" brushRef="#br0" timeOffset="32035.6098">14719 4384 756 0,'0'0'21'16,"0"0"4"-16,0 0-4 0,127 101-10 0,-112-64 2 16,-6 0-8-16,-6 6-2 0,-3 0 0 15,-18 1-3-15,-9 1 0 0,-6 3-2 16,-9-4-7-16,-11 4-25 0,-4-3-52 15,-3-5-219-15,8-3-28 0</inkml:trace>
          <inkml:trace contextRef="#ctx0" brushRef="#br0" timeOffset="32619.732">13780 5659 693 0,'0'0'61'0,"0"0"-10"0,0 0-14 16,0 0-10-16,0 0-9 0,0 0-8 15,0 0-2-15,0 0-2 0,0 0-1 16,24 7 3-16,-10 16-3 0,0 16 0 15,-4 2 1-15,-1 9-1 0,2 2-1 16,-4 8 0-16,-1-1-4 0,0-1 2 16,-3-3 0-16,-3-7-2 0,0-3 1 15,0-15 0-15,0-9-1 0,0-6-1 16,0-6 0-16,0-3-4 0,0 3-5 0,0-9-13 16,-7-9-38-16,1-10-71 0,-5-16-195 15,7-3-19-15</inkml:trace>
          <inkml:trace contextRef="#ctx0" brushRef="#br0" timeOffset="32954.4635">14204 5648 808 0,'0'0'27'16,"0"0"-1"-16,0 0-3 0,0 0-9 15,0 0-2-15,0 0-4 0,0 0-1 16,88 132-1-16,-75-82 0 0,-1 2-2 15,0 5-2-15,2 3-1 0,-2-2-2 0,0-1-4 16,-3 6-5-16,0-6-34 0,0-5-230 16,-5-14-74-16</inkml:trace>
          <inkml:trace contextRef="#ctx0" brushRef="#br0" timeOffset="28758.9028">11238 4092 280 0,'0'0'43'15,"0"0"2"-15,0 0 1 0,0 0 0 16,0 0 0-16,-115-21-4 0,104 21-3 0,-4 0-6 16,7 0-4-16,-1 0-4 0,3 3-2 15,6-3-2-15,-1 0-4 0,1 0 0 16,0 2-1-16,0-2-2 0,0 5 0 15,4-4-3-15,11 4-3 0,5 2 0 16,7-2 0-16,8-1-1 0,-2-4 0 0,7 2-1 16,1-2-3-16,5 1 2 0,6 4 1 15,3 0 0-15,4 1 1 0,7-1-3 16,5-1 0-16,8-4-2 16,6 0-1-16,8 0 2 0,6-1-2 0,11-10 0 15,11-3 0-15,10-2 1 0,12-2 0 16,9 1 1-16,4 0 1 0,4-1-1 15,-9 0 1-15,-5 3 1 0,-9 2-2 16,-12 1 1-16,-14 3-2 0,-13 3 0 16,-12 1 1-16,-16 3-1 0,-13 0-1 0,-19 2 1 15,-16 0 1-15,-11 0-1 0,-11 0-1 16,0 0 1-16,0 0-2 0,0 0-1 16,3 0-2-16,-3 0-4 0,-5-2-6 15,-14 0-23-15,-14 2-41 0,-14-3-239 16,-1 3-29-16</inkml:trace>
          <inkml:trace contextRef="#ctx0" brushRef="#br0" timeOffset="27879.1529">13577 3116 833 0,'0'0'32'16,"0"0"-10"-16,0 0-10 0,0 0-8 15,0 0 0-15,0 0-1 0,0 0 1 0,-24 148-3 16,24-107-1-16,0-1-1 0,0-2-3 16,0-2-15-16,0-13-47 0,0-9-246 15,0 1-36-15</inkml:trace>
        </inkml:traceGroup>
        <inkml:traceGroup>
          <inkml:annotationXML>
            <emma:emma xmlns:emma="http://www.w3.org/2003/04/emma" version="1.0">
              <emma:interpretation id="{CA5ACDBE-7E50-42A5-90D7-2AD9CAB1D3BE}" emma:medium="tactile" emma:mode="ink">
                <msink:context xmlns:msink="http://schemas.microsoft.com/ink/2010/main" type="inkWord" rotatedBoundingBox="21530,13645 23091,13370 23474,15539 21913,15815"/>
              </emma:interpretation>
              <emma:one-of disjunction-type="recognition" id="oneOf5">
                <emma:interpretation id="interp5" emma:lang="" emma:confidence="0">
                  <emma:literal>5</emma:literal>
                </emma:interpretation>
                <emma:interpretation id="interp6" emma:lang="" emma:confidence="0">
                  <emma:literal>4</emma:literal>
                </emma:interpretation>
                <emma:interpretation id="interp7" emma:lang="" emma:confidence="0">
                  <emma:literal>X</emma:literal>
                </emma:interpretation>
                <emma:interpretation id="interp8" emma:lang="" emma:confidence="0">
                  <emma:literal>x</emma:literal>
                </emma:interpretation>
                <emma:interpretation id="interp9" emma:lang="" emma:confidence="0">
                  <emma:literal>E</emma:literal>
                </emma:interpretation>
              </emma:one-of>
            </emma:emma>
          </inkml:annotationXML>
          <inkml:trace contextRef="#ctx0" brushRef="#br0" timeOffset="233853.7144">18313 3213 379 0,'0'0'74'0,"0"0"-5"0,0 0-16 16,0 0-9-16,0 0-3 0,0 0-8 16,0 0-4-16,0 0-2 0,0 0-5 0,-54-11-3 15,51 8-6-15,3 3-4 0,-2-5-2 16,2 4-1-16,-3-1-2 0,3-1-1 16,0-5-1-16,0-7 0 0,8-5-2 15,7-5 1-15,8 3 1 0,5-3 1 16,5 3 1-16,5-1 1 0,-1-1 0 0,2 3 2 15,1 2-2-15,-4 2 1 16,-2-2-1-16,-8 8 0 0,-5 2 0 16,-8 3-1-16,1-1 0 0,-1 0-1 15,-8 5-1-15,1 0-1 0,-6 2 1 0,0-2 0 16,0 2-1-16,1 0 0 0,2-2-1 16,-1 2 1-16,1 0-2 0,-2 0 2 15,-1-3 0-15,3 3 0 0,-3 0 0 16,0 0 0-16,2 0-1 0,-2-2 0 15,0 2 2-15,3 0-1 0,-3 0 0 0,0 0 0 16,0 0 0-16,0 0-1 0,0 0 1 16,0 0 0-16,0 0 1 15,-8 0 1-15,-5 5-2 0,-7 3 1 16,4 1 0-16,-5-3-1 0,0 3 1 0,-2-1 0 16,-1 3-1-16,-4 5 0 0,-1-6 1 15,8-1-1-15,1 1 0 0,1 1 0 16,5-2-1-16,-5 6 1 0,5-7 0 15,4 1 0-15,-8 2 0 0,7-3-1 16,-5 7 0-16,1 2 0 0,-3-2 0 0,-4 7 1 16,0 0 0-16,-1-2 0 0,2-1-1 15,2 3 0-15,1-3 0 0,4-6 0 16,1 2 2-16,-1 0-1 0,5-4-1 16,-3 5 1-16,5-7-2 0,-2 2 1 15,1-3 0-15,-1 4 0 0,2-1 0 16,-2 0 0-16,1 0-1 0,0 0 1 15,2 0 0-15,2-4 0 0,-4 4 1 16,7-4-1-16,-2-2 1 0,1 2-1 16,2-7 0-16,-3 0 0 0,3 0 0 0,0 3 0 15,0-2 2-15,0 3-2 0,0 4 0 16,0 1 0-16,0-1 0 0,0 7 0 16,0-8 0-16,0 0 1 15,5 6-1-15,-2-6 0 0,3 4 0 0,-2 3 3 16,-1-11-3-16,6 8 4 0,-4-3-4 0,3 0 0 15,1 1 0-15,3-2 1 16,-2-1-1-16,1 1 1 16,1-3 0-16,0 3-1 0,1-3 1 0,1 0-1 15,1 1 0-15,-8-4 2 0,7 6-2 0,-8-6 0 16,0 1 0-16,6 4-1 0,-6-4 0 16,0-1 2-16,6 2-1 0,-6 1 0 15,-2-2 0-15,10 2 0 0,-8-1 0 16,6 1 0-16,2 3 0 0,-8-5-1 15,7 2 1-15,-7-2 0 0,5 3 1 0,2 1-1 16,1-1 1-16,-4 0-2 0,4 0 1 16,-1 1 0-16,-2-1 0 0,2-2 2 15,-5 0-2-15,4-1 0 16,-5 0 0-16,-1-2-1 0,9 2 1 0,-7 0 1 16,-2-2-1-16,10 4 0 0,-9-1 1 15,-1-1-1-15,10 3 0 0,-10-4 0 16,5 4-1-16,2 1 1 0,-1-1-1 15,0-1 1-15,0 3 0 0,-1 1 0 16,2-2 1-16,-2 0-1 0,2 1 0 0,-2-1 0 16,2 1 0-16,1 2 0 0,-1-3 0 15,1 1-1-15,-4 1 1 0,4-4 0 16,-3 4 0-16,2-1 0 0,-4 2 0 16,2-3 0-16,-2 3 0 0,1-3 0 15,-5-1 0-15,4 3 0 0,-5-3 1 16,5 1-1-16,2 4 0 0,-2-1-1 15,0-3 0-15,0 3 1 0,0 0 1 16,1 2-1-16,-1-3 0 0,2 5 0 16,-2-3-1-16,0-2 2 0,1 3-1 0,-2 0 0 15,1-1 0-15,-5-6 0 0,1 3 1 16,-3-3-2-16,2 1 1 0,1-2-1 16,-1 2 0-16,-2 0 1 0,2 1 1 15,-1 0-2-15,2 5 1 0,-4-4 0 16,2-1 0-16,-1 2 0 0,-2-1 0 0,1-1-1 15,2 0 1-15,-1 3 0 16,-2-2 0-16,0 0 0 0,0-1 0 0,0 10 0 16,0-9 1-16,-6 4-1 15,1 1 0-15,4-7-1 0,-7 6 0 0,4-5 1 16,-5 5 1-16,1-1 0 0,3-7-2 16,-7 7 1-16,8-6 0 0,-8 3 0 15,-6 6 0-15,4-6 0 0,-5 3 0 16,1 0 0-16,4-4-1 0,-5 4 0 15,-4-4 1-15,10 1 0 0,-8 1 1 0,-2-1-1 16,8-3 0-16,-9 5 0 0,0-4 0 16,-2 3 0-16,-4 0 0 15,2-2 0-15,5-1 1 0,1 1-1 16,-2-2 1-16,9-2-2 0,-10 3 1 0,12-3 0 16,4-2 0-16,3 2 1 0,-3-2 0 15,0 0-1-15,0 0 0 16,-9 0 1-16,10 0-1 0,-8 0 1 0,2-4-1 15,2-1 1-15,-1 3-1 0,-1-5 0 16,1 4 0-16,-1-2-1 0,2-1 1 0,0-2 1 16,1 3 0-16,1-3-1 0,-2 2 0 15,7 1 0-15,-5-1 0 0,5 1 0 16,-1 0 0-16,2 1 1 0,4 4-1 16,0 0 1-16,-5-4-2 0,1-1 1 15,1 4 0-15,-2-4-1 0,5 5 2 16,-1-3-1-16,1 3 1 0,0 0-1 15,-3-2 0-15,3 1 0 0,-2-3-1 16,2 3 2-16,-1-2-1 0,1 1 0 16,-3-1 0-16,3 1-1 0,-2 1 2 0,2-2 0 15,0 1-1-15,0-1 0 0,0-5-1 16,0-1 1-16,0-6 0 0,0-1 0 16,5 0 1-16,5-3-1 0,4-4 0 15,2-3 1-15,5 3-2 0,0-4 2 16,4 0-2-16,5 0 1 0,-2-1 1 0,2 0-1 15,3 1 0-15,0 2 0 0,0 4 0 16,1 1 1-16,-6 4-1 16,-1 0 0-16,-7 8 1 0,-2-3-2 15,-8 4-1-15,2 1-3 0,0-1-8 0,-7 2-9 16,7-1-26-16,-3-5-89 0,1-7-190 16,4-8-25-16</inkml:trace>
          <inkml:trace contextRef="#ctx0" brushRef="#br0" timeOffset="239573.0156">19789 4396 330 0,'0'0'66'15,"0"0"-11"-15,0 0-11 0,0 0-2 16,0 0-3-16,0 0-2 0,0 0-6 16,0 0-4-16,0 0-3 0,0 0-1 15,-16-40-3-15,16 32-4 0,0-1-2 0,0 3-2 16,0 6 1-16,0-3 0 0,0 3 1 16,0-2-2-16,0 0-2 0,0-1-2 15,0 1-2-15,0 1-2 0,0 1-2 16,0-4 0-16,0 4-2 0,0-1 1 15,0 1 1-15,0 0 0 0,1 11 1 0,7 8 1 16,-2 10-2-16,0 2 3 0,-2 3 3 16,4 3-3-16,-4 1 5 15,1 3-5-15,1-2-1 0,-2-1 1 16,-2 0 0-16,2-3 0 0,-1 1 2 0,-1-1-2 16,1-10 1-16,-2-1-1 0,-1-7-1 15,0-9-1-15,3 11 0 0,-3-11-1 16,0 2-2-16,0-2 1 0,0-8-1 15,0 0 0-15,0 0 0 0,0 2-2 16,2 1-1-16,-2-1-1 0,0-1-7 0,0 2-11 16,0-1-44-16,0-2-253 0,0-21-33 15</inkml:trace>
        </inkml:traceGroup>
        <inkml:traceGroup>
          <inkml:annotationXML>
            <emma:emma xmlns:emma="http://www.w3.org/2003/04/emma" version="1.0">
              <emma:interpretation id="{CE7E42E6-D4B9-49AD-8C29-7C521EBFD026}" emma:medium="tactile" emma:mode="ink">
                <msink:context xmlns:msink="http://schemas.microsoft.com/ink/2010/main" type="inkWord" rotatedBoundingBox="24546,14236 25126,14133 25243,14792 24663,14895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240104.3382">21067 3650 620 0,'0'0'61'16,"0"0"-14"-16,0 0-14 0,0 0-11 0,0 0-5 16,0 0-2-16,0 0 1 0,0 0-3 15,0 0 1-15,0 0-3 0,98 36 0 16,-63-6 0-16,2 5 0 0,8 3-4 15,-1 2 1-15,4 2-4 0,-1-1-1 16,-1-1-2-16,-2 1 0 0,-7-7-1 0,-4-1 2 16,-3-4-4-16,-13-8 0 0,-5-10-1 15,-7-7-5-15,-5-4-1 0,0 0-11 16,0 0-22-16,0 0-39 16,-8-11-127-16,-10-11-119 0</inkml:trace>
          <inkml:trace contextRef="#ctx0" brushRef="#br0" timeOffset="240361.5766">21476 3506 682 0,'0'0'50'0,"0"0"-7"0,0 0-16 16,0 0-16-16,0 0-2 0,0 0 3 15,0 0-1-15,0 0 6 0,0 0-10 16,0 0 2-16,-24 153 0 0,2-107-3 15,-3 5 1-15,-3 0-5 0,-5 4-1 16,-3 3-1-16,1 1 0 0,-2-1-1 16,1-6 2-16,2-3-2 0,6-12 1 15,4-5 0-15,6-13-3 0,7-8-4 0,5 0-14 16,2-6-36-16,-1-1-180 0,5-4-94 16</inkml:trace>
        </inkml:traceGroup>
        <inkml:traceGroup>
          <inkml:annotationXML>
            <emma:emma xmlns:emma="http://www.w3.org/2003/04/emma" version="1.0">
              <emma:interpretation id="{0BBAC0FE-B8BA-440A-ADEF-C53CC33D2A10}" emma:medium="tactile" emma:mode="ink">
                <msink:context xmlns:msink="http://schemas.microsoft.com/ink/2010/main" type="inkWord" rotatedBoundingBox="26050,13245 29283,12675 29593,14430 26360,15001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243237.1287">23748 3691 646 0,'0'0'47'16,"0"0"3"-16,0 0-6 0,0 0-15 16,0 0-13-16,114 12-5 0,-54-13-5 0,11-7-1 15,7 0-3-15,11-2 0 0,1 1-5 16,-1 3-6-16,-8-3-28 0,-8 3-81 16,-6-7-194-16,-9 1-19 0</inkml:trace>
          <inkml:trace contextRef="#ctx0" brushRef="#br0" timeOffset="242974.882">23731 3040 568 0,'0'0'59'0,"0"0"-12"0,0 0-17 16,0 0-6-16,0 0-3 0,0 0-2 15,125-70-2-15,-75 61 0 0,5 3-5 0,7-2-1 16,2 3-6-16,0-1-1 0,-3 6-2 16,-5 0-3-16,-5 0-2 15,-12 3-3-15,-3 5-9 0,-15 0-15 0,0 1-18 16,-9 6-34-16,-3-4-83 0,0 0-127 16</inkml:trace>
          <inkml:trace contextRef="#ctx0" brushRef="#br0" timeOffset="242657.9968">24109 2981 564 0,'0'0'65'16,"0"0"-12"-16,0 0-17 0,0 0-5 0,0 0-4 16,0 0-1-16,0 0-3 0,0 0-5 15,0 0-3-15,0 0-7 0,-22-88-2 16,22 88-4-16,0 0-1 0,0 0-2 15,0 0 1-15,0 17 0 0,0 12 0 16,2 13 1-16,2 5 2 0,1 4-1 0,1 3 3 16,2 4-2-16,-4-1 1 0,1-2 0 15,-1 0-1-15,-4-4-1 0,0-4-1 16,0-5 3-16,0-12-4 0,0-1 2 16,0-9-2-16,0-11-1 0,0 8 0 15,0-9 1-15,0 0-6 0,0 2-6 16,0-10-11-16,0 0-21 0,0 0-43 15,0-2-152-15,0-17-81 0</inkml:trace>
          <inkml:trace contextRef="#ctx0" brushRef="#br0" timeOffset="242163.339">23175 3239 408 0,'0'0'51'0,"0"0"-4"0,0 0-12 0,0 0-5 15,0 0-3-15,0 0-2 0,0 0-7 0,0 0-6 16,-101-64 1-16,74 64-1 0,2 18 1 16,-13 10 4-16,5 5-2 15,1 10-1-15,4 5-3 0,1 5 0 16,7 0 4-16,5 0-3 0,6-2 6 0,9-5-8 16,0-4 2-16,14-9 1 0,10-6-1 15,9-10 2-15,6-6-1 0,11-11-5 16,2 0-2-16,5-19 0 0,3-10-5 15,-2-8 3-15,-3-10-4 0,-11-6 3 16,-10-11-2-16,-13-10 0 0,-15-14-1 0,-6-5 0 16,-22-10 2-16,-11 4-3 0,-8 5 3 15,-10 13-3-15,-6 17 1 0,-3 15 0 16,-2 13 0-16,-4 16-1 16,-3 15 0-16,1 5-2 0,-2 20 0 0,3 10 0 15,7 5-3-15,12 3 1 0,11 2-3 16,13 1-3-16,11-1-8 0,13-5-9 15,13-5-19-15,17-3-44 0,16-10-205 16,19-6-19-16</inkml:trace>
          <inkml:trace contextRef="#ctx0" brushRef="#br0" timeOffset="244464.7101">24797 2195 487 0,'0'0'56'15,"0"0"-7"-15,0 0-10 0,0 0-13 16,-116 90-2-16,98-47-4 0,0 3 1 15,5 7-2-15,7 2-7 0,3 1-1 16,3 1-5-16,12-5-4 0,9-1 0 0,6-4-3 16,6-6-1-16,4-3-3 0,3-7-8 15,-3-9-22-15,1-6-68 16,-2-12-189-16,3-4-11 0</inkml:trace>
          <inkml:trace contextRef="#ctx0" brushRef="#br0" timeOffset="243998.6804">25012 2471 373 0,'0'0'51'16,"0"0"-8"-16,0 0-9 0,0 0-4 0,0 0 1 15,0 0-2-15,0 0-2 0,0 0-4 16,0 0-1-16,0 0 2 0,-24-16 1 16,24 15-2-16,-3-3-3 0,3-4-8 15,3-3-2-15,12-2-1 0,8-2 2 16,2 5 1-16,8 2-2 0,0 8-2 0,0 0-4 15,-1 1-2-15,-7 14-2 16,-6 4-1-16,-6 5 0 0,-11 3-3 16,-2 4 2-16,-11 3 4 0,-9-5-4 15,-4 1 4-15,0-6-2 0,6-8-2 0,3-2 3 16,6-6-2-16,5-1-1 0,-1-3-1 16,5-4-1-16,0 0 2 0,0 0 1 15,20 0 2-15,8 0 0 0,8 0 3 16,-2-4-1-16,-10-3 1 0,0 7 0 15,-9 0-2-15,1 0-1 0,-1 0 0 0,-9 0 0 16,2 0-1-16,-8 11 1 0,-5 8-1 16,-13 7-1-16,-6 6 1 0,-4-4 1 15,-1-2-1-15,-3-7-1 16,4 1-2-16,-1-5-2 0,1-2-4 0,-1-4-7 16,10-2-16-16,2-3-17 0,-1-4-75 15,3 0-172-15,-9-6-1 0</inkml:trace>
          <inkml:trace contextRef="#ctx0" brushRef="#br0" timeOffset="244679.4996">25643 2262 663 0,'0'0'35'0,"0"0"-7"0,0 0-6 0,115 158-1 16,-105-98-8-16,-2 7 0 0,-8 0-8 15,-3 4-3-15,-17-2 1 0,-8-3-4 16,-7 2 1-16,-3-1-8 0,-7 1-16 15,2-4-50-15,1-6-220 0,0-17-21 16</inkml:trace>
          <inkml:trace contextRef="#ctx0" brushRef="#br0" timeOffset="245302.8384">25021 3557 642 0,'0'0'59'0,"0"0"-12"15,0 0-16-15,0 0-5 0,0 0-10 16,0 0-2-16,0 0 0 0,0 0-7 16,0 0 2-16,0 0-4 0,33 22 0 15,-24 13-2-15,-1 5-1 0,-1 3 0 16,-1-2-2-16,2 4 0 0,-4-7-1 15,1-8-2-15,-2-2-5 0,1-1-24 16,1-10-116-16,-1 1-169 0,-1-11-30 16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58:59.12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E64E6200-7CBE-4CAA-9B4C-8A93A2C9CCE2}" emma:medium="tactile" emma:mode="ink">
          <msink:context xmlns:msink="http://schemas.microsoft.com/ink/2010/main" type="writingRegion" rotatedBoundingBox="25992,15185 29571,14900 29729,16888 26150,17173"/>
        </emma:interpretation>
      </emma:emma>
    </inkml:annotationXML>
    <inkml:traceGroup>
      <inkml:annotationXML>
        <emma:emma xmlns:emma="http://www.w3.org/2003/04/emma" version="1.0">
          <emma:interpretation id="{03F391AA-C12B-4FB9-A918-C333D586DBB4}" emma:medium="tactile" emma:mode="ink">
            <msink:context xmlns:msink="http://schemas.microsoft.com/ink/2010/main" type="paragraph" rotatedBoundingBox="25992,15185 29571,14900 29729,16888 26150,171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009998-9A3D-461B-AFA4-908FF03F9C05}" emma:medium="tactile" emma:mode="ink">
              <msink:context xmlns:msink="http://schemas.microsoft.com/ink/2010/main" type="line" rotatedBoundingBox="25992,15185 29571,14900 29729,16888 26150,17173"/>
            </emma:interpretation>
          </emma:emma>
        </inkml:annotationXML>
        <inkml:traceGroup>
          <inkml:annotationXML>
            <emma:emma xmlns:emma="http://www.w3.org/2003/04/emma" version="1.0">
              <emma:interpretation id="{FED2D640-1037-4784-BD84-AC149437F82E}" emma:medium="tactile" emma:mode="ink">
                <msink:context xmlns:msink="http://schemas.microsoft.com/ink/2010/main" type="inkWord" rotatedBoundingBox="25991,15185 29220,14928 29333,16348 26104,1660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0 173 443 0,'0'0'79'0,"0"0"-14"0,0 0-25 16,0 0-16-16,0 0-6 0,0 0-1 16,0 0 5-16,0 0-2 0,0 0-1 0,120-5-2 15,-46 1-1-15,18 2 2 0,21-4-1 16,23 1 2-16,28-1-1 0,29-10 0 16,28 4-8-16,21-3 5 0,16-1-5 15,2 2 1-15,-10 1 0 0,-23 7-6 16,-29 0-4-16,-25 1-1 0,-30 3-1 15,-26 0 1-15,-19 0-1 0,-26 2 1 0,-24-3-3 16,-21 3-1-16,-16 0-4 16,-11 0-5-16,0-2-11 0,0 2-14 15,0-6-23-15,-17-5-46 0,-14 5-163 0,-11-3-45 16</inkml:trace>
          <inkml:trace contextRef="#ctx0" brushRef="#br0" timeOffset="637.2219">801 989 487 0,'0'0'29'0,"0"0"-1"16,0 0-2-16,-130 56-2 0,101-28 1 0,5 9-2 15,2 1 1-15,3 5-1 16,9 2 1-16,5-7 0 0,5 2-2 16,9-5-1-16,11-3 0 0,4-8-2 15,8-5-2-15,2-5-1 0,7-7-3 0,2-7-2 16,4-4-1-16,0-15-2 0,-4-5-2 16,-5-9-1-16,-10-7-1 0,-8-6 0 15,-13-8-2-15,-7-5 0 16,-9-5-7-16,-19-5 4 0,-10 1-2 0,-10 4 2 15,-10 4 5-15,-1 10-6 0,-3 9 0 0,-2 12-1 16,2 9-3-16,0 5 3 0,7 9-2 16,7 6-4-16,7 0-12 0,15 0-9 15,8 11-18-15,9 5-12 16,8-2-48-16,1 9-188 0,15-3 1 0</inkml:trace>
          <inkml:trace contextRef="#ctx0" brushRef="#br0" timeOffset="1569.183">1688 936 497 0,'0'0'68'0,"0"0"-14"0,0 0-15 0,0 0-9 16,0 0-4-16,0 0-2 0,0 0-7 16,0 0-3-16,0 0-4 0,-12-7 1 15,12 1-3-15,8-5 0 0,7-5-1 16,5 1-2-16,-1 0 0 0,-2 4-2 15,-2-2 0-15,-5 9-1 0,-1-6 1 0,3 1 0 16,-7 4 0-16,1 3-1 0,-6 2 3 16,0-2-2-16,0 2 2 0,1-2 0 15,2 0-1-15,-3-1-1 16,2 2-1-16,-2-2-1 0,0 1 0 0,0 0 0 16,0 2-1-16,0-2 1 0,-6 0 0 15,-3 2 0-15,-6 0 0 0,-2 0 0 16,2 0-1-16,-4 8 0 0,-1 5 0 15,-3 6 0-15,4 5 0 0,1 0 1 16,0 5 0-16,1 2 0 0,-1 3 1 0,3 2-1 16,-1 4 5-16,5-1-4 0,1 6 3 15,5-3-2-15,1 2 2 0,4-5 0 16,0 1 0-16,1-2 1 16,11-6-4-16,-1-2 2 0,2-6-1 0,-2-8 0 15,4-5 1-15,-3 0 0 0,3-6-3 16,0-2 1-16,1-3 1 0,5 0-3 15,-1-8 4-15,6-11-3 0,-7-2-1 16,1-5 0-16,-2-6 1 0,1 0-1 16,-1-4 3-16,-3 0-3 0,3 1 0 0,-4 3 0 15,-2 2-5-15,0 11 4 0,-8 6-3 16,2 5 3-16,-1 2 4 0,-1 1-3 16,1 0-1-16,1 5 0 0,6 5 0 15,5 6 0-15,7 12 4 0,-2-1-3 16,2 3 1-16,3-4 0 0,2-2 0 0,2 0 0 15,3-6-4-15,-10-7 3 16,1-3 1-16,2-3 1 0,-4-3 5 16,-4-5-6-16,-5-6 0 0,-8-13 0 15,-6-2-2-15,0-16 1 0,-14-4-2 0,-7 0-1 16,-4-5-1-16,-4 3 2 0,1 4 0 16,2 8 1-16,5 13 1 0,6 7-2 15,6 10-1-15,4 5-5 0,1 0-9 16,4 4-12-16,0-2-32 0,0 2-101 15,-2 9-160-15,2 3-16 0</inkml:trace>
        </inkml:traceGroup>
        <inkml:traceGroup>
          <inkml:annotationXML>
            <emma:emma xmlns:emma="http://www.w3.org/2003/04/emma" version="1.0">
              <emma:interpretation id="{F0C336F2-ACFA-42C2-98DB-908F2BB63470}" emma:medium="tactile" emma:mode="ink">
                <msink:context xmlns:msink="http://schemas.microsoft.com/ink/2010/main" type="inkWord" rotatedBoundingBox="28435,15307 28852,15274 28984,16928 28566,16961"/>
              </emma:interpretation>
              <emma:one-of disjunction-type="recognition" id="oneOf1">
                <emma:interpretation id="interp1" emma:lang="" emma:confidence="0">
                  <emma:literal>y</emma:literal>
                </emma:interpretation>
                <emma:interpretation id="interp2" emma:lang="" emma:confidence="0">
                  <emma:literal>!</emma:literal>
                </emma:interpretation>
                <emma:interpretation id="interp3" emma:lang="" emma:confidence="0">
                  <emma:literal>{</emma:literal>
                </emma:interpretation>
                <emma:interpretation id="interp4" emma:lang="" emma:confidence="0">
                  <emma:literal>Y</emma:literal>
                </emma:interpretation>
                <emma:interpretation id="interp5" emma:lang="" emma:confidence="0">
                  <emma:literal>}</emma:literal>
                </emma:interpretation>
              </emma:one-of>
            </emma:emma>
          </inkml:annotationXML>
          <inkml:trace contextRef="#ctx0" brushRef="#br0" timeOffset="2642.444">2610 282 531 0,'0'0'64'0,"0"0"-12"15,0 0-19-15,0 0-17 0,0 0-2 16,0 0-1-16,0 0 3 0,0 0-1 15,0 0-1-15,-81 148-2 0,58-87-2 0,8 1 2 16,5 2-6-16,7-6 2 0,3 0-3 16,18-7-1-16,9-7-3 0,10-6 2 15,9-9-5-15,8-12-4 16,4-10-29-16,7-7-67 0,-3-5-200 0,4-13-26 16</inkml:trace>
          <inkml:trace contextRef="#ctx0" brushRef="#br0" timeOffset="3325.6511">2589 1417 679 0,'0'0'53'0,"0"0"-3"16,0 0-10-16,0 0-13 15,0 0-10-15,0 0-4 0,0 0-4 0,0 0-1 16,0 0 1-16,0 0-2 0,0 49-3 16,6-5 0-16,0 5-4 0,-3 4 0 15,2 2-2-15,-1 1 0 0,1-4-2 16,-1-5-4-16,2-4-13 0,5-9-22 15,-2-12-64-15,7-4-213 0,-1-16-14 16</inkml:trace>
        </inkml:traceGroup>
        <inkml:traceGroup>
          <inkml:annotationXML>
            <emma:emma xmlns:emma="http://www.w3.org/2003/04/emma" version="1.0">
              <emma:interpretation id="{1DEE7E6A-9962-46B0-9049-06BA23C8ACA1}" emma:medium="tactile" emma:mode="ink">
                <msink:context xmlns:msink="http://schemas.microsoft.com/ink/2010/main" type="inkWord" rotatedBoundingBox="28781,15497 29195,15464 29226,15853 28812,15886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145.6372">2792 521 676 0,'0'0'56'16,"0"0"-13"-16,0 0-12 0,0 0-10 15,0 0-5-15,0 0-1 0,0 0-3 0,113-45-3 16,-80 45-2-16,-3 4-2 0,-3 7-5 16,-8 6 1-16,-5 4-2 0,-8 10 1 15,-6 5-2-15,-5 5 1 0,-14 2 1 16,-4-1 0-16,-1-1-1 0,5-9 2 15,5-8-1-15,5-12 1 0,8-4 1 0,1-8-1 16,0 3 2-16,0 3 0 0,9 1-1 16,12-3 1-16,10-4-2 0,8 0 0 15,2-11-1-15,-2-6-4 16,2 0-6-16,-13 6-19 0,-4-1-41 0,-1-4-177 16,-11-4-86-16</inkml:trace>
        </inkml:traceGroup>
        <inkml:traceGroup>
          <inkml:annotationXML>
            <emma:emma xmlns:emma="http://www.w3.org/2003/04/emma" version="1.0">
              <emma:interpretation id="{AB48A044-CED7-4F67-A069-0DCEEED66804}" emma:medium="tactile" emma:mode="ink">
                <msink:context xmlns:msink="http://schemas.microsoft.com/ink/2010/main" type="inkWord" rotatedBoundingBox="28937,15278 29597,15226 29729,16888 29069,16941"/>
              </emma:interpretation>
              <emma:one-of disjunction-type="recognition" id="oneOf3">
                <emma:interpretation id="interp7" emma:lang="" emma:confidence="0">
                  <emma:literal>y</emma:literal>
                </emma:interpretation>
                <emma:interpretation id="interp8" emma:lang="" emma:confidence="0">
                  <emma:literal>Y</emma:literal>
                </emma:interpretation>
                <emma:interpretation id="interp9" emma:lang="" emma:confidence="0">
                  <emma:literal>!</emma:literal>
                </emma:interpretation>
                <emma:interpretation id="interp10" emma:lang="" emma:confidence="0">
                  <emma:literal>T</emma:literal>
                </emma:interpretation>
                <emma:interpretation id="interp11" emma:lang="" emma:confidence="0">
                  <emma:literal>X</emma:literal>
                </emma:interpretation>
              </emma:one-of>
            </emma:emma>
          </inkml:annotationXML>
          <inkml:trace contextRef="#ctx0" brushRef="#br0" timeOffset="3544.4554">3034 1381 837 0,'0'0'29'0,"0"0"-1"15,0 0-13-15,0 0-6 0,0 0-3 0,0 0-3 16,51 122-2-16,-37-71 2 0,-5 9-7 16,-5 4 1-16,-2 3-24 0,-2-1-60 15,-2-4-235-15,-5-8-33 0</inkml:trace>
          <inkml:trace contextRef="#ctx0" brushRef="#br0" timeOffset="2900.1713">3435 228 665 0,'0'0'37'0,"0"0"-1"0,131 68-11 0,-102-35-11 15,-11 9-7-15,-9 6 1 0,-9 1-8 16,-8 6 2-16,-16 3-3 0,-10 1 0 15,-8 0-7-15,-5-3-3 0,-1-5-20 16,1-2-26-16,2-9-105 0,9-6-142 16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58:50.49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33EE7735-15EE-433C-9A1B-81AF05F775DF}" emma:medium="tactile" emma:mode="ink">
          <msink:context xmlns:msink="http://schemas.microsoft.com/ink/2010/main" type="writingRegion" rotatedBoundingBox="24007,13555 19627,15167 19236,14104 23616,12492"/>
        </emma:interpretation>
      </emma:emma>
    </inkml:annotationXML>
    <inkml:traceGroup>
      <inkml:annotationXML>
        <emma:emma xmlns:emma="http://www.w3.org/2003/04/emma" version="1.0">
          <emma:interpretation id="{2704EBBF-813D-4471-840E-7E6AE9476E6E}" emma:medium="tactile" emma:mode="ink">
            <msink:context xmlns:msink="http://schemas.microsoft.com/ink/2010/main" type="paragraph" rotatedBoundingBox="24007,13555 19627,15167 19236,14104 23616,124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A1B55C-A508-455F-9A1D-67A9571C83BF}" emma:medium="tactile" emma:mode="ink">
              <msink:context xmlns:msink="http://schemas.microsoft.com/ink/2010/main" type="line" rotatedBoundingBox="24007,13555 19627,15167 19236,14104 23616,12492"/>
            </emma:interpretation>
          </emma:emma>
        </inkml:annotationXML>
        <inkml:traceGroup>
          <inkml:annotationXML>
            <emma:emma xmlns:emma="http://www.w3.org/2003/04/emma" version="1.0">
              <emma:interpretation id="{CCF33A54-2135-4237-89A6-31F2A637BD20}" emma:medium="tactile" emma:mode="ink">
                <msink:context xmlns:msink="http://schemas.microsoft.com/ink/2010/main" type="inkWord" rotatedBoundingBox="24007,13555 22771,14010 22380,12947 23616,12492"/>
              </emma:interpretation>
            </emma:emma>
          </inkml:annotationXML>
          <inkml:trace contextRef="#ctx0" brushRef="#br0">19349 2427 363 0,'0'0'54'0,"0"0"-14"16,0 0-15-16,0 0-2 0,0 0 7 16,0 0 4-16,0 0-1 0,0 0-3 15,0 0-5-15,-15-11-1 0,12 11-4 16,3 0-1-16,-2 0-6 0,2 0-6 0,-3-2-3 15,3 2-3-15,-1 0 0 16,1 0 0-16,0 0 0 0,0 0 1 16,0-3 1-16,-3 3 1 0,3 0 3 15,0 0 5-15,0 0-1 0,0 0 3 0,0 0-3 16,0 0-5-16,0 0 2 0,0 0-3 16,0 0 0-16,0 0 0 0,0 0-2 15,0-1-1-15,0 1 0 0,0 0 1 16,0-3 0-16,0 3 1 0,0-2 0 15,0 2 1-15,0-2 0 0,0 0-1 0,-2 0 0 16,2-1 1-16,0 1-2 16,0 1 1-16,0-2-1 0,0-1 0 0,0 3-1 15,0-1 1-15,0-1-2 16,0 0-1-16,0 1 0 0,0 1 2 0,0-1-2 16,2-5 1-16,1-2-1 0,-2 3 0 15,4 1 0-15,-5 5 0 0,3-6 0 16,0 1 1-16,1 0-1 0,1 2-1 15,-1-2 2-15,1 1 0 0,-1-1-1 16,4 3 4-16,-8 2-3 0,3-5 0 0,4 2 0 16,-1 2-2-16,2-1 2 0,-2-1 0 15,0 1-1-15,11-2 0 0,-4 2 0 16,2-1-2-16,0 3 2 0,3 0 0 16,0 0 0-16,-3 0 0 0,3 0 1 15,-6 0 0-15,5 0-1 0,-11 0 0 16,1 3-1-16,-4-1 1 0,5 2 0 15,1 4 0-15,1 2 0 0,-4-1-1 16,2 2 0-16,-3 0 0 0,1 0 0 16,-3-4 1-16,-2 6 0 0,-1-4 3 0,0 1-4 15,0 4 1-15,0-7 0 0,0 6-1 16,0-1 1-16,-6-3 0 0,-2 2 0 16,-1-4 0-16,2 3-1 0,-5-4 0 15,3 0 1-15,-2 1 0 0,1 0 1 16,5-6 0-16,1 5 0 0,4-6-2 15,0 0 1-15,0 0 1 0,0 2-1 16,-3-2 2-16,1 1-2 0,-1-1 0 16,2 2 0-16,-1-2-1 0,-1 3 0 0,3-3 2 15,-1 0-2-15,-2 3-1 0,1-3 2 16,2 2-2-16,-3-2 1 0,3 0 1 16,-1 1 0-16,1-1 0 0,-3 0 1 15,3 4 5-15,-2-4-6 0,2 0 1 16,0 0-1-16,0 1-5 0,0-1 4 15,0 0 1-15,0 0-1 0,0 0 1 0,0 0 0 16,0 0 0-16,0 0 0 0,0 0 0 16,0 0 1-16,0 0-1 0,5-1 0 15,1-3-1-15,1 3 1 0,8-4-1 16,-6 5 1-16,11 0 2 0,5 0-2 16,-8 0 0-16,12 0 0 0,-5 3-2 15,0 0 1-15,0 2 1 0,-2 0 1 16,-8 1 5-16,-4 2-6 0,4-2 4 15,-10-2-5-15,2 1 0 0,-3 1 1 16,-1 1 1-16,1-1-1 0,-3 8 0 0,0 2 0 16,-8 1-1-16,-1 2 1 0,-1-2 1 15,-5-5-1-15,3-1-1 0,-5 3 1 16,-1-6 0-16,5-1 0 16,-7-1 0-16,7-1 2 0,-5-5-3 0,1 2 1 15,-6-2 0-15,-8 0 0 0,2 0 1 16,-1 0-1-16,3 0 1 0,12 0 0 15,-3 0-1-15,0 0 0 0,11-2 0 16,-1 2 0-16,8 0-3 0,-9-1 0 16,3-3-6-16,-3 3-12 0,3-2-33 0,6 3-95 15,-8-7-176-15,4 3-10 0</inkml:trace>
          <inkml:trace contextRef="#ctx0" brushRef="#br0" timeOffset="639.5423">19150 2232 330 0,'0'0'60'0,"0"0"-8"16,0 0-16-16,0 0-14 0,0 0-9 0,0 0-3 15,0 0 2-15,0 0 3 0,0 0 5 16,0 0 4-16,-45-37-2 0,24 42-1 16,0 8-3-16,-3 9 0 0,3 2 2 15,-1 5 1-15,-1 4-2 0,4 4 0 16,-1 4-6-16,6 4-1 0,4 2 6 15,7 4-7-15,3-3 3 0,3-2-4 16,12 2-4-16,7-6-1 0,7-6-4 16,1-4 0-16,8 1-3 0,2-7 0 15,4-4-7-15,-1-4-14 0,4-14-23 0,-2-4-46 16,0-9-201-16,2-13-16 0</inkml:trace>
          <inkml:trace contextRef="#ctx0" brushRef="#br0" timeOffset="876.0231">19947 2122 776 0,'0'0'34'15,"0"0"-4"-15,154 42-12 0,-114-2-8 16,-10 13-7-16,-7 8 0 0,-8 11-2 15,-6 3-1-15,-9 2 5 0,-5 0-6 16,-11-2 4-16,-10-4-7 0,-2-3-6 0,-7 1-18 16,-2-3-39-16,-4-6-168 0,2-15-95 15</inkml:trace>
        </inkml:traceGroup>
        <inkml:traceGroup>
          <inkml:annotationXML>
            <emma:emma xmlns:emma="http://www.w3.org/2003/04/emma" version="1.0">
              <emma:interpretation id="{ED18D61C-2505-4387-B65D-FCFDF7D1C56A}" emma:medium="tactile" emma:mode="ink">
                <msink:context xmlns:msink="http://schemas.microsoft.com/ink/2010/main" type="inkWord" rotatedBoundingBox="20539,14583 19547,14949 19313,14314 20306,1394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-8920.7991">16201 3571 319 0,'0'0'46'0,"0"0"-6"16,0 0-5-16,0 0-8 0,0 0 1 0,0 0 0 16,0 0 2-16,0 0-1 15,0 0-5-15,-9 0-9 0,7 0-5 0,1 0-4 16,-2 0-1-16,1 0 1 0,-1 0 1 16,2 0 2-16,-2-3-1 0,1 3 2 15,-1 0-2-15,2 0 1 0,-2 0 1 16,1 0-3-16,-1-2 0 0,2 2-3 15,-8 0-1-15,-2 0-2 0,2 0 0 0,-9 0 0 16,9 0 1-16,-9 0 0 0,2 0 1 16,-1 0 0-16,2 2 1 0,9-2-2 15,-2 3 3-15,8-3 0 16,-1 0 0-16,1 0 3 0,-3 0-1 0,1 2 3 16,-1-2-1-16,2 0-2 0,-1 0 2 15,-1 0 0-15,2 0-1 0,-2 0-1 16,1 0 0-16,-1 0-3 0,2 0 1 15,1 2 0-15,-3-2-3 0,3 0-1 16,0 0 0-16,0 0 0 0,0 0 1 0,0 0 1 16,0 0-1-16,9 0 3 0,10 0 0 15,13 0 1-15,-2 0 1 0,15 0-2 16,-3 0 1-16,5-4 1 16,1-1-1-16,8-4 0 0,1 1 0 0,4-3-3 15,1 0-4-15,-5-1 4 0,-4 3-7 16,-7 4 7-16,-13-3-1 0,-4 7 0 15,-11-3 1-15,-9 4 0 0,2 0-1 16,-11 0 0-16,0-1-1 0,0 1 0 16,3 0 0-16,-2 0 0 0,2 0-1 0,-1 0 1 15,1 0-1-15,-3 0 0 0,0-3-1 16,1 3 0-16,-1 0 0 0,0 0-1 16,2 0 0-16,-2 0-4 0,0 0-4 15,0 0-1-15,0 0-7 0,0 0-6 16,0 0-6-16,-11 3-16 0,-8 11-9 0,1-4-26 15,-2 3-80-15,6 4-128 16</inkml:trace>
          <inkml:trace contextRef="#ctx0" brushRef="#br0" timeOffset="-8339.6757">16031 3999 364 0,'0'0'59'15,"0"0"-6"-15,0 0-4 0,-120 27-10 16,94-22-3-16,14-3-2 0,3 2-4 16,2-3-3-16,7-1-1 0,-2 0-4 0,2 0-2 15,0 3 0-15,0-3 0 0,0 1-1 16,18 3-3-16,8-2-5 0,10-1-2 16,3-1-2-16,3 0-2 0,6 0 2 15,9 0 0-15,11-7 0 0,8-2 1 16,10-2 1-16,4 1-2 0,-1-1-1 15,-8 3-2-15,-7-1-1 0,-15 4-2 16,-10 2 0-16,-16 3 1 0,-15 0-1 16,-10 0 0-16,-8 0-1 0,0 0-1 15,0 0 1-15,3 0-1 0,-2 0 1 0,2 0-1 16,-1 0-2-16,1 0-9 0,-3 0-16 16,1-3-35-16,-1-1-184 0,0-4-92 15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1:43.54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68961D4-0801-43BF-B7B0-BAAD8417B412}" emma:medium="tactile" emma:mode="ink">
          <msink:context xmlns:msink="http://schemas.microsoft.com/ink/2010/main" type="inkDrawing" rotatedBoundingBox="15836,6405 16846,4340 18903,5345 17894,7411" hotPoints="18486,5954 17332,7108 16178,5954 17332,4800" semanticType="enclosure" shapeName="Circle"/>
        </emma:interpretation>
      </emma:emma>
    </inkml:annotationXML>
    <inkml:trace contextRef="#ctx0" brushRef="#br0">979 26 166 0,'0'0'50'0,"0"0"1"16,0 0 1-16,0 0-8 0,0 0-11 0,0 0-9 15,0 0-4-15,0 0 3 0,0 0 7 16,0 0 7-16,-92-21 0 0,80 18-4 16,2 3-5-16,-10 0-6 0,1-1-6 15,1 1-5-15,-10 0-3 0,4 0-4 16,-6 0-4-16,-1 4 1 0,7 4-1 0,4-1 1 15,-1 2 1-15,9-4-2 0,-1 2 1 16,-1-3-1-16,1 3 1 16,2-3 0-16,0 2-2 0,-1 1 3 15,2 0 2-15,-5 4 1 0,6-5 2 0,-9 7-3 16,-2-2-1-16,2 3 0 0,-6 5 0 16,5-2-1-16,-2-2 2 0,9 1 1 15,-2-4 0-15,-1 3 1 0,-2 1 0 16,2-3 1-16,0 3-1 0,-1 0 0 15,-1-2-1-15,-5 10-1 0,2-7-2 0,2 2 0 16,0 1-1-16,8-4 1 0,-4-1-1 16,8-2-1-16,-3-3-1 15,0 6-1-15,8-10 1 0,-4 5 1 16,2-5 3-16,2 1-2 0,-2-1 1 0,1 1-2 16,-1 1 0-16,-3 8 5 0,-2 6-5 15,5-8 6-15,-4 7-5 0,2-7 1 16,-1 2-1-16,-1 6 2 0,2-10 1 15,-2 10-1-15,-1 1 0 16,2-8-2-16,-3 6 1 0,0 3-2 0,5-9 2 0,-2 7-4 16,1-6 2-16,1 1 0 0,-1-1 2 15,2-8-2-15,2 8 1 0,1-7 0 16,-3-1 1-16,1 8 0 0,2-7 0 16,0-3-1-16,-1 11 1 0,1-8-1 15,0 9 1-15,-3 0-2 0,3 1 1 16,-2 0 0-16,2 1 0 0,0 8 0 15,0-2 0-15,0 2-1 0,0-6-1 16,5 0 2-16,-4-7 0 0,5 9-1 16,2-2 2-16,-4-6-2 0,2 5 0 0,2-1 0 15,-2-4 0-15,3 4 1 0,-3-7 1 16,1-2-1-16,-1 2 0 0,0 2 0 16,2-5-1-16,1 3 0 0,1 4 1 15,-4-6 0-15,6 8 0 0,-1-5 1 16,-2-4-2-16,5 5 0 0,-1 0 0 0,-4-5 3 15,3 5-4-15,2-2 5 0,-5-4-4 16,6 3-1-16,3-1 2 0,-3 5-1 16,7-5 0-16,-2 3 0 15,-1-1 0-15,2 0 0 0,1 1 0 0,0-1 0 16,1 0 0-16,-4-2 0 0,-1 0 0 16,-1-1 1-16,1-4-2 0,-5 1 1 15,7 2-1-15,-1-3 1 0,-5-2 0 16,8 3 0-16,-2-3 1 0,-5 0-1 15,8 3 0-15,-1-3 1 0,-10-2-2 0,11 6 0 16,-10-5 1-16,2 5-1 0,2-3 1 16,-5-2-1-16,4 2 2 0,-1-2-1 15,0-2 0-15,4-1 0 16,8 0 0-16,-11 0 1 0,11 0-1 0,-9-1 1 16,-1-2-2-16,4 1 1 0,-6-1 1 15,3 1-1-15,-6 1 0 0,4-2 1 16,-5-2-2-16,2 0 1 0,-2-1 0 15,3 1 1-15,-4-1-1 0,2 1 0 16,0-1-1-16,9-5 0 0,-10 7 1 0,11-7-1 16,-2 1 1-16,-7 3 0 0,7-6 0 15,-2 2 1-15,-8 5-1 0,8-6 0 16,-7 4-2-16,-2 0 2 16,0 0 0-16,0 1 1 0,0-3 1 0,-1-1-2 15,8-7 1-15,-2 0-4 0,5-3 3 0,-4 1-4 16,-4 7 4-16,2-2 0 15,-4 5 0-15,2-1 1 0,1 0-1 16,-3 0 0-16,1 1 1 0,-4-4-1 16,3 4 1-16,-4-4 0 0,-1 3-2 0,-1 4 2 15,-1-8-1-15,1 6 0 0,0-10-1 16,0 5 2-16,-2-2-2 0,4 1 3 16,-5-2-1-16,3 6-1 0,-1-6 2 15,1 2-1-15,1 1-2 0,-2-2 2 16,2 0-2-16,1 0 1 0,-4 0 1 0,7-11-1 15,-7 13 1-15,7-10-1 0,-4 0 1 16,-2 5 0-16,2-4-2 16,-1 9 2-16,-3 6-2 0,2 0 1 15,-2 8 1-15,0-9 0 0,0 1 0 0,0 0 0 16,1 1-2-16,-1-2 1 0,0 1 1 16,0-1-1-16,0-8 2 0,0 8-1 15,0 1-2-15,0-7 1 0,0 6 0 16,0-1 1-16,-1-4 1 0,1 7 0 15,-2-3-1-15,-1-5 1 0,2 9-2 0,-4-10 0 16,1 3 1-16,1 7-1 16,-3-10 0-16,3 10 1 0,-5-7-1 0,1-2 1 15,1 3-1-15,-4-1 0 16,3-1-1-16,1 1 3 0,1 7-2 0,-1-5 0 16,3 4 1-16,2-1-1 0,-7-4 0 0,7 6 0 15,-2-1 1-15,-3-6 1 16,1 6-2-16,-1-5-4 0,-3-1 5 15,0 2-5-15,3 1 5 0,-3-1 0 16,0 2 0-16,2-2-1 0,-1-1 0 0,4 8 0 16,1-1-2-16,-2-1 3 0,1 0-1 15,-1-1 1-15,-4-4 0 0,3 4 0 16,2-4 1-16,-5 0 0 0,0 0 0 16,3 0-1-16,-3 2 0 0,0-2 1 15,-2 2-1-15,2-2 2 0,0 2-1 16,-2-2-2-16,2 3 1 0,0-1-1 15,-1-2 0-15,-4-5 1 0,-1 0-1 16,2-1 0-16,-1 2 0 0,-1-2-1 16,-1-2 1-16,-4-1 0 0,1 1-1 0,-1 0 0 15,1 5 0-15,-4-2-2 0,5 7 1 16,-5 5-2-16,-5 1-1 0,-1 3-3 16,-8 0-9-16,7 7-15 0,3 4-27 15,9-2-87-15,10-3-166 0,3 0 0 16</inkml:trace>
    <inkml:trace contextRef="#ctx0" brushRef="#br0" timeOffset="2363.0141">1016-157 11 0,'0'0'11'0,"0"0"3"16,0 0 10-16,0 0 15 0,0 0 14 16,0 0 10-16,0 0 9 0,0 0 1 0,0 0-2 15,-120-11-11-15,104 5-11 0,1-1-18 16,1 3-10-16,-1 2-5 0,9-1-6 16,-12 1-5-16,9 2-1 0,-9 0-4 15,0 0-2-15,10 0 4 0,-10 0-2 16,9 0 4-16,-9 0 3 0,-1 0 3 0,-1 0 3 15,2 0 1-15,-1 0-3 0,-1 0-1 16,2 0 0-16,0 0-1 16,9 0-2-16,-11 0-3 0,11 0-2 15,-9 0-2-15,-6 2-1 0,9 1 2 0,-9 3-1 16,2 2 2-16,2 5 0 0,-7 0-1 16,6 2-1-16,-3-2 0 0,1 3 0 15,1 0 1-15,1-1-1 0,4-4 1 16,-2 0-1-16,1 1-1 0,1 3 2 15,-8-1-1-15,10-3 2 0,-3 3 0 0,-2-4-1 16,2 5 0-16,-6 2-2 0,3-2 2 16,-2-1 0-16,1 0-1 0,1 1 1 15,0 0-1-15,6-7 0 0,-3 3 1 16,1 0 0-16,4-1 0 0,-4 6 1 16,5-2-1-16,0 4 0 0,0 6 0 15,0 1-1-15,1 1 0 16,-2 4 1-16,4-1-1 0,-5 3 0 0,4 1 0 15,-5 0 1-15,1 0-1 0,1 1 4 16,-1 1-4-16,-1-6 3 0,6 1-3 0,0-10 0 16,0 0 0-16,3 2 0 0,2-9 0 15,-2 8-1-15,1-4 1 0,2-1 0 16,1-1 0-16,2 0 0 0,0 3 0 16,0 1-2-16,0 10 2 0,0-12 0 15,0 15 0-15,0-3 2 0,0-2-2 0,-3 8 1 16,2-2-1-16,-2-11-1 15,1 4 2-15,-1 1-1 0,3-8 1 16,0 10-1-16,0-15 1 0,0 3 0 16,0-2 1-16,5 1-2 0,-2-3 1 0,-2 3-1 15,4 0 1-15,-2-2 0 0,-2 2 0 16,3 0 0-16,-3-1 1 0,2 2-1 16,-1 0 2-16,2 1 0 0,2 5 1 15,-1-10 2-15,2 8-3 0,-1-8-1 16,2 0 0-16,-1 4-1 0,2 1-1 0,-1 1 4 15,1-1-5-15,-3 2 4 0,-2-4-4 16,5 6 2-16,-4-9-1 0,-1 3 0 16,1-3 0-16,-1-1 0 15,-1 4 1-15,2-4-2 0,-1 1 2 0,1-2-1 16,-1 3 0-16,4-3 1 0,-2 0-1 16,3-1-2-16,1 5 2 0,-1-5 0 15,5 4 0-15,1 2 1 0,0 0-1 16,3 2 0-16,2-2 0 0,-2-4 0 15,0 4 0-15,1-3 0 0,-5-2-1 0,1 2 0 16,-2-2 1-16,2-2-1 0,6 2 1 16,-4-2 0-16,2-1 1 0,3 3-1 15,-1-2 0-15,0 1-1 0,0 1 1 16,7 4 0-16,-5 0 0 0,1 1 0 16,-2 0 0-16,-8-5-1 0,2 1 1 15,-4-5 0-15,2 0 0 0,-2-1 0 16,2-1 1-16,-1-2-1 0,-7 0 0 15,8 2 1-15,1-2-1 0,-2 4-1 16,10-1 2-16,-4 0-2 0,-5-1 1 0,5 3 1 16,4 1-1-16,-4 0 0 0,9 2-1 15,-3 0-1-15,-1 0 1 0,-1-2-1 16,-5 0 0-16,0-1 0 0,-6-1 0 16,0 0-2-16,1 1 3 0,-2-3 0 15,2 1 1-15,-2-3 2 0,2 2 1 16,1-5-2-16,1 0 1 0,0 0-2 15,9 0 0-15,-1-3 0 0,8-3 0 16,-2 1 0-16,-8 0 0 0,4 0 0 16,-4 2 0-16,-3-2 0 0,7 1 1 0,-10 2-2 15,3-2 1-15,6-1 0 0,-2-4 0 16,7 1 0-16,-1-6 0 0,-4 1 1 16,3-1-2-16,1 1 1 0,-4-2-2 15,1 2-3-15,-2-3 2 0,1 3-1 16,-5-2 1-16,-5 4 2 0,1-3 0 15,1-4 2-15,1 1-1 0,4-5 0 0,-5-1 0 16,6 3 0-16,-6 1 0 0,5 1 0 16,-1-1 0-16,-1-2 1 15,1 2-2-15,-2-2 1 0,1 4 0 0,-5 4 1 16,-1-3 0-16,2-2 1 0,-1 3-2 16,1-7-1-16,-4 7 1 0,1-6 1 15,-3 4 0-15,-3 2 2 0,3-10-3 16,0 3 1-16,-5-2 1 0,5-8-4 15,-3 11 3-15,0 2-2 0,3-1 1 0,-1 5 2 16,1-6 0-16,1 4 1 0,-4 3-1 16,6-7 2-16,-3 4-1 0,-3 5 0 15,0-8 0-15,2 5 0 0,-4 1-1 16,1-2-1-16,-4 0-1 0,4 0 0 16,-1-3 0-16,1 2 2 0,-4 2-1 15,4-1 0-15,-2 0 2 0,-2 1 0 16,-1 8 2-16,3-9 0 0,-3 7 0 15,0-12 0-15,0-5-2 0,0 11 0 16,-4-13 0-16,1 13 0 0,-2 0 0 0,1-1-1 16,1 0-1-16,-2 2-1 0,1-2 0 15,-1 0 0-15,2-2 0 0,2 3 2 16,-2-4-2-16,1 1 1 0,-2-1 0 16,1 3-1-16,-3 0 2 0,1 0 0 15,-4 4 0-15,3 0 2 0,-3 1-1 16,0 0-1-16,5 7 1 0,-2-7-2 15,1 5 0-15,-2-8-1 0,-1 3 0 16,1-5 1-16,1 3-1 0,-2 0 3 16,2-1-3-16,-3 1 1 0,3 2 0 0,-1 2 1 15,-2 1-1-15,0-1 2 0,1 0 0 16,3 6 1-16,-7-5 0 0,8 5-6 16,-2-4 4-16,1 6-5 0,5 1 5 15,-4-8-1-15,-1 5 1 0,1-2-1 16,-1 1-1-16,5 4 1 0,-4-6-1 15,2 1 1-15,-1-1 0 0,2 1 1 0,1 5 0 16,-5-6-1-16,4 1 0 0,-4-3-1 16,2 5 1-16,-1-5-1 15,2 5 0-15,-2-4 0 0,-4-6 0 0,4 7 1 16,-2-8-2-16,0 0 1 0,-2-2 0 16,2 4 0-16,3 6 2 0,-3-8-1 15,5 10 1-15,-4-3-2 0,2 4 2 16,-1-5 0-16,-1 1 2 0,1 1-2 15,-2-5-2-15,1 4 1 0,-1-4-1 0,-1 0 0 16,-2 0 2-16,3 0-2 0,-3-2 0 16,0 2 1-16,0-2-4 0,-2 2 3 15,6 5 0-15,-5-5 0 16,5 6 1-16,-7-5-1 0,3 1 0 0,-1-1 0 16,1 2 1-16,0-2-1 0,1 0 1 15,-4-1 0-15,-1-7 0 0,5 7-1 16,-5-7-1-16,4 8 1 0,-5-1 0 15,5 1 0-15,-4-1 0 0,2 0-1 16,-2 2 2-16,-1 1-1 0,-1 0 0 0,-3-3 0 16,6 6-1-16,-9-5 2 0,4-1 0 15,5 4-1-15,-7-6 0 0,-1 0-1 16,1-3-3-16,-4 3-3 0,-1 0-12 16,-7 2-30-16,-4 7-76 0,-16-1-197 15,-2 5-19-15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5:19.44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2E587FBB-087F-4298-8019-B9283CEA36BA}" emma:medium="tactile" emma:mode="ink">
          <msink:context xmlns:msink="http://schemas.microsoft.com/ink/2010/main" type="writingRegion" rotatedBoundingBox="19179,8296 3633,12994 2181,8190 17728,3492"/>
        </emma:interpretation>
      </emma:emma>
    </inkml:annotationXML>
    <inkml:traceGroup>
      <inkml:annotationXML>
        <emma:emma xmlns:emma="http://www.w3.org/2003/04/emma" version="1.0">
          <emma:interpretation id="{E9755155-24D6-426D-A703-94B7051BB177}" emma:medium="tactile" emma:mode="ink">
            <msink:context xmlns:msink="http://schemas.microsoft.com/ink/2010/main" type="paragraph" rotatedBoundingBox="19179,8296 9394,11253 8834,9400 18620,64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B75A79-A55B-4881-8013-73C74AD86555}" emma:medium="tactile" emma:mode="ink">
              <msink:context xmlns:msink="http://schemas.microsoft.com/ink/2010/main" type="inkBullet" rotatedBoundingBox="18927,7461 17906,7770 17820,7486 18841,7177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13290-371 497 0,'0'0'50'16,"0"0"-11"-16,0 0-9 0,0 0-6 0,0 0-6 15,0 0 0-15,0 0-1 0,0 0 1 16,0 0 0-16,0 0 1 0,-17-21 0 16,17 18 1-16,-3 2-1 0,3-1-4 15,-2-1-2-15,2 1-3 0,-3 0-1 16,3 2-1-16,-1-2-1 0,1 2-1 0,-3-2-2 15,3 2-1-15,-2 0-1 0,2 0-1 16,0 0 2-16,0 0-1 0,0 0 0 16,0 0 1-16,2 8-1 0,5 6 1 15,2 4 0-15,-3-6 0 0,1 4 0 16,2 3-1-16,3 0-1 0,-3-2 0 16,1-1 1-16,1 1 1 0,-2-6 0 15,4 8 1-15,-2-2-2 16,-2-6 1-16,1 7 0 0,-2-10 0 0,-7-5-2 15,4 5 1-15,-5-8 0 0,0 0 0 0,0 0 1 16,3 3 0-16,-2-3 1 0,2 0-2 16,-1 2 1-16,1-2-2 0,4 0 1 15,5 0 0-15,6-8-2 0,6-11 0 16,0 1 0-16,5-6-1 0,0-1 1 16,4-1 1-16,3-4-1 0,0 1 0 0,6-3 0 15,3 0 0-15,3-5 0 16,5-2-3-16,7 3 5 0,0-2-4 15,-1 3 2-15,-4 6 2 0,-7 2 0 16,-7 5 1-16,-6 4 1 0,-13 8 0 0,-8 3-1 16,-8 5 1-16,-6 2-1 0,0-2 0 15,0 2 0-15,1 0-3 0,2-3 0 16,-1 3 0-16,1 0 1 16,-2 0-1-16,2 0-1 0,-1 0 1 0,1 0-5 15,-2 0 0-15,2 0-4 0,2 0-10 0,-4 3-16 16,2 1-50-16,0 3-240 0,-3-7-25 15</inkml:trace>
      </inkml:traceGroup>
      <inkml:traceGroup>
        <inkml:annotationXML>
          <emma:emma xmlns:emma="http://www.w3.org/2003/04/emma" version="1.0">
            <emma:interpretation id="{AC02163F-24BA-4CA8-A0E1-3EAFEAC1679C}" emma:medium="tactile" emma:mode="ink">
              <msink:context xmlns:msink="http://schemas.microsoft.com/ink/2010/main" type="line" rotatedBoundingBox="16568,9085 9394,11253 8834,9400 16008,7233"/>
            </emma:interpretation>
          </emma:emma>
        </inkml:annotationXML>
        <inkml:traceGroup>
          <inkml:annotationXML>
            <emma:emma xmlns:emma="http://www.w3.org/2003/04/emma" version="1.0">
              <emma:interpretation id="{41946506-DA8E-48F3-9156-B5E5DF9DF4F7}" emma:medium="tactile" emma:mode="ink">
                <msink:context xmlns:msink="http://schemas.microsoft.com/ink/2010/main" type="inkWord" rotatedBoundingBox="16452,8701 13917,9467 13473,7999 16008,723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275151.4912">9403 390 481 0,'0'0'29'0,"0"0"-2"0,0 0-3 15,0 0 1-15,0 0 4 0,0 0-2 16,-123 63 6-16,99-20-8 16,1 5-1-16,5 3-3 0,3-1-5 15,6-3-2-15,8-2-2 0,1-8-1 0,0-4-1 16,10-9 3-16,-1-6-1 0,14-9 1 16,2-9 0-16,4 0-5 0,13-16 0 15,-4-10-1-15,-1-10 0 0,-5-10-1 16,-8-7-1-16,-6-6-1 0,-14-10-5 15,-4-2 2-15,-13-3-4 0,-11-2 2 0,-9 5 0 16,-3 6-1-16,-3 10 1 0,-2 8-3 16,-1 16 0-16,-2 11 0 0,2 17-1 15,-1 3 0-15,2 17-1 0,4 9-2 16,3 7-8-16,10 2-9 0,5 3-20 16,13-1-12-16,6-2-33 0,6-3-141 15,16-5-57-15</inkml:trace>
          <inkml:trace contextRef="#ctx0" brushRef="#br0" timeOffset="-274723.6155">10033 162 657 0,'0'0'38'0,"0"0"-1"0,0 0-9 16,0 0-12-16,0 0-11 16,0 0-4-16,0 0 0 0,0 0 1 15,0 0 5-15,0 51-5 0,6-4 3 0,3-2 0 16,-3 4 0-16,2-2 4 0,-4 0-6 16,2-4 4-16,-6-1-7 0,6-5 0 15,-6-10 0-15,0-1-1 0,0-8 1 16,0-1-2-16,0-3-1 0,0-7-4 15,0 0-5-15,0-7-9 0,-1 0-14 0,1 0-56 16,-5 2-200-16,4-2-17 0</inkml:trace>
          <inkml:trace contextRef="#ctx0" brushRef="#br0" timeOffset="-273453.0218">10812-80 125 0,'0'0'57'15,"0"0"9"-15,0 0 12 0,0 0 0 0,0 0-2 16,0 0-5-16,0 0-18 0,0 0-11 16,0 0-9-16,0 0-9 0,-33-86-1 15,43 64-6-15,10 5-1 16,3 5-3-16,10 3-1 0,0 4 0 0,3 5-5 16,-2 0-3-16,-2 3-3 0,-7 8-3 15,-5 4 0-15,-8 0 0 0,-7 6 0 16,-5 12 1-16,-8-1-1 0,-7 10 2 15,-8-4-1-15,2-5 1 0,-1-5-1 16,8-9 0-16,5-9-1 0,8-3-3 0,1-7 0 16,-3 0 3-16,3 0 1 0,0 7 3 15,3-3 2-15,12 0 0 0,0 1 1 16,3-5-1-16,0 0-1 0,-9 0 0 16,6 0-1-16,-4 0-3 0,-2 1 0 15,0 8-1-15,-9 6-1 0,0 6 3 16,-5 7 0-16,-13 4 0 0,-8-3 1 15,-2 0-1-15,-4-3 1 0,2-1-2 16,2-4-3-16,-2-3-6 0,10-8-14 16,1 4-15-16,8-4-57 0,3-4-173 0,-7-3-26 15</inkml:trace>
          <inkml:trace contextRef="#ctx0" brushRef="#br0" timeOffset="-274406.0785">9701 261 573 0,'0'0'58'0,"0"0"-9"16,0 0-14-16,0 0-6 0,0 0-4 16,149-81 0-16,-95 70-4 0,9 0-3 0,3-1-6 15,0 4-5-15,-2 2-4 0,-12 4-3 16,-5 2-4-16,-19 0-6 0,-7 0-18 16,-9 16-23-16,-9 8-57 0,-3 12-186 15,-10 1-15-15</inkml:trace>
          <inkml:trace contextRef="#ctx0" brushRef="#br0" timeOffset="-274150.8338">9842 791 673 0,'0'0'49'16,"0"0"-9"-16,0 0-7 0,0 0-9 0,0 0-4 16,0 0-5-16,0 0-6 15,0 0-5-15,155 32-5 0,-99-32-2 16,-1-5-7-16,3-8-20 0,-1 1-42 0,-6-5-156 16,-3 1-96-16</inkml:trace>
          <inkml:trace contextRef="#ctx0" brushRef="#br0" timeOffset="-272793.1487">11478-324 747 0,'0'0'13'16,"0"0"1"-16,0 0-2 0,117 152-1 16,-115-87-3-16,-2 7-6 15,-15 6-1-15,-9 3-3 0,-3-3-3 0,-3-1-11 16,-7-4-26-16,3-5-101 0,-4-10-160 16</inkml:trace>
          <inkml:trace contextRef="#ctx0" brushRef="#br0" timeOffset="-272982.1395">10577-328 472 0,'0'0'60'15,"0"0"-9"-15,0 0-10 0,0 0-7 16,-99 133-4-16,86-82-8 0,2 8-2 16,7 5-7-16,4 1-2 0,0 4-5 15,10-8-1-15,13-4-4 0,4-6 0 16,7-5-3-16,7-9 1 0,3-4-4 15,4-4-23-15,1-7-61 0,1-6-200 16,-5-10-21-16</inkml:trace>
          <inkml:trace contextRef="#ctx0" brushRef="#br0" timeOffset="-272223.2992">10627 861 719 0,'0'0'53'0,"0"0"-4"16,0 0-15-16,0 0-12 0,0 0-8 15,0 0-7-15,0 0-3 0,0 0-2 16,0 0-1-16,6 8-1 0,5 19-2 15,1 12 0-15,-5 5-6 0,5 7-16 0,-3 0-53 16,2-3-238-16,-2-12-27 0</inkml:trace>
        </inkml:traceGroup>
        <inkml:traceGroup>
          <inkml:annotationXML>
            <emma:emma xmlns:emma="http://www.w3.org/2003/04/emma" version="1.0">
              <emma:interpretation id="{76B9CFF0-9596-4BF4-A568-2852BCAAB71E}" emma:medium="tactile" emma:mode="ink">
                <msink:context xmlns:msink="http://schemas.microsoft.com/ink/2010/main" type="inkWord" rotatedBoundingBox="12770,9110 12259,9265 12103,8750 12614,859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276014.8379">7709 805 654 0,'0'0'54'16,"0"0"-12"-16,0 0-12 0,0 0-9 0,0 0-5 16,0 0-2-16,0 0-2 0,125 22-4 15,-83 0-3-15,0 7-2 16,0 1-2-16,0 6 0 0,-3 1-3 16,-3 1 1-16,-3-6-5 0,-9 3-3 0,-4-7-13 15,-6-8-21-15,-10-6-44 0,5 0-104 16,-7-6-117-16</inkml:trace>
          <inkml:trace contextRef="#ctx0" brushRef="#br0" timeOffset="-275832.8838">8067 748 706 0,'0'0'17'0,"0"0"4"0,0 0 3 0,0 0-3 16,0 0-4-16,0 0-5 0,-96 158-1 0,66-102-5 15,-7 4-2-15,0-1-5 16,-2 0-2-16,4-2-6 0,4-1-14 16,4-7-58-16,6-10-219 0,4-10-22 15</inkml:trace>
        </inkml:traceGroup>
        <inkml:traceGroup>
          <inkml:annotationXML>
            <emma:emma xmlns:emma="http://www.w3.org/2003/04/emma" version="1.0">
              <emma:interpretation id="{8A2647E3-45CA-43F8-8D1B-CCDA7CCEAEFE}" emma:medium="tactile" emma:mode="ink">
                <msink:context xmlns:msink="http://schemas.microsoft.com/ink/2010/main" type="inkWord" rotatedBoundingBox="11901,10495 9394,11253 8888,9576 11395,881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-282967.3305">5007 1991 386 0,'0'0'33'0,"0"0"-3"16,0 0-1-16,0 0-1 0,0 0 1 15,0 0-3-15,0 0 0 0,0 0-4 16,0 0-4-16,-22-13-5 0,20 13-3 0,-1-2 0 15,2 2-3-15,-8-3 0 0,-2 3 0 16,-5-3 0-16,-1 1 0 16,1 2-2-16,1 0 1 0,0 0 2 15,-3 0-2-15,13 0 0 0,-1 2 1 0,-3-2-1 16,2 3 2-16,-4-3-1 0,1 5-1 16,2-3 1-16,2-1-1 0,-7 5-1 15,8-5 1-15,-1 2 0 0,-6 4 0 16,6-6 0-16,0 2-1 0,-8 1-1 15,7-2-1-15,-5 4-2 0,0 1 0 0,3-1-1 16,-2 3 1-16,2 1 1 0,0 1-1 16,-1-3 2-16,1 3 0 15,0-2 0-15,-2 2-1 0,2-2 2 16,0 1-2-16,-1 0 1 0,-4 5-1 0,5-4-1 16,-1 5-1-16,-3 2-1 0,7-7 1 15,-3 6 1-15,3-4-1 0,3-6 2 16,2 1-2-16,-2-4 1 0,3 6 1 15,0-1 0-15,0 0 1 0,0-3 0 16,0 3-1-16,0 0 0 0,0 8 0 0,0-9-1 16,0 5 0-16,0 2 1 0,4-2 3 15,1 0-3-15,2-1 4 0,-1 1-5 16,3-4 2-16,1 0 0 16,0-3 2-16,1 1-2 0,1-3-1 0,-2 3 1 15,-5-6-2-15,4 2 1 0,-3-3 0 16,1 4-1-16,-1-3 1 0,-1 1 0 0,5-2 0 15,7 0 0-15,-2 0-1 16,12 0-1-16,-3-7 1 0,-3 1 0 16,2-3 0-16,1 0 2 0,-11 2-7 0,1 1 5 15,-1-3-6-15,-7 6 7 0,5-5 0 16,-7 5 0-16,1-3 1 0,-1 4 0 16,-1-6-2-16,2 5 1 0,1-8-1 15,3 0 0-15,-8 7-1 0,7-7 1 16,-4 5 0-16,-2-2 0 0,5-5 1 0,-5 6-1 15,-2 0 1-15,9-6 0 16,-8 7-1-16,2-1 0 0,-1-4 1 16,1 3-2-16,-2 4 1 0,2-13 0 15,-1 10 0-15,2-8-1 0,-1 3 1 0,-1-1-1 16,2-2 1-16,1 0 0 0,-1 2-1 16,-2 0 1-16,2-3 0 0,-1 10 1 15,-1-10 0-15,-2 7 0 0,0 0-2 16,0-8 0-16,0 9 2 0,0-1 0 15,3 2 0-15,-3-4-1 0,0 1 0 0,0-9-1 16,1-2 0-16,-1 4 0 0,0-1 0 16,0 1 0-16,0 0 0 0,-4 0 1 15,-1 5-1-15,4 5 0 16,-2 0 0-16,3 7 0 0,0-1 1 0,-2-6-1 16,-1 0-1-16,2 1 1 0,-4-2 0 15,5 8 1-15,0 0-2 0,-4-7 1 16,2 1 0-16,-1 0 0 0,2 1 2 15,1 5-2-15,-3-2-1 0,-2-2 0 16,1-3 1-16,-5-4 1 0,3 1 1 0,-5-1-2 16,2 3 0-16,-4-1-1 0,4 1 0 15,-5 1 1-15,4 1 2 0,-4 1-2 16,1 1 1-16,2-3 0 16,-2 4-4-16,-1-5 4 0,-6-3-1 0,1 3 1 15,-8-2 1-15,7 4-3 0,-4-1 1 16,0 3-2-16,-3-1-1 0,-6-1-1 15,9 2 2-15,0 3-8 0,0 1-10 16,0 1-18-16,-8 12-33 0,13-5-95 16,-1 1-158-16,8-2-4 0</inkml:trace>
          <inkml:trace contextRef="#ctx0" brushRef="#br0" timeOffset="-279654.107">5687 1940 315 0,'0'0'48'0,"0"0"-8"0,0 0-4 15,0 0-4-15,0 0 1 0,0 0-2 16,0 0-4-16,0 0 1 0,0 0-1 16,0 0-3-16,-6-71-1 0,3 63 0 15,3-2-4-15,0 2 2 0,0-2-5 16,0 10-4-16,-2 0-3 0,2 0-1 15,0-3-2-15,-3-1 1 0,3 3 2 16,0-2-1-16,0 3 0 0,-1-10 1 16,1 1-1-16,-3 0 0 0,3 3-1 0,0 6 0 15,-2-3 0-15,2 3-1 0,0-2 0 16,-3 0-2-16,3 0 1 0,0 0-1 16,0-1 0-16,-1 1-1 0,1-1 0 15,0 2-2-15,-3-3 1 0,3 3-1 16,0-1 0-16,0-1-1 0,0 2-1 0,0-3 1 15,0 3-1-15,0-1 0 0,0 2 0 16,0-3 0-16,0 3 1 16,0 0 0-16,0 0 0 0,0 0-2 15,4 14 4-15,5 6-2 0,1 8 0 0,-6 0 1 16,1 4 0-16,-1 2 0 0,-2 1 1 16,2-3-1-16,-1 4 1 0,-1-2 0 15,1-2 0-15,-2 1 0 0,-1-9 2 16,3 5-2-16,-3-10 1 0,0 0-1 15,0 2 1-15,0-4-1 0,0 2 1 0,0-10-3 16,0 0 1-16,0-9-1 0,0 0 0 16,0 0 0-16,0 2-1 0,0 0 1 15,0 0 0-15,0 0-3 16,0 1-1-16,0-1-2 0,0 0-6 0,0-2-19 16,0 2-27-16,0-2-47 0,0 0-112 15,-3 0-95-15</inkml:trace>
          <inkml:trace contextRef="#ctx0" brushRef="#br0" timeOffset="-279305.2332">5367 1781 518 0,'0'0'63'16,"0"0"-8"-16,0 0-12 0,0 0-14 16,0 0-6-16,0 0-5 0,0 0-3 15,0 0-1-15,0 0 0 0,0 0 0 16,79-74-2-16,-32 63 0 0,1 0-1 0,3-2-4 15,0 5-2-15,-2 1-3 16,-16 3-3-16,-2 2-1 0,-14 2-2 0,1 0-3 16,0 0-6-16,-5 2-12 15,-1 4-17-15,0 3-20 0,2 11-26 0,-8-6-53 16,4 8-96-16</inkml:trace>
          <inkml:trace contextRef="#ctx0" brushRef="#br0" timeOffset="-279047.0281">5466 2359 682 0,'0'0'52'0,"0"0"-6"16,0 0-9-16,0 0-13 0,0 0-7 0,0 0-7 16,0 0-5-16,150-33-3 0,-90 17-2 15,4 1-1-15,-3-3-6 0,-1-1-19 16,1-5-38-16,-7 1-195 0,1 0-75 16</inkml:trace>
          <inkml:trace contextRef="#ctx0" brushRef="#br0" timeOffset="-277752.388">6361 1461 414 0,'0'0'86'16,"0"0"-18"-16,0 0-17 0,0 0-9 16,0 0-9-16,0 0-4 0,0 0-5 0,0 0-3 15,0 0-8-15,-19-10-2 0,19 9-4 16,-1 1-2-16,1-3 1 0,-3 3-1 16,3-2 0-16,-2 2 1 0,2 0-1 15,-3-2-3-15,3 2 2 0,-1 0 0 16,1 0-2-16,0 0 6 0,0 0-4 0,-3-2-3 15,3 2 4-15,0 0-5 16,0-2 4-16,0 2-1 0,0 0 2 16,0-3-2-16,0 3 1 0,0-2-1 15,0 2 0-15,0 0 4 0,0 0-5 0,0 0-1 16,0 0-1-16,0-1-4 0,0 1 3 16,0 0 1-16,0-3 1 0,0 3-1 15,7-5 0-15,-1 2-1 0,0-2 1 16,7-3 0-16,-7 5 0 0,1 0 2 15,-1 1-2-15,-6 2 0 0,0-3 0 0,0 3-1 16,0 0 1-16,5-2-1 0,-4 2 1 16,2 0-2-16,-1 0 2 0,1 0-1 15,6 0 1-15,0 0 0 16,3 0 0-16,4 0 1 0,-10 0-2 0,5 5 1 16,-4-3-1-16,-1 1 0 0,2-3 1 15,-7 3-1-15,4 2-1 0,1-2 5 16,1 4-5-16,-5-3 6 0,1 2-4 15,-2 1 0-15,2 6 1 0,-1-5-1 16,-2-1 2-16,3 10-4 0,-2-11 2 0,-1 0-1 16,3 3 1-16,-3-9 0 0,0 0 0 15,0 0 0-15,0 2 0 0,2 7 0 16,-2 0 1-16,0 7-2 0,0 0 2 16,0 1-1-16,0-2-1 0,0 0 1 15,-2 2 0-15,-1-13-1 0,2 13 2 0,-2-10-1 16,1-1 0-16,-1 1 1 15,3-7 1-15,-1 0-2 0,1 0 0 16,0 2 1-16,-3 0 0 0,3-2 1 16,-2 1-1-16,2-1 0 0,0 0 0 0,0 3-2 15,0-3 1-15,0 0-1 0,0 3 0 16,0-3 1-16,15 0 0 0,8-7 0 16,2-2 1-16,3 3 1 0,-4-1 1 15,-2 5 1-15,-4 0-1 0,-10 2-1 16,8 0-1-16,-7 0-1 0,-3 0 0 15,5 0-1-15,-8 0 1 0,1 4-1 16,-4 9-1-16,0 8 1 0,-13 6-1 0,-10 5 1 16,-7-2 1-16,-3-1-1 15,-3-2 1-15,-2-5 0 0,1-3-1 0,-1-6 0 16,14-4 1-16,-1-3-2 0,-2-6 1 16,12 0-1-16,-13 0-2 0,18-6-6 15,-4 0-5-15,1-3-10 0,2 2-15 16,-7-4-22-16,12 3-44 0,-6-2-162 15,11 6-33-15</inkml:trace>
          <inkml:trace contextRef="#ctx0" brushRef="#br0" timeOffset="-277244.5914">6177 1296 518 0,'0'0'56'16,"0"0"-19"-16,0 0-16 0,0 0-13 16,0 0-4-16,0 0 1 0,0 0 0 15,0 0 4-15,0 0 1 0,0 0-2 0,-113 147 2 16,103-93-2-16,-4-2 3 0,5 3-1 16,5-2-3-16,4-3-1 0,0-4-5 15,15-3 1-15,7-9-3 0,5-6 0 16,8-9-2-16,6-2-15 0,2-11-57 15,5-3-204-15,-3-6-23 0</inkml:trace>
          <inkml:trace contextRef="#ctx0" brushRef="#br0" timeOffset="-276676.0561">6508 2447 716 0,'0'0'49'0,"0"0"-5"15,0 0-14-15,0 0-9 0,0 0-8 0,0 0-4 16,0 0-2-16,0 0-2 0,0 0 1 16,0 0-3-16,36 115 0 15,-36-61-4-15,0 2-4 0,0-2-18 16,0-4-33-16,-3-10-198 0,3-14-85 0</inkml:trace>
          <inkml:trace contextRef="#ctx0" brushRef="#br0" timeOffset="-277030.4068">6748 1287 727 0,'0'0'25'16,"0"0"-3"-16,119 0-6 0,-86 10-11 0,-6 10-2 16,-3 4-2-16,-6 9 1 0,-7 7-4 15,-7 7 4-15,-4 3-6 0,-6 1 0 16,-9 2-2-16,-6 1-6 0,-3 1-6 16,-1-2-18-16,-7-4-60 0,5-6-193 15,3-6-13-15</inkml:trace>
        </inkml:traceGroup>
      </inkml:traceGroup>
    </inkml:traceGroup>
    <inkml:traceGroup>
      <inkml:annotationXML>
        <emma:emma xmlns:emma="http://www.w3.org/2003/04/emma" version="1.0">
          <emma:interpretation id="{E42FDA79-F656-44A3-94D9-F2A88E0A5A0D}" emma:medium="tactile" emma:mode="ink">
            <msink:context xmlns:msink="http://schemas.microsoft.com/ink/2010/main" type="paragraph" rotatedBoundingBox="11330,9350 3363,11957 2145,8235 10112,56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C38C7A9-B117-46CE-B46B-1EA167263543}" emma:medium="tactile" emma:mode="ink">
              <msink:context xmlns:msink="http://schemas.microsoft.com/ink/2010/main" type="line" rotatedBoundingBox="11330,9350 3363,11957 2676,9857 10643,7250"/>
            </emma:interpretation>
          </emma:emma>
        </inkml:annotationXML>
        <inkml:traceGroup>
          <inkml:annotationXML>
            <emma:emma xmlns:emma="http://www.w3.org/2003/04/emma" version="1.0">
              <emma:interpretation id="{BE6AACAF-4986-4C72-8BB3-E1934BC0417C}" emma:medium="tactile" emma:mode="ink">
                <msink:context xmlns:msink="http://schemas.microsoft.com/ink/2010/main" type="inkWord" rotatedBoundingBox="6586,10902 3363,11957 2736,10042 5959,8987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-310625.7275">-1024 2455 518 0,'0'0'35'0,"0"0"2"0,0 0-5 16,0 0-11-16,0 0-6 16,0 0-1-16,-117 17 3 0,88 7 3 15,1 7-1-15,-4 6-1 0,2 8-2 0,-2 0-3 16,8 5 6-16,5 0-3 0,7-3-1 16,6-4-1-16,6-7-3 0,18-5-3 15,7-10 2-15,11-10-2 0,8-11 0 16,7-8-1-16,5-16-4 0,2-13 2 15,-2-10-2-15,4-9 2 0,-12-3 0 0,-9-8-1 16,-16-5-2-16,-19-5-5 0,-13-7 3 16,-24 0-5-16,-18 1 2 15,-15 11 2-15,-11 14-1 0,-7 11 0 0,0 21 1 16,-2 11-2-16,5 15-1 0,1 9-4 16,5 19-4-16,9 4-8 0,11 6-6 15,11 1-6-15,15-1-10 0,11 3-8 16,18-5-14-16,5-2-37 0,28 1-85 15,11-5-82-15</inkml:trace>
          <inkml:trace contextRef="#ctx0" brushRef="#br0" timeOffset="-309279.6886">-292 2388 531 0,'0'0'65'16,"0"0"-21"-16,0 0-14 0,0 0-14 15,0 0 1-15,0 0-2 0,0 0 1 0,0 0-2 16,0 0-3-16,0 0 0 0,71-89-3 16,-49 72-1-16,-11 4 1 15,4-1-2-15,-6 4 1 0,-5 7 2 16,1-2 1-16,-5 5-1 0,0-3 0 0,0 3-2 16,3-1-1-16,-3-1 0 0,0 1-2 15,1-3-1-15,-1 4-1 0,0-2-1 16,0 2 0-16,0-2 1 0,0 2-1 15,0-2 1-15,0 2-1 0,0-3 1 16,0 3-1-16,0-1 1 0,0 1 1 0,0-3-1 16,0 3 1-16,-1 0 0 0,-2 0-2 15,-6 0 1-15,0 0 0 0,-6 0-1 16,0 7 2-16,1 3-2 0,-4 1 0 16,8-2-1-16,-4 5 0 0,1 1 0 15,-2 3 1-15,0 10-1 0,-3-3 1 16,0 4 4-16,3 0-7 0,-1-5 7 15,7-4-5-15,0 0 0 0,3-7 2 16,2-1-2-16,1 4-1 0,1-10 2 16,2 13-1-16,0-8-1 0,0 7 4 0,0 7-3 15,0-8 1-15,6 7 0 0,-1-12-2 16,-1 4 1-16,2-2 1 0,2-1-1 16,1 0 0-16,-3-4 2 0,8-1-2 15,-10-3 0-15,10 0 2 0,-8-2-2 16,0-1 0-16,3-1 1 0,0-1 1 0,0 0-1 15,0 0-1-15,6 0 0 16,-6 0-1-16,4-3 1 0,7-6 1 16,-5-3 0-16,3-1 0 0,4-5-1 15,-7 0-1-15,5-1 1 0,-6 3 0 0,-1 1 1 16,-4 4 1-16,0 0-2 0,-3 2 0 16,-1 4 0-16,1 0-1 0,-6 5 2 15,0 0-1-15,0 0 0 0,3 0 0 16,-3 0 0-16,1-1 0 0,-1 1 0 15,3-2 0-15,-3-1 0 0,2 1 1 0,-2 0-1 16,3-7-1-16,-2 3 2 0,2-1-1 16,-1 1 1-16,-2 6 1 0,0-3-2 15,0 3-1-15,0 0 1 0,3-2 0 16,-3 2 0-16,0-3-1 0,0 3 0 16,0 0 2-16,0 0-1 0,0-5 1 15,0 5-1-15,0-1 1 0,0 1-1 16,0 0 1-16,1-2 0 0,-1 2 2 15,0 0-3-15,0-3 0 0,0 3 0 16,0 0-2-16,0 0 2 0,0 0 1 0,0 0-1 16,0 0 1-16,0 0-1 0,0 0-1 15,0 0 1-15,0 0-1 0,0 0 1 16,0 0 1-16,0 0-1 0,0 0 0 16,0 0 1-16,0 3-2 0,0 5 1 15,5 11 1-15,1 0-2 0,-2-6 1 0,5 8 0 16,0-4 0-16,6 1 0 15,3 4 1-15,0-4-2 0,2-1 1 16,-1-1 0-16,0-5 0 0,-4 0 1 16,-2-4 0-16,-8-6-1 0,10 4 1 0,-8-2-1 15,-1-3 1-15,-1 1 0 0,4-1 0 16,-3 0 1-16,7 0-1 0,5-9 0 16,-4-3 1-16,1-9-1 0,0-3 1 15,-3 0-1-15,-6-1-1 0,4-1 0 16,-2 5 1-16,-2 0 0 0,-3 6 0 0,-2-6 0 15,-1-6-1-15,0 2-3 0,0-11 3 16,-1 6-4-16,-13-5 4 16,-4 1-1-16,-1 0 0 0,-1-3 1 15,-2 4 0-15,-1 2 0 0,4 6 0 0,5 6-3 16,-1 4 3-16,6 4-3 0,-1 3-8 16,-2 0-22-16,0 7-62 0,-11 1-227 15,3 0-32-15</inkml:trace>
          <inkml:trace contextRef="#ctx0" brushRef="#br0" timeOffset="-292038.5098">849 1655 439 0,'0'0'75'15,"0"0"-15"-15,0 0-19 0,0 0-14 0,0 0-6 16,0 0-1-16,0 0 2 0,0 0 1 16,0 0-2-16,-24-4-3 0,15-1-4 15,5 1 1-15,-1 2-5 0,5 2 0 16,-1-3-1-16,1 3-2 0,0-10 2 15,0 6-2-15,1-9-1 0,13-2 0 0,5 7 0 16,10-1-1-16,-1 1 2 0,4 5-1 16,1-2-2-16,-4 5-1 0,-5 0-1 15,-2 0-2-15,-4 8-1 16,-7 9 0-16,2 9 1 0,-13 7-3 0,0 6 3 16,-18 1-1-16,-6 4 1 0,0 1-1 0,-3-5 1 15,3-4 0-15,4-4 2 16,7-11-2-16,4-7 1 0,7-8-1 15,2-6-2-15,0 0 1 0,0 7 1 16,0-1 2-16,6 2 1 0,3-1 0 0,9-7-1 16,8 0-1-16,1-4 0 0,-3-3-1 15,0 0 0-15,-10 2-3 0,1-1-6 16,9 1-14-16,-8 2-25 0,-1 1-45 16,3 1-113-16,-12 1-111 0</inkml:trace>
          <inkml:trace contextRef="#ctx0" brushRef="#br0" timeOffset="-290794.8045">887 2761 548 0,'0'0'72'15,"0"0"-9"-15,0 0-12 0,0 0-8 16,0 0-5-16,0 0-10 0,0 0-6 16,0 0-10-16,0 0-4 0,0 0-5 15,-48-43-3-15,48 43 0 0,0 4 0 16,0 17-1-16,1 15 3 0,8 12-2 0,-4 5 2 15,-1 5-1-15,-2 0 1 16,-2-4-1-16,0-1 0 0,0-3-1 16,-6-8 2-16,1-14-3 0,5-11 1 0,-1-2-4 15,1-7 2-15,0 3-8 0,0-3-9 16,0-8-13-16,0 0-29 0,0 0-114 16,0 0-141-16</inkml:trace>
          <inkml:trace contextRef="#ctx0" brushRef="#br0" timeOffset="-291577.1266">732 1424 462 0,'0'0'52'16,"0"0"-5"-16,0 0-16 0,0 0-11 0,0 0-5 16,0 0 3-16,0 0 3 0,0 0 4 15,-123 138 1-15,108-85-4 0,1 1-1 16,10 5-7-16,4-4-4 0,0-2-1 15,10-2-3-15,11-3-5 0,3-5 0 16,9-7-4-16,6-7-1 0,3-7-12 0,10-7-22 16,-1-8-56-16,3-7-127 0,-3-11-84 15</inkml:trace>
          <inkml:trace contextRef="#ctx0" brushRef="#br0" timeOffset="-290564.5026">1180 2774 761 0,'0'0'22'0,"0"0"2"16,0 0-6-16,0 0-12 0,0 0-2 15,0 0 0-15,0 0 1 0,0 0 1 16,66 142-5-16,-57-101 1 0,0 2-3 0,-4 5-1 16,-5-2-3-16,4-3-10 0,-4-2-30 15,0-3-73-15,2-14-189 0,1-12-19 16</inkml:trace>
          <inkml:trace contextRef="#ctx0" brushRef="#br0" timeOffset="-291409.358">1416 1355 660 0,'0'0'24'0,"0"0"5"16,0 0 5-16,108 124-4 0,-90-70-13 0,-3 6-7 15,-6 8-6-15,-6 3 0 0,-3 3-4 16,-3 2-1-16,-12-4-6 0,-3 1-12 16,-6-9-57-16,-9-2-221 0,-9-13-23 15</inkml:trace>
        </inkml:traceGroup>
        <inkml:traceGroup>
          <inkml:annotationXML>
            <emma:emma xmlns:emma="http://www.w3.org/2003/04/emma" version="1.0">
              <emma:interpretation id="{73E12AA2-FB6F-4A11-A185-4042B88164EE}" emma:medium="tactile" emma:mode="ink">
                <msink:context xmlns:msink="http://schemas.microsoft.com/ink/2010/main" type="inkWord" rotatedBoundingBox="8135,9244 7458,9466 7273,8898 7949,8676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289638.9699">2740 1006 400 0,'0'0'95'0,"0"0"-15"16,0 0-23-16,0 0-11 0,0 0-11 16,0 0-7-16,0 0-5 0,0 0-6 15,0 0-3-15,0 0-4 0,-28 0-1 16,28-3 0-16,18-2-1 0,10-1 0 15,15-5-2-15,9 0-1 0,10-4 3 0,8-5-1 16,6 2 1-16,-1-2-2 0,-3 5-2 16,-12 1-3-16,-9 4-1 15,-21 3 0-15,-12 3 0 0,-9 4 1 0,-9 0-3 16,0 0-2-16,0 0-4 0,0 0-3 16,11 0-6-16,-4 0-8 0,-1 2-17 15,3 9-20-15,-4-3-66 0,-1 4-166 16,2 1 2-16</inkml:trace>
          <inkml:trace contextRef="#ctx0" brushRef="#br0" timeOffset="-289305.3616">3008 1325 523 0,'0'0'65'16,"0"0"-3"-16,0 0-14 0,0 0-20 16,0 0-8-16,0 0-4 0,0 0 2 15,0 0 5-15,0 0-1 0,0 0-1 16,105 60-3-16,-45-57-4 0,2-3-1 0,4 0-8 15,-1-4 0-15,-11-3-4 0,-7 0 0 16,-16 3-1-16,-11 1 0 16,-5 1 1-16,-8 1-2 0,-1-2-2 15,0 3-4-15,-6 0-10 0,0 0-24 0,0 0-66 16,0-7-204-16,-7-2-26 0</inkml:trace>
        </inkml:traceGroup>
        <inkml:traceGroup>
          <inkml:annotationXML>
            <emma:emma xmlns:emma="http://www.w3.org/2003/04/emma" version="1.0">
              <emma:interpretation id="{D29DB498-D423-45E1-B787-BFFD728117F1}" emma:medium="tactile" emma:mode="ink">
                <msink:context xmlns:msink="http://schemas.microsoft.com/ink/2010/main" type="inkWord" rotatedBoundingBox="11191,8927 9177,9586 8629,7909 10643,7250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287771.7109">5254 374 321 0,'0'0'86'0,"0"0"-9"16,0 0-13-16,0 0-18 0,0 0-7 16,0 0-7-16,0 0-6 0,0 0-4 15,0 0-4-15,0 0-6 0,-86-88-5 16,71 84-2-16,-3-3-3 0,-1 7 1 0,-10 0-3 15,-2 4 3-15,-7 13 1 16,3 7 0-16,2 4 4 0,2 4 2 16,2 7-5-16,7 1 4 0,5-2-6 0,5 0 3 15,8-3 0-15,4-3 1 0,7-6 0 16,8-6-1-16,9-6 1 0,3-4 0 16,6-7 2-16,2-3 0 0,1-8-1 15,3-16-1-15,2-6-1 0,-4-8-1 16,-2-7-1-16,-4-9-3 0,-7-7 2 0,-10-11-3 15,-12-7 1-15,-2-5 2 16,-19-2-3-16,-6 4 1 0,-7 7-2 16,-5 11 0-16,-5 14-1 0,-6 16 0 15,-1 12-2-15,-6 11-1 0,2 11-3 16,1 11-7-16,2 13-8 0,6 11-12 0,7 3-13 16,10 2-7-16,7 2-13 0,11-6-10 15,9-6-18-15,18-2-71 0,20-9-79 16</inkml:trace>
          <inkml:trace contextRef="#ctx0" brushRef="#br0" timeOffset="-285519.1525">4768 1197 5 0,'0'0'14'0,"0"0"16"15,0 0 22-15,0 0 20 0,-118 15 17 16,103-12 4-16,-12 5-16 0,12-5-14 16,0 2-12-16,-2 0-10 0,2-1-6 15,0 0-9-15,6-1-6 0,-6-2-6 16,7 2 1-16,2-1-2 0,-1 0 0 0,7-2-1 15,-2 0 1-15,2 0 5 0,-4 0 2 16,4 3 2-16,-5-3-2 16,5 0-5-16,0 1-5 0,0-1-4 15,0 0-2-15,0 2-1 0,0-2-2 0,0 0 1 16,0 0-1-16,0 0-1 0,23 0 0 16,-4 0-1-16,10 0 1 0,3 0 2 15,-2 0-2-15,12 0 1 0,4-2-1 16,-2-2-2-16,3 0 3 0,5 0-1 15,-1-1 1-15,-3 3 1 0,-1-1-2 0,-2 2-2 16,-4-2 2-16,1 1 0 0,0 0-1 16,-2 2 2-16,3 0-1 15,-4 0 0-15,3 0-1 0,0 0 2 0,0 0-1 16,1-4 0-16,1-1 1 0,6 0-1 16,-2-2 0-16,3-2 0 0,3 3 0 15,5-2 1-15,-2-1-1 0,1 0 1 16,3 2-1-16,0 1 0 0,-4 2 0 15,-3-1 0-15,-5 3 0 0,-6-1-1 16,-11 3 2-16,-4-1-1 0,-10 1 0 0,-12 0 2 16,5 0-2-16,-11 0-1 0,0 0 3 15,0 0-2-15,3 0 1 0,-2 0 3 16,2 0-5-16,-1 0 0 0,1 0 0 16,-2 0-6-16,2 0-4 0,-3 0-21 15,2-4-45-15,-2 4-227 0,0-1-29 16</inkml:trace>
          <inkml:trace contextRef="#ctx0" brushRef="#br0" timeOffset="-287259.5476">5870-18 483 0,'0'0'75'0,"0"0"-16"16,0 0-12-16,0 0-13 0,0 0-5 16,0 0-4-16,0 0-2 0,0 0-3 15,0 0-4-15,0 0-4 0,-15-11-4 16,12 11-4-16,3 0-2 0,0 0-1 0,-1 5 0 15,1 18 1-15,-3 14 1 16,1 14 0-16,-2 4 0 0,-1 3 1 0,-4 3 0 16,5 4 0-16,2-4 2 15,-2-6-1-15,4-4-1 0,0-9-3 0,0-13-2 16,0-4-1-16,1-9 1 0,2-10 1 16,-1 0 0-16,-2-6-1 0,0 0-9 15,0 0-18-15,0-15-23 0,-9-12-42 16,-5-13-159-16,4-4-59 0</inkml:trace>
          <inkml:trace contextRef="#ctx0" brushRef="#br0" timeOffset="-286473.9114">5866 661 680 0,'0'0'50'0,"0"0"1"0,0 0-9 15,0 0-17-15,0 0-12 0,0 0-6 16,0 0-3-16,0 0-2 0,143-31-4 15,-88 16-2-15,2 2-16 0,1 5-31 16,-4-2-125-16,-11 7-142 0</inkml:trace>
          <inkml:trace contextRef="#ctx0" brushRef="#br0" timeOffset="-286994.0026">5705-24 669 0,'0'0'36'0,"0"0"-2"0,0 0-7 0,0 0-14 16,0 0-6-16,0 0-1 0,119-48 0 16,-67 34 0-16,4-5-2 0,4 6-1 15,-3 2-4-15,-6 2-3 0,-7 7-5 16,-5 2-13-16,-7 2-20 0,-13 7-50 15,-4 4-101-15,-6-1-105 0</inkml:trace>
          <inkml:trace contextRef="#ctx0" brushRef="#br0" timeOffset="-286664.2466">5888 315 578 0,'0'0'45'0,"0"0"-16"0,0 0-14 0,0 0-6 16,0 0 3-16,0 0 0 0,0 0 0 16,0 0-3-16,139-22-3 15,-91 12-1-15,3 2-4 0,-4 2-1 16,-1-2-3-16,-16 5-9 0,-9-2-16 0,-6 2-44 16,-6 3-77-16,-3 0-134 0</inkml:trace>
        </inkml:traceGroup>
      </inkml:traceGroup>
      <inkml:traceGroup>
        <inkml:annotationXML>
          <emma:emma xmlns:emma="http://www.w3.org/2003/04/emma" version="1.0">
            <emma:interpretation id="{6A61B6C0-856D-4C40-ADB4-75E7F5593A32}" emma:medium="tactile" emma:mode="ink">
              <msink:context xmlns:msink="http://schemas.microsoft.com/ink/2010/main" type="line" rotatedBoundingBox="5223,9148 3017,9370 2863,7840 5070,7618"/>
            </emma:interpretation>
          </emma:emma>
        </inkml:annotationXML>
        <inkml:traceGroup>
          <inkml:annotationXML>
            <emma:emma xmlns:emma="http://www.w3.org/2003/04/emma" version="1.0">
              <emma:interpretation id="{BFD520A0-0C53-4479-A111-4CB6F01570FE}" emma:medium="tactile" emma:mode="ink">
                <msink:context xmlns:msink="http://schemas.microsoft.com/ink/2010/main" type="inkWord" rotatedBoundingBox="5223,9148 3017,9370 2863,7840 5070,7618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312632.6745">9 107 660 0,'0'0'48'0,"0"0"-9"16,0 0-9-16,0 0-10 0,0 0-5 0,0 0-2 15,0 0-4-15,160-72-2 16,-107 60-3-16,0 3 0 0,-2 1-4 0,-7 5-3 16,-3 3-3-16,-8 0-7 0,-12 4-11 0,-3 5-20 15,0 7-17-15,-7-5-42 16,3 5-119-16,-5-4-64 0</inkml:trace>
          <inkml:trace contextRef="#ctx0" brushRef="#br0" timeOffset="-312885.0245">108-41 693 0,'0'0'54'16,"0"0"-9"-16,0 0-18 0,0 0-13 0,0 0-9 16,0 0-4-16,0 0 1 0,0 0 0 15,0 0 0-15,0 0 2 0,0 117 0 16,0-57 1-16,0 0-2 0,2 4 2 16,1 0 3-16,-2-1-2 0,4-4 2 15,-2-3-5-15,1-7-3 0,1-8 0 16,-4-14 0-16,-1-10 0 0,0-1 0 0,0-7 0 15,0-1-5-15,0 0 2 16,0-8-9-16,0 0-18 0,0 0-22 16,0-17-38-16,-9-13-103 0,3-12-113 0</inkml:trace>
          <inkml:trace contextRef="#ctx0" brushRef="#br0" timeOffset="-313443.9226">-480 325 551 0,'0'0'43'0,"0"0"-5"0,0 0-10 16,0 0-4-16,0 0-4 0,0 0 2 16,0 0-2-16,0 0-1 0,0 0-3 15,-71-16-1-15,61 10-4 0,5 1-2 16,-7-1 2-16,1-1-1 0,5 6-1 0,-7-3 1 15,4 1-3-15,-6-1-2 16,-4 0 0-16,4 1 0 0,-1 0-1 0,-1 2-1 16,0 1 0-16,-2 0 0 15,-10 0 0-15,6 0 0 0,-1 4-1 0,0 3-1 16,6 0 0-16,3-3 1 0,-8 4 0 16,6 1 0-16,4-3-2 0,-10 4 1 15,14-3-1-15,-5 2-1 0,-2 2 2 16,4-3-1-16,-5 5 2 0,8-5-1 15,0 5 0-15,-5 4-1 0,1-2 0 0,2 2 4 16,2 3-4-16,0 1 4 0,4-6-4 16,1 7 0-16,2-6-1 0,-1 1 1 15,3 1 1-15,0-1 0 16,0 9 0-16,3-8-1 0,8 9 2 0,3-7-5 16,1-2 4-16,3-3 1 0,9-2-1 15,-3-2 3-15,2-1-3 0,-8-5 3 16,9-4-2-16,-1-1 0 0,3 0 2 15,9-4-2-15,-2-9 1 0,-3-6 0 16,0 0-2-16,-4-2 0 0,4-5 1 0,-5 0 1 16,-4-5-2-16,-5-4-2 0,1-6 1 15,-6-2-2-15,-4-7 2 16,-5-6 2-16,-2-4-4 0,-3 0 2 0,-8-4 0 16,-8 5 2-16,-6 4-2 0,-3 4 0 15,-9 9-2-15,-3 5 2 0,-6 9-1 0,-4 9-1 16,1 8 2-16,-7 6-3 15,0 5 0-15,-3 3-1 0,0 12-1 16,6 5-4-16,3 2-4 0,9 2-10 16,10 0-10-16,5-5-17 0,17 2-17 0,1-7-42 15,5 0-95-15,11 3-93 16</inkml:trace>
          <inkml:trace contextRef="#ctx0" brushRef="#br0" timeOffset="-312128.4977">-58 870 613 0,'0'0'60'0,"0"0"-14"0,0 0-17 16,147 4-15-16,-81-23-9 0,7-5-5 15,5-2-4-15,4-1-15 0,0 3-76 16,-7 3-195-16,-13-5-25 0</inkml:trace>
          <inkml:trace contextRef="#ctx0" brushRef="#br0" timeOffset="-311454.5752">-1465 1336 516 0,'0'0'63'0,"0"0"-5"0,0 0-17 16,0 0-10-16,0 0-9 0,0 0-4 15,0 0-5-15,0 0-4 0,0 0-3 16,0 0 1-16,-91 29 2 0,97-22-1 15,12 0 4-15,6 4-4 0,5-3 1 16,4-1-4-16,5-1-2 0,4-1 0 0,10-2 0 16,10 4 2-16,9-7 2 0,22 0 2 15,12-7-2-15,16-9 4 0,10-6-3 16,17 0 3-16,4-5-4 0,-6 3-2 16,1 3-3-16,-14 0-2 0,-11 4 1 15,-13-1 0-15,-12 4-1 0,-14 3 0 0,-15 3-1 16,-16 0-1-16,-18 7 2 15,-16-1-1-15,-8 2 0 0,-10 0-2 16,0 0-2-16,0 0-6 0,0 0-12 16,0 0-17-16,0 0-46 0,0 0-225 0,0-5-17 15</inkml:trace>
          <inkml:trace contextRef="#ctx0" brushRef="#br0" timeOffset="-312333.4287">-1 498 528 0,'0'0'58'0,"0"0"-17"15,0 0-8-15,0 0-7 0,0 0-1 16,0 0-2-16,143-16-6 0,-100 10-4 0,-2 0-5 15,-1-2-5-15,2 1-6 16,-4 2-1-16,-1-2-12 0,-8 4-16 0,-5-2-42 16,-10 3-91-16,4-2-127 15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3:10.926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79F6AFA3-D1E5-489C-8412-D8C176435683}" emma:medium="tactile" emma:mode="ink">
          <msink:context xmlns:msink="http://schemas.microsoft.com/ink/2010/main" type="inkDrawing" rotatedBoundingBox="17936,1978 18838,1557 18946,1788 18043,2210" semanticType="callout" shapeName="Other"/>
        </emma:interpretation>
      </emma:emma>
    </inkml:annotationXML>
    <inkml:trace contextRef="#ctx0" brushRef="#br0">0 252 632 0,'0'0'24'0,"0"0"3"15,0 0-4-15,0 0 0 0,0 0-4 16,0 0-4-16,0 0-2 0,0 0 1 16,126 124-1-16,-112-109 2 0,1-2-3 15,-6-6 0-15,-5-4 0 0,1 2-1 16,1-5 0-16,3 3 0 0,9-3 0 15,12-3-1-15,6-14-1 0,12-13-2 16,9-6 0-16,9-9-2 0,8-1 0 0,6 0 0 16,1-2 0-16,-2 5-3 0,-8 5 2 15,-14 10-2-15,-13 8 0 0,-17 6-1 16,-12 9-1-16,-8 2-1 0,-7 3-1 16,0 0-2-16,0 0-5 0,5 3-9 15,-4 16-41-15,5 3-254 0,-1 3-40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43:24.27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CD03C1A2-9098-4E1A-9BAE-27D321D58B08}" emma:medium="tactile" emma:mode="ink">
          <msink:context xmlns:msink="http://schemas.microsoft.com/ink/2010/main" type="writingRegion" rotatedBoundingBox="6076,11231 3987,14892 2610,14106 4699,10446"/>
        </emma:interpretation>
      </emma:emma>
    </inkml:annotationXML>
    <inkml:traceGroup>
      <inkml:annotationXML>
        <emma:emma xmlns:emma="http://www.w3.org/2003/04/emma" version="1.0">
          <emma:interpretation id="{576F978E-EACA-47E5-8322-8347F45FF509}" emma:medium="tactile" emma:mode="ink">
            <msink:context xmlns:msink="http://schemas.microsoft.com/ink/2010/main" type="paragraph" rotatedBoundingBox="6076,11231 3987,14892 2610,14106 4699,104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D4149A-49CB-47DD-8C17-AE2BD769D3D3}" emma:medium="tactile" emma:mode="ink">
              <msink:context xmlns:msink="http://schemas.microsoft.com/ink/2010/main" type="line" rotatedBoundingBox="6076,11231 3987,14892 2610,14106 4699,10446"/>
            </emma:interpretation>
          </emma:emma>
        </inkml:annotationXML>
        <inkml:traceGroup>
          <inkml:annotationXML>
            <emma:emma xmlns:emma="http://www.w3.org/2003/04/emma" version="1.0">
              <emma:interpretation id="{DA8C1F83-90DA-4A3A-95BF-A31912D69F87}" emma:medium="tactile" emma:mode="ink">
                <msink:context xmlns:msink="http://schemas.microsoft.com/ink/2010/main" type="inkWord" rotatedBoundingBox="5483,10893 5057,11639 4273,11192 4699,1044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1399 953 383 0,'0'0'79'0,"0"0"-13"16,0 0-12-16,0 0-9 0,0 0-5 16,0 0-8-16,0 0 1 0,0 0-1 15,-33-63-2-15,33 54-7 0,0 1-5 0,0 0-5 16,0 8-1-16,-2-2-2 0,2 2-5 16,0 0-1-16,0 0-2 0,0 0-2 15,0 18 4-15,2 9-1 16,7 8 2-16,0 1 0 0,0 1-2 0,0-2-1 15,0 2-1-15,-5-12-2 0,-2 3 2 16,1-9-1-16,-3-2-1 0,0 3-1 16,0-11-1-16,0 10-4 0,0-11-3 15,0-2-7-15,0 3-15 0,-3-9-35 16,-6-6-87-16,-6-19-145 0,1-8-8 0</inkml:trace>
          <inkml:trace contextRef="#ctx0" brushRef="#br0" timeOffset="1057.6666">1997 1091 447 0,'0'0'44'16,"0"0"-5"-16,0 0-6 0,0 0-2 0,0 0-5 15,0 0-1-15,0 0-5 0,0 0-1 16,0 0 1-16,-29-57 3 0,28 50-1 16,-2 1-6-16,1 0-3 0,2 6-1 15,-3-4-3-15,3 4-2 0,0-3-1 16,-1 2-2-16,1-1 2 0,0 1 0 16,0-3 2-16,0 4 0 0,0-2 1 0,0 2-2 15,-3-2 0-15,3 2 0 0,0-2 0 16,0 2 1-16,0-3-3 0,0 3-1 15,0-1 0-15,-2 1-2 16,2-3 0-16,0 3 2 0,0-2-2 0,0 2 0 16,0-2 0-16,0 2-2 0,0 0 1 15,0 0-1-15,0 0 0 0,0 0 1 16,0 0-1-16,0 0-1 0,0 0 0 16,0 0-1-16,0 0 2 0,0 0-1 15,0 0 1-15,2 7 0 0,2 1-1 0,1 5 2 16,-2-6-1-16,2 4 1 0,-4 3-1 15,4-1 0-15,1-2 1 0,-3 2-2 16,1-2 1-16,1 3 0 0,-4-2 0 16,4 4 0-16,-1 6 0 0,-1-6 0 15,-1 10 0-15,2-3 0 0,2-6 0 0,2 9 0 16,-4-2 0-16,-2 3 4 16,2 0-4-16,-1-3 4 0,-1-6-5 15,-2-1 1-15,0 0 0 0,0 4-1 16,0 3 1-16,-2-8 0 0,-5 8 0 0,2-10-1 15,-4-2 1-15,-3 5-1 0,-4-2 1 16,1 0 0-16,-1-4 0 0,4-4 1 16,-3-3 0-16,0 0 1 0,-4-1 0 15,-8-3-1-15,3 0 1 0,-3 0-1 16,6-7 0-16,7 3-2 0,5 1 2 0,-6-1-1 16,8 1 0-16,-2 2 2 0,2-1-3 15,7 2-2-15,-4 0 0 0,4 0-5 16,-5-5-7-16,1 1-21 0,-1-13-35 15,4-9-183-15,1-2-68 0</inkml:trace>
          <inkml:trace contextRef="#ctx0" brushRef="#br0" timeOffset="1260.7902">1746 596 858 0,'0'0'22'16,"0"0"-3"-16,0 0-11 0,0 0-8 0,0 0-6 15,0 0 0-15,0 0-3 16,0 0-15-16,0 0-32 0,0 0-48 16,-14-7-198-16,28 18-10 0</inkml:trace>
        </inkml:traceGroup>
        <inkml:traceGroup>
          <inkml:annotationXML>
            <emma:emma xmlns:emma="http://www.w3.org/2003/04/emma" version="1.0">
              <emma:interpretation id="{26E5D869-97BB-4512-9056-4070343BD14F}" emma:medium="tactile" emma:mode="ink">
                <msink:context xmlns:msink="http://schemas.microsoft.com/ink/2010/main" type="inkWord" rotatedBoundingBox="5122,12904 3987,14892 2637,14121 3771,1213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4441.7227">1399 2615 658 0,'0'0'44'0,"112"88"-1"0,-56-35-8 16,-3 9-13-16,-7 6-6 15,-8 3-7-15,-5 1-2 0,-9-1-1 16,-10-2-4-16,-10-2 0 0,-4-6-7 0,-19-1-6 15,-9-1-31-15,-6-6-140 0,-4-4-127 16</inkml:trace>
          <inkml:trace contextRef="#ctx0" brushRef="#br0" timeOffset="73582.8211">879 3244 524 0,'0'0'55'16,"0"0"-9"-16,0 0-14 0,0 0-14 15,0 0 2-15,0 0-4 0,0 0 0 16,0 0 2-16,0 0-8 0,0 0 4 16,-18 0 0-16,18 0-3 0,0 0 2 15,0 2-7-15,0 6 1 0,0 0-1 0,3 4 1 16,3-1 2-16,3-1-2 0,0 1 2 15,0-4-3-15,1-2 2 0,4 1 1 16,-1-3 1-16,-7-3-2 0,9 0-1 16,-6 0-2-16,5 0-2 0,4 0 0 15,-12 0-1-15,3-6-1 0,0 3 0 0,1-5 0 16,2 1 1-16,-6-1-6 0,5-2 5 16,-4-1-5-16,3 1 3 0,-4-3 2 15,4-5-1-15,-2 5 0 16,1-7-1-16,-3 7 1 0,0-1-3 0,1-1 3 15,-2 1 0-15,1-2 0 0,-2 4 2 16,1-4-2-16,-1 4 0 0,2-4 0 16,-3-1-1-16,2 5 0 0,-4-5 0 15,2 1 0-15,-3 0-2 0,2-1 1 16,-2 2 0-16,0-1 1 0,0 7 0 0,0 1 1 16,0 8 0-16,0-8 0 0,0 0-1 15,0-1 0-15,0 2 0 0,0 7-2 16,-2-8 0-16,-1 1-2 0,-3-11 0 15,-3-4 1-15,0 2 0 0,0-2 0 16,0 2 2-16,-1 3 1 0,4 3 1 16,-3 1 1-16,6 9 0 0,3 4 1 15,0-4 1-15,0 4-1 0,0-1 0 16,0-1-2-16,-2 1 1 0,-1 1-1 16,2-4-1-16,-2 4 0 0,3-2 0 0,-2 2 1 15,2-2 0-15,-4 2 1 16,4-2-1-16,0 2 1 0,0-3-1 15,-5 3 0-15,5-2 1 0,-1 0-1 0,-3 0 1 16,-2-3-1-16,-1-1 1 0,2 2-1 16,-1 2 0-16,6 2 0 0,0-3 0 15,0 3 1-15,-4 0 0 0,4-2-1 16,-2 2-1-16,-1-1 1 0,2 1-1 16,1-3 0-16,-3 3 1 0,3 0 0 15,-2 0 0-15,-1 0 1 0,2 0-1 0,-2 0 1 16,1 0 0-16,2 0 0 0,-3 0-1 15,3 0 1-15,-1 0-2 0,1 0 1 16,-3 0 0-16,3 0-1 0,-2 0 1 16,2 0 0-16,-4 0-1 0,4 0 0 15,0 0 1-15,-5 6-1 0,5 1 1 0,-1 1 0 16,-2-1 0-16,3-7 0 0,-2 7 0 16,-1 3 0-16,2-6 0 15,-2 15 0-15,3-10 0 0,0 6 1 16,-2 3-1-16,2 1 0 0,-3-5 0 0,3 1-1 15,-1 2 1-15,1-1 0 0,-3 0 1 16,3-7-1-16,0 9 0 0,0-10-1 16,0 13 1-16,0 5 0 0,0-9 1 15,0 10 0-15,0-5 0 0,0-6 0 16,4 9 0-16,1 0 0 0,-1 0 0 0,5 5 2 16,0-4 0-16,5 2-1 0,-1-4 2 15,-1 0 3-15,6-2-5 0,1 1 3 16,0-7-5-16,-4-2 0 0,2 0-1 15,-1-3-2-15,-4 0-5 0,3 4-17 16,-4-7-34-16,-7-3-121 0,1 1-139 16,-5-6 0-16</inkml:trace>
          <inkml:trace contextRef="#ctx0" brushRef="#br0" timeOffset="74229.3039">634 2478 441 0,'0'0'41'16,"0"0"-6"-16,0 0-6 0,0 0 0 16,0 0 2-16,0 0 1 0,0 0-1 0,-110 163-4 15,89-99-2-15,4 9-5 0,-1 6 0 16,5 2-4-16,2 2 0 0,4-1-1 15,7-5-8-15,0-4 1 0,18-8-6 16,6-4-4-16,9-11 0 0,7-4-4 16,4-8-7-16,0-9-27 0,5-8-72 15,-1-15-183-15,5-6-16 0</inkml:trace>
          <inkml:trace contextRef="#ctx0" brushRef="#br0" timeOffset="71045.5797">104 3653 433 0,'0'0'62'0,"0"0"-11"0,0 0-9 0,0 0-9 15,0 0-8-15,0 0-3 0,0 0-3 16,0 0 2-16,0 0 0 0,0 0 1 16,-16 4-4-16,16-4-4 0,0-7-3 0,-2-12-4 15,-2 0 0-15,4-7 1 16,0 11-1-16,-5-4 2 0,1-9-1 16,2 11 1-16,-2-10 0 0,1 1-1 15,-2 8 0-15,1-11 0 0,2 1-2 0,-2 11 0 16,-1-13 0-16,5 12-6 0,0-1 6 15,-4 0-4-15,4 11 3 0,0 2 0 16,0 6 1-16,0-3-1 0,0 3-1 16,0-2-2-16,-2-1-2 0,2 2 0 15,0-1 0-15,0 2-1 0,0-3 0 0,0 3-1 16,0 0-1-16,0 0 8 16,-3 5-5-16,3 18 5 0,-1 15-3 15,1 11-4-15,0-1 4 0,0 3-1 0,0 3 1 16,0 3-1-16,4 6 2 0,2 4 0 15,-1 3 1-15,-1 0-1 0,-4-3 0 16,0 0-2-16,0-8 4 0,0-4-1 16,0-6 0-16,0-7 2 0,0-11-5 15,0-1 0-15,0-11 0 0,0 1-1 16,0-2 0-16,0-8 1 0,0 1-2 0,0-11-1 16,0 0-2-16,0 0-3 0,0 1-3 15,0 3-4-15,0-2-8 0,0-2-25 16,0 0-35-16,0-20-134 15,0-11-111-15</inkml:trace>
          <inkml:trace contextRef="#ctx0" brushRef="#br0" timeOffset="71909.7214">77 4128 456 0,'0'0'72'0,"0"0"-14"0,0 0-15 0,0 0-12 16,0 0-13-16,0 0-7 0,0 0-3 15,0 0-3-15,0 0-2 0,-4 8 1 16,4-8-2-16,0 0 1 0,0 2 2 16,0-2 2-16,0 0 0 0,0 0 0 15,-2 0 1-15,2 0 0 0,-3-4 1 0,3-5-1 16,-1-8-2-16,1 0-2 0,0 0-1 16,0 0 1-16,0 7-2 15,0-6 1-15,0 10-1 0,0 0-1 16,0-1-1-16,0 0 1 0,0 1-1 0,1-1 2 15,2 1-1-15,-1 0 1 0,2-2-1 16,1-3 1-16,4 0 0 0,-3 3 1 16,3-2-1-16,0 5 0 15,0-4 0-15,-5 4 0 0,7-1 3 0,-7 2-3 16,5 0 2-16,5-1 1 0,-8 3-1 0,-2 1 1 16,12-2-1-16,-7 3-1 0,-2 0-1 15,8-5 0-15,-6 5 0 0,6-1-2 16,0 1 1-16,3 0 0 0,6 0 0 15,-10 0 0-15,13 0 0 0,-3 1 0 16,-9 4 0-16,8-1-1 0,-8-2 1 0,-2 3 0 16,2-1 0-16,-10 0-1 15,8-1 0-15,-7 0 1 0,-1 0-1 16,2 1 0-16,-5-3-1 0,2 5 0 16,1-2 1-16,4 0 0 0,-9-4 1 0,1 4-2 15,4 0 1-15,-1 1 0 0,4 7 0 16,-7-7 1-16,4 1-1 0,4 5 1 15,-5-5-1-15,1-2 0 0,1 7 0 16,-3-5 0-16,-2 8 0 0,4-3 1 16,1 2 0-16,-3 1-1 0,-2-7 1 0,2 5-1 15,-1-2 2-15,-2-3-1 0,3 8 0 16,-3-7-1-16,0 0 1 16,0 6-1-16,0-7 2 0,0 4-1 15,-14 6 1-15,-1 1 1 0,-7 3-1 0,-2-4 5 16,-5 4-6-16,-2-4 5 0,-4-2-5 15,-1 2 0-15,-2-1 1 0,-1-3-2 16,2 1 1-16,-5-6 1 0,-1 1-2 16,4-2 1-16,-3-2-1 0,0 0-1 15,5-5 2-15,10 1 1 0,1-1-2 0,8 2-1 16,7-2 2-16,2 3-4 0,9-3 4 16,0 0 0-16,0 0-1 15,0 0-1-15,-7 5-14 0,-4-4-40 0,7 1-244 16,-1-2-41-16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1:41.26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18E3BDE-FD52-4F9E-AD70-21E2A2D50990}" emma:medium="tactile" emma:mode="ink">
          <msink:context xmlns:msink="http://schemas.microsoft.com/ink/2010/main" type="writingRegion" rotatedBoundingBox="12860,2095 18424,2095 18424,4523 12860,4523"/>
        </emma:interpretation>
      </emma:emma>
    </inkml:annotationXML>
    <inkml:traceGroup>
      <inkml:annotationXML>
        <emma:emma xmlns:emma="http://www.w3.org/2003/04/emma" version="1.0">
          <emma:interpretation id="{47447366-4853-4FCA-BA2E-E22567CC9299}" emma:medium="tactile" emma:mode="ink">
            <msink:context xmlns:msink="http://schemas.microsoft.com/ink/2010/main" type="paragraph" rotatedBoundingBox="12860,2095 18424,2095 18424,4523 12860,45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69F60A-20B6-4639-93F8-B479D46F0755}" emma:medium="tactile" emma:mode="ink">
              <msink:context xmlns:msink="http://schemas.microsoft.com/ink/2010/main" type="line" rotatedBoundingBox="12860,2095 18424,2095 18424,4523 12860,4523"/>
            </emma:interpretation>
          </emma:emma>
        </inkml:annotationXML>
        <inkml:traceGroup>
          <inkml:annotationXML>
            <emma:emma xmlns:emma="http://www.w3.org/2003/04/emma" version="1.0">
              <emma:interpretation id="{29A05BCA-4198-485C-A2D1-2B007081B225}" emma:medium="tactile" emma:mode="ink">
                <msink:context xmlns:msink="http://schemas.microsoft.com/ink/2010/main" type="inkWord" rotatedBoundingBox="16082,2095 18424,2095 18424,4523 16082,4523"/>
              </emma:interpretation>
            </emma:emma>
          </inkml:annotationXML>
          <inkml:trace contextRef="#ctx0" brushRef="#br0">12619-5663 255 0,'0'0'43'0,"0"0"-7"0,0 0-4 16,0 0-4-16,0 0-3 0,0 0-1 16,0 0-1-16,0 0-5 0,0 0-1 15,0 0-1-15,-101-64 2 0,85 59 1 16,7 5 1-16,-8-3-2 0,-1 3-2 15,9 0-6-15,-6 0-4 0,6 0-1 16,-9 0 0-16,3 0-1 0,0 3 0 0,-2 2 1 16,5-5 0-16,-4 3 0 0,10-3 3 15,-9 5 0-15,6-3 0 0,-9 2-1 16,4 1-1-16,-1 1-4 0,-7 3 0 16,8-3 0-16,-5 3-2 0,-1 3 1 15,-3-1 1-15,-1 4-1 0,0-2 3 0,0 2-2 16,2-4 1-16,-2 3 2 15,6-6 1-15,-2 2 1 0,10-3 1 16,-4-2-1-16,1 5-1 0,7-8-1 16,-6 4-1-16,5-1 1 0,-3 1-1 0,-2 2-1 15,3 0 0-15,-3 5-2 0,-2 0-1 16,-1 9 2-16,-1-5-1 0,1 2 0 16,-3 2 1-16,1 3 1 0,-5-3-4 15,-1 3 6-15,1 1-5 0,-3-1 2 16,1 0-1-16,0-2 0 0,6-2 1 0,3-7-1 15,2 5 1-15,-1-2-1 0,4-1 1 16,-1 2-1-16,2 2 0 16,-4-2 1-16,11-4-1 0,-7 7 0 15,0 2 1-15,5-5-1 0,-1 6 1 0,1 1-1 16,4-6 0-16,-2 9 0 0,2-9 1 16,-3 3-1-16,3 8 1 0,0 1 0 15,0-5 0-15,0 1 0 0,0-9 0 16,0 2-1-16,0 0 1 0,0 2 0 15,0-2 0-15,0 1-1 0,0 0 2 0,0-3-2 16,0 4 0-16,0-2-1 0,0-1 1 16,3-1 0-16,-1 4 1 0,2-6-1 15,1 10 0-15,-1-9 0 0,2 5 1 16,-1 1 2-16,-2-8-4 0,1 13 5 16,-2-13-4-16,-2 4 0 0,6 9 0 15,-3-9-1-15,1 5 1 0,2-2 0 16,-1-5 0-16,2 5 0 0,-1-10 1 15,0 0-2-15,2 2 2 0,1-4-2 16,-3 2 1-16,3 0 0 0,-3 1-1 0,3-1-1 16,3 11 1-16,-2-5 0 0,4 6 1 15,-5-4-2-15,-2 1 1 0,2 0-1 16,-1-7 2-16,1 9 0 0,-3-8-1 16,0-2 0-16,2 2 0 0,-2-1 0 15,1-2 0-15,-1 3 1 0,8 1 0 16,-8-4-1-16,6 8 0 0,-8-8-2 0,2 3 2 15,3 5 0-15,-3-3 1 16,3 5-1-16,-3-8 1 0,2-1-1 16,-2 2 0-16,1-4 0 0,-1 1-1 0,3 2 1 15,-3-5-1-15,-1-4 1 0,4 7 1 16,-5-5-2-16,7 5 2 0,2 5-1 16,1 0 0-16,1 4 0 0,2-1 0 15,-2-1-1-15,3-2 1 0,-6-3 0 16,1-2-1-16,4 0 1 0,-7-1 1 0,8-3-2 15,-7 0 1-15,2 1 0 0,-2-5 0 16,2 2 1-16,1 1-1 0,-4-2 0 16,4 1 0-16,0 1-1 15,-4 1 1-15,8-1-1 0,2 3 1 0,-7-6 5 16,7 6-5-16,-7-5 1 0,2 2-1 16,-1-1 0-16,1 0-1 0,0-1 6 15,-2 0-5-15,4 3 1 0,-2-3-1 16,-2 1 0-16,3-1 0 0,-1 1-3 15,0-3 3-15,12 6 0 0,-12-7 0 0,13 4 1 16,-2-3-1-16,-10 0-1 0,11 0 1 16,-9-2 1-16,-3 2-1 0,4-2 0 15,-3 0 1-15,1 3-1 0,-1-3 0 16,2 0-1-16,0 0 1 0,6 0 1 16,-6 0 0-16,6 0-1 0,0-5 1 15,0 1-3-15,-1-1 2 0,1-1 0 16,3-1 0-16,-1-2-3 0,10-2 3 15,-3 0-4-15,-3 2 4 0,-9 3 0 16,3-1-1-16,-4 1 1 0,-5 3 0 0,7-5 1 16,-8 5 0-16,1-2 0 0,7 1-1 15,-8-1-1-15,7-3 0 0,-2 1 1 16,2 1 1-16,5-5-1 0,-2 3 0 16,-1-3 0-16,1-2-1 0,-6 5 1 15,0-1-1-15,1 0 2 0,-8 3-1 16,8-5 1-16,-7 5 0 0,-1-2-1 15,-1-1 1-15,-1 1 1 0,3 1-2 16,-3-4 2-16,3-4-2 0,2 0 0 16,1-6 0-16,2 2 0 0,-7 6 0 0,1-3 1 15,5-3-2-15,-7 8 3 0,3-5-2 16,-3 5 0-16,0-4 1 0,0-2 0 16,-3 4-1-16,6-6 1 0,-3 0 0 15,-3 3-1-15,3-5 0 0,0-1 0 16,-3 0-1-16,6-5 2 0,-6 9-1 0,0-3 1 15,3-1 0-15,-1 9-1 0,0-11 0 16,-1 13 0-16,-2-1 0 16,1-1 0-16,1 2 2 0,-2 1-2 15,-4 2 0-15,5-5 0 0,-3 7 0 0,3-8 0 16,-1 1 0-16,2-3 1 0,2-6-1 16,-3 0 1-16,3 0-2 0,-3 0 1 15,2 0 1-15,-4 6-6 0,2-8 6 16,-1 10-5-16,-1-1 4 0,1 1 1 15,-4 5 0-15,2 2 0 0,-3-4 0 0,0 1 1 16,0-9-2-16,0-7 0 0,-3-1 0 16,-1 2 0-16,2-2-2 0,-1-1 2 15,2 9 0-15,1-13 2 0,0 15-2 16,0-3 0-16,0-1 0 0,0 13 0 16,0-9 0-16,0 7 1 0,0 2 1 15,0-7-1-15,-3 8-1 0,1-1 0 16,-1-6-3-16,2 7 3 0,-4-11 0 15,-1-3 1-15,2 5 0 0,-4-8-1 16,2-2 1-16,2 9-1 0,-1-5 0 0,1 7 1 16,2 2-2-16,-2-3 2 0,1 10 0 15,1-10 1-15,-1 10-1 0,-3-10 0 16,2 3-1-16,-5 2 1 0,3-3 0 16,-3 3 0-16,0-1 1 0,-2-2-2 15,2 3 1-15,0-2 0 0,-5-7-1 0,8 9 1 16,-7-4 0-16,5 2-1 15,4 10 0-15,-2-6 0 0,1 4 1 16,1 1 0-16,-7-4-1 0,7 3 2 16,-1 1-2-16,-5-3 0 0,5 6-1 0,-2-4 1 15,-4-5 0-15,7 6 1 0,-7-4 1 16,2-3-2-16,-3 0 0 0,5 0 1 16,-2-1-1-16,-3 1 0 0,1 0 3 15,-4-4-6-15,3 6 5 0,-5-4-4 16,5 7 0-16,0-3 3 0,-1-1-1 0,-1 3-1 15,1-2 2-15,-1 3-1 0,2-1-1 16,0-1 2-16,2 1 0 0,-4-1-1 16,-1-5 0-16,3 5 2 15,-4-8-1-15,-2 4 3 0,2-4-2 0,-6-1 2 16,8 3-1-16,-1 1-2 0,5 4 1 16,-4 1 0-16,-4-3-2 0,5 4 1 15,-7-4-2-15,1 3 1 0,2 2-1 16,-7-2 1-16,-1-3 0 0,-7 0-1 15,-12-7 0-15,-1-4 0 0,0 0 0 0,-4-1 1 16,0 1 1-16,1 3-1 0,2 4-1 16,4 2-1-16,0 9-3 0,2 4-1 15,0 8-9-15,1 16-31 16,3 9-94-16,3 3-180 0,12 3-25 0</inkml:trace>
          <inkml:trace contextRef="#ctx0" brushRef="#br0" timeOffset="-2431.2863">12933-5402 215 0,'0'0'77'0,"0"0"-12"15,0 0-12-15,0 0-16 16,0 0-14-16,0 0-9 0,0 0-6 16,0 0 0-16,0 0-1 0,0 0 1 15,-27-54 0-15,26 54 1 0,-2-4 3 0,1 4 6 16,-1-1 2-16,-3-2 0 0,-3-2-1 16,2 3-4-16,4 1-4 0,3 1 0 15,-3-3-1-15,-3 1-3 0,-2-1-1 16,2 2-2-16,-1-1-1 0,7 2-1 15,-2-3 1-15,2 3-1 0,-5 0 2 0,-1-2-1 16,-3 2 0-16,0-2 3 0,2 2-2 16,7 0 1-16,-11 0 1 0,2 0-1 15,0 0 1-15,-7-2 2 0,7 2-1 16,0 0 0-16,-9-2-2 0,9 2 0 16,0-3-1-16,1 3-1 0,-1 0 0 15,0 0-1-15,0 0 0 0,0 0 0 16,9 0 0-16,-1-2 1 0,-8 2 0 15,0 0-2-15,0 0 2 0,3 0 0 16,-3 0 0-16,-1 0 0 0,-5 0-1 0,-1 0-1 16,2 0 0-16,-1 2 0 0,2 3-1 15,1-1 1-15,-2 1-2 0,1-2 2 16,7 0-1-16,-8 2 0 0,7-4 1 16,1 1-1-16,-8 6 1 0,8-3 0 15,-7-2 1-15,-1 5-1 0,1-5 1 16,2 3-1-16,-3-1 1 0,1 2 4 15,1 2-4-15,0-3 3 0,1 4-5 16,2-3 1-16,5-3-2 0,-5 3 2 16,4-3 1-16,1 1-2 0,-7 3 1 0,7-4-1 15,-5 3 0-15,0 2 1 0,4-5 0 16,-5 4 0-16,5-3-1 0,-4 4 1 16,0 1-2-16,0-1 1 0,2-4 1 15,2 0 0-15,-7 4 1 0,8-5-1 16,-1 0 0-16,-2 3 1 0,2-3-1 0,1 2 1 15,-6 3 2-15,6-6-4 0,-4 8 1 16,2-2-1-16,0 2 0 16,-1-2 0-16,2-5 2 0,-1 6-2 15,3-2 1-15,0 0 0 0,-4 3-2 0,5-6 2 16,-2 0 0-16,-4 6 0 0,7-5 1 16,-2 1-1-16,-3 7 1 0,1-8-1 15,5 1 0-15,-6 6-1 0,3-6-2 16,2-1 2-16,-4 7 0 0,2-6 2 15,2 1-1-15,-4 6-1 0,2-5 1 0,2 6-1 16,-4 1 1-16,4 0 0 0,-2 1 0 16,1 0-2-16,-1 0 2 15,2-1-2-15,-2 3 1 0,1-11 0 0,-1 8 1 16,3-8-1-16,0 1 0 0,0-1 0 16,0-8-1-16,0 8 2 0,0 1-1 15,0-1 0-15,0 10 1 0,0-8-1 16,0 9 0-16,-1 0 0 0,1 2 0 15,-3-4 0-15,3 1 2 0,0 2-2 16,0-11 0-16,0 5 0 0,0-5-1 0,0-2 0 16,0 9 2-16,0-10-2 0,0 1 2 15,3 8-1-15,-2-5 0 0,2 3 0 16,2 3 0-16,-5-10-1 0,4 9 1 16,-2-8 0-16,2 6 0 0,1 0 0 15,-4-9 0-15,7 8 0 0,-4-6 0 0,1-1 1 16,1 6-1-16,-2-5 1 15,2 7 0-15,2 2 3 0,-4-4-5 16,1 1 5-16,-4-5-5 0,2 0 1 16,-1-1 0-16,1 0 0 0,-2 2 1 0,4 4-2 15,-1-5 0 1,2 4 1-16,2 0 2 0,-4 0-2 0,2-1 0 0,0 1-1 16,-1-3-1-16,2 3 2 0,-2 0 0 15,1-2 0-15,-1 2 0 0,-2-7-1 16,3 7 0-16,-2-6 1 0,-2-2 0 0,5 10 0 15,-2-9 2-15,-4 0-2 0,4 3 0 16,-2-3 0-16,1 1-1 0,-1-1 2 16,2 0-1-16,-2 1 0 0,1-2 0 15,1 3 0-15,1 5 0 0,-2-6-1 16,2 6 1-16,3-3 0 0,-6-3 0 16,3 5 0-16,-1-5-1 0,2 4 1 15,-1 2 0-15,-4-8-1 0,5 7 2 16,-2-3-1-16,1 4-1 0,1 0 2 15,-5-7-3-15,4 6 2 0,-2-4-2 0,1-3 2 16,-1 5 1-16,1-6 0 0,-1 3 1 16,1-2-2-16,1 3 0 0,-6-6-1 15,0 0 1-15,4 4-1 16,1 0 2-16,-1 0-1 0,8 3 0 0,-6-3 0 16,4 5-2-16,0-2 1 0,-1 2 1 15,2-1 0-15,-7-3 1 0,5 1-1 16,-4-1 0-16,-1-2-1 0,7 3 2 15,-4-4-2-15,-1 0 2 0,6 5-1 16,-6-5 0-16,5 5 0 0,1-4-1 0,-2 5 1 16,-1-5 2-16,2 2-2 0,1 3 0 15,-2-5 0-15,1 0-1 0,-4 0 1 16,5-1 0-16,-3 0-1 0,5 2 1 16,1-1 0-16,-7-2 0 0,5 2 0 15,-7-2 0-15,9-1 0 0,-1 3-1 0,-7-3 1 16,10 2 0-16,-5-2 1 15,4 0 0-15,2 0-1 0,-9 0-2 16,6 0 2-16,-6 0 0 0,0 0 0 16,0 0 3-16,-3-2-3 0,3 2 0 0,0-3 0 15,7 2-1-15,-9 1 1 0,-1-3 0 16,3 3-1-16,-3-1 2 0,2-2-1 16,-2 0-1-16,9 2 1 0,-6-1 0 15,9-3 0-15,4 2 0 0,-8-4 0 16,7-2-1-16,-2 4 1 0,-2-1 0 0,2-2 1 15,-8 4 0-15,-3 2-1 0,5-5-1 16,-7 5 2-16,0-2-1 0,6-3 0 16,-7 3 0-16,-1-1 0 15,7-1 0-15,-7 2 1 0,1 1-1 0,5-5 0 16,-5 5 0-16,5-4 0 0,2-1 0 16,-1-2 0-16,-1 3 1 0,4-1-1 15,4-5 0-15,-8 4 0 0,2 0-1 16,-1 2 1-16,-7 3 0 0,1 0 1 15,5-5 0-15,-5 5 0 0,-1-1 0 0,1 3-1 16,-5 2 1-16,2-7-1 0,2 4 1 16,4-10 0-16,1 2-2 0,-3-1 1 15,7-5-2-15,-4 7 3 0,5-7 0 16,-4 9-1-16,-1 0 0 0,2-3 0 16,-4 2 0-16,1 0 1 0,-4 5-1 15,1-1 0-15,-2-1 1 0,1 1 1 16,-2-2-2-16,2 3 0 0,-4-5 1 15,3 1-1-15,-3-1 1 0,2 2-1 16,-2-2 0-16,0 1 1 0,1-11-1 0,-1 5 0 16,0 4-1-16,3-7-3 0,-1 9 6 15,2-11-4-15,-1 2 4 0,2 1-2 16,-4-1-2-16,2 13-1 0,-1-3 3 16,-2-3 1-16,3 2 0 0,-2-1 0 15,2-7-1-15,-1 8-1 0,-2-2 0 0,1-5 2 16,-1 7-1-16,0-1 1 15,0-11-1-15,0 12 0 0,0-13 0 16,0 4 0-16,0 1 0 0,3 0-2 16,-3 0 3-16,2 2-1 0,1-4 0 0,-2 3 4 15,-1-2-5-15,3 3 2 0,-3 5-1 16,2-9-1-16,-2 10 1 0,0-11 0 16,0 0 0-16,0 1 0 0,0 3 0 15,0 6-3-15,3-7 4 0,-3 7-1 16,0 1 2-16,1-8-2 0,-1 8 0 0,0 0-2 15,0-11 2-15,0 10 0 0,0-7 0 16,0 1 4-16,-1 2-4 16,-4 1 0-16,2 4 0 0,2-8-1 15,-2 10 1-15,1-1 1 0,-1-6-1 0,2 5 0 16,-1 4 0-16,-1-4 0 0,3 8 0 16,-4-7 0-16,-1 3 0 0,1-3 0 15,2 3 0-15,-2-1 1 0,-1 1-1 16,1 0 1-16,2 0-1 0,-2-2-1 15,-5-9 2-15,1 4-1 0,-4-6 0 0,3 6 1 16,-3 1-1-16,-3-7 0 0,6 6 1 16,-9-5 0-16,2 4 0 0,-2-2 3 15,-10 0-4-15,4-1 1 0,-1 4 0 16,-2 0-2-16,-2 0 2 0,-2 0 0 16,1 0-1-16,1 0-1 0,-4 3 0 15,0-1-2-15,-3 4-1 0,1 3-2 16,-2 2-10-16,1 0-13 0,1 2-22 15,3 7-31-15,10-3-37 0,7-1-76 16,10-3-87-16</inkml:trace>
        </inkml:traceGroup>
        <inkml:traceGroup>
          <inkml:annotationXML>
            <emma:emma xmlns:emma="http://www.w3.org/2003/04/emma" version="1.0">
              <emma:interpretation id="{B93D5716-A83F-4A30-A500-1EAB10E5F89F}" emma:medium="tactile" emma:mode="ink">
                <msink:context xmlns:msink="http://schemas.microsoft.com/ink/2010/main" type="inkWord" rotatedBoundingBox="12860,2275 14526,2275 14526,4155 12860,4155"/>
              </emma:interpretation>
            </emma:emma>
          </inkml:annotationXML>
          <inkml:trace contextRef="#ctx0" brushRef="#br0" timeOffset="-20008.023">9112-5499 219 0,'0'0'55'0,"0"0"-2"16,0 0-6-16,0 0 3 0,0 0-5 15,0 0-2-15,0 0-4 0,0 0-8 16,0 0-4-16,0 0-4 0,-11-21-8 16,10 18-2-16,-2 3-1 0,1-2-5 15,-1 2-1-15,2-3-1 0,-8 2-1 16,0-4-1-16,4 3-1 0,-1-1-1 15,-3 1 2-15,2 2 0 0,-1 0 0 16,0 0 0-16,8 0 0 0,-9 0 0 16,0 0 1-16,-1 0 1 0,5 0 0 0,5 0 1 15,-9 0 1-15,3 0-2 0,-3 0 1 16,3 0 0-16,-3 0-1 0,0 0 0 16,0 0 0-16,3 0-1 0,-3 0 0 15,0 0 1-15,0 0-2 0,0 0-1 16,3 0 0-16,-3 0-1 0,0 0 0 0,0 2 2 15,3-2-1-15,-1 0 0 16,-2 0 2-16,3 3-2 0,6-3 2 16,-3 0-1-16,3 0 1 0,-2 0 0 15,1 2 0-15,-8-2-2 0,0 1 0 0,-1-1 0 16,1 4-1-16,3-4 1 0,-1 1-2 16,-2 2 0-16,-6-1 1 0,9 1-2 15,-3-1 2-15,1-1-1 0,8-1 2 16,-6 3-1-16,0-1 2 0,-1 1 0 15,1 1-2-15,6-4 0 0,-8 2 0 0,2 0-1 16,0 0 0-16,-6 7 0 0,8-5 0 16,-2 1 0-16,-5 4 0 0,7-6 0 15,-4 2 0-15,-2 3 1 16,5-5 0-16,1 3 2 0,-1-2-2 0,5-4 0 16,-6 1 0-16,2 5 1 0,-1-5 0 15,1 3 1-15,-4-1-3 0,2 1 1 16,4-1 0-16,-10 5-1 0,8-4 0 15,-1 1 1-15,-5 3 3 0,8-3-5 16,-2-1 5-16,1 3-8 0,3-7 4 0,-5 5 0 16,4-1 2-16,-4 1 0 0,2 1-1 15,3-6 3-15,-4 5-3 0,2 1 0 16,-4 3 0-16,-1 2-1 0,2-6 1 16,4 1-1-16,-4-1 0 0,2 1-1 15,-1-1 1-15,2 2 0 0,2-7 0 16,-4 4 0-16,-1 0 0 0,4 0 2 15,-2 3-1-15,-2-3-1 0,4 3 2 16,-4-1-4-16,-2 7 4 0,2-10-2 16,-1 2 1-16,6 1 0 0,-4-1-1 0,-1-1-1 15,1 1 1-15,2 1 0 0,2-6 0 16,-4 5 2-16,1 1-2 0,1-2-1 16,-1 3 1-16,3-7 0 0,-6 4 0 15,6 3 2-15,-1 1-1 0,-7 2 0 16,4-3 0-16,-2 1-2 0,-3 3 1 0,4-6 1 15,-1 6-1-15,3-5 1 0,-1 1-2 16,2 1-1-16,-1-2 1 16,2 0 1-16,-3 0 0 0,3 1 2 15,1-7-3-15,-3 7 2 0,1-1-1 0,-1 1 0 16,2 2 0-16,1-9 0 0,-5 8 0 16,5-3 0-16,-1 2 1 0,-2 0-1 15,3-7 0-15,-2 6 1 0,-1 1-2 16,-1 8 1-16,-1-2 1 0,4 3-1 15,-4-3-1-15,2 2 1 0,2 1 0 0,-4-10-1 16,5 10 1-16,0-7 1 0,-1 0-1 16,1 0 0-16,0-9 1 15,-3 0-2-15,3 0 1 0,-2 11 0 16,2-1 0-16,-3-2 0 0,2 7-1 0,1-6 1 16,0-2-1-16,0 1 1 0,-3 1 0 15,3 0 2-15,0-1-2 0,0 2 0 16,-2-4 0-16,2 3-1 0,0-2 2 15,0 1-2-15,0 1 1 0,0-1 0 16,0 2 1-16,0 6-1 0,0-7 1 0,0-1-1 16,0 1-1-16,0-3 1 0,0 3 0 15,0-3-2-15,0 4 3 0,0-10-1 16,0 0 1-16,0 7 0 0,0 2-1 16,2-3 0-16,1 2 0 0,-3-8 0 15,0 7 0-15,0 0 1 0,0 0-1 16,0 7 1-16,0-4-1 0,0 5-1 15,0 3 2-15,0-11-1 0,0 7 0 16,0-5 0-16,-3 1-1 0,3-2 2 16,-2-1-1-16,2 2 0 0,0-3-1 0,0 4 0 15,0-10 2-15,0 0-1 0,0 0 1 16,0 1-1-16,0 9 4 0,0-2-4 16,0 0 4-16,0 6-5 0,0-5 1 15,0-3 0-15,0 4 0 0,0-4 0 16,0 3 0-16,0 1-2 0,0-2 2 0,0-2 1 15,0 1-1-15,0 0-1 16,2 1 1-16,-2-8-2 0,0 0 2 16,0 0 0-16,3 2 0 0,-3 1 1 15,1-1-1-15,-1 1-1 0,3-2 1 0,-1 9 0 16,1-3-1-16,-2 2 1 0,4 2 0 16,-4-5 1-16,2 0-1 0,-1 0 1 15,1-1-1-15,-2 1-1 0,2 1 1 16,-1 0 0-16,-2-7 0 0,0 0 2 15,0 0-3-15,3 2 1 0,-3-1 0 0,1 9-1 16,4-3 1-16,-2 2 1 0,-2-3-1 16,-1-6 0-16,0 0 0 15,0 0-2-15,0 7 1 0,6-1 1 16,-3 2-1-16,-1-2 3 0,1-1-2 0,-2 1 0 16,3-1-1-16,0 1 1 0,-2-1 0 15,1 0 1-15,-2 1 0 0,4 0-1 16,-5-6 1-16,0 5-2 0,6-1 1 15,-3 0 1-15,1 3-2 0,-4-7 1 16,2 3 0-16,2 2-1 0,1 0 1 0,4 6 0 16,-5-6-1-16,1-1 1 0,4 3-1 15,-5-3 1-15,1 1 1 0,1-1-1 16,-2-2 1-16,1 2-2 0,-1-1 1 16,2 1 0-16,-6-4 0 0,5 4 0 15,-1 1 0-15,1-2-2 0,-1 3 2 0,-4-3 0 16,6 4 0-16,-1-4 4 15,-1 2-5-15,-1-2 1 0,2 3-1 16,-1-2 0-16,1 0 1 0,-5-4 2 16,1 4-2-16,4 0 0 0,-5 1-1 0,6 2-1 15,-3-3 1-15,1 1 2 0,-2-2-1 16,7 10 1-16,-2-10-1 0,4 5-1 16,-1 0 1-16,2-3 0 0,-1 1 0 15,-6-4 2-15,1 3-2 0,-2-3 0 16,4-1 0-16,-2 2 0 0,0 0 0 0,-2-1-1 15,4 1 1-15,-4 2 0 0,7 3 0 16,-7-5 0-16,5 5-1 16,2 1 1-16,-7-5-1 0,5 2 2 15,-4-1-2-15,-1-4 3 0,7 6-3 0,-7-4 1 16,1-2 0-16,5 6-1 0,-5-4 1 16,7 4 0-16,-3-1 0 0,1-1 0 15,1 1 0-15,-7-3-2 0,10 3 1 16,-8-4 1-16,8 0 0 0,1 2 2 15,-8-1-2-15,7-2 0 0,-8-1 0 0,-2 0-1 16,14 3 1-16,-12 0 2 0,2-3-2 16,-2 2 0-16,0-2 0 0,1 0-1 15,-1 0 1-15,9 2 0 16,-6-2-1-16,-1 0 1 0,7 1 0 0,-9-1-1 16,1 0 0-16,8 3 2 0,-6-1-2 15,6-2 3-15,4 3-3 0,-13-3 0 16,3 1 1-16,-9-1-1 0,7 0 0 15,2 0 0-15,-1 0 0 0,8 0 1 16,-10 2 0-16,-1 1 0 0,5-1-2 0,-10-2 2 16,8 0 0-16,1 3 0 0,-3-3 0 15,9 1 2-15,-6-1-2 0,4 0-2 16,5 0 2-16,-12 0-2 0,9 0 2 16,-6 0 0-16,-1-1 1 0,7-2 0 15,-9 1-2-15,2-1 1 0,7 0-1 0,-11 0 1 16,5 1 0-16,6-1 1 0,-7 2-1 15,-2-1 1-15,9 0-1 0,-8-1 0 16,-1 0 0-16,3 3 2 16,-3-4-2-16,2 3 0 0,-2-2 1 0,1 1-2 15,-5-3 1-15,7 2 0 0,1-5 0 16,2 2 0-16,-10 1 0 0,11-2 0 16,-7 3 1-16,-1-1-1 0,2 3 0 15,-5-2 0-15,4 2 0 0,-2-3 1 16,4 4-1-16,-4-6 1 0,1 3 0 0,-1 0-1 15,7-7 0-15,-6 5 0 0,4-5 0 16,0 3 0-16,-3-1 0 0,7 0 0 16,-8 5-1-16,4-3 1 15,-5 3 0-15,-2 0 0 0,8-4 1 0,-5 5-1 16,2-10 0-16,2 5 1 0,-4 4-1 16,2-5-1-16,-2 5 3 0,2-6-2 15,2 2 1-15,-4 4 0 0,1-6-1 16,-2 3 0-16,1 3-1 0,1-9 1 15,-2 9 1-15,-1 0-1 0,3-7 2 0,-1 6-2 16,1-6 0-16,1 0 0 0,2 0 0 16,0 0 0-16,-3 0 1 0,4 0-3 15,-6 7 2-15,5-7 0 16,-4 6-1-16,1-6 2 0,3 0 0 0,-5 6 0 16,2-6 0-16,-1 7 0 0,-2 0-2 15,3-7 1-15,-2 6 1 0,-2-1 0 16,5-5 1-16,-5 6-1 0,5-6-1 15,-2 0 0-15,-4 5-1 0,5-5 2 16,-3 5 0-16,-1-2-1 0,5-3 0 0,-2 3 1 16,-4 3-3-16,7-9 2 0,-4 8 0 15,-2-7 1-15,7 0-3 0,-5 2 4 16,1-3-3-16,-1 1 1 0,1 2 0 16,1-4 0-16,0 1-5 0,1 2 5 15,-1-2 0-15,2 0 0 0,-2 2 2 0,-2 1-2 16,2-4-1-16,-3 9 1 15,2-5 0-15,-4 5 1 0,2-1 1 16,-1-8-1-16,1 9-1 0,-2-2 0 16,3-8-1-16,-3 8 1 0,2-8 2 0,-1 2-3 15,-2-2 1-15,4 0 0 0,1 1-2 16,-4-1 3-16,4 4-1 0,-2-2 0 16,-2 7 1-16,2-8-1 0,-1 8-2 15,-2 1 3-15,3-1-1 0,-3 7 0 16,0-9 3-16,0 1-3 0,0 0 0 0,1-11 0 15,-1 10-1-15,0-8 2 0,0-3-1 16,0-1 0-16,0 4 0 0,0 6 0 16,0-9 1-16,0 11-1 15,0-1 0-15,0 2 0 0,0-1-1 0,0 1 1 16,0-1 2-16,0 3-2 0,0-4 0 16,0 4 0-16,0-3-2 0,-4-4 2 15,2 6 0-15,-2-4 1 0,-4 0-1 16,2-1 0-16,0 1 1 0,-2-6-2 15,-1 4 1-15,0 1 0 0,3-3 1 0,-3 4-2 16,0 0 2-16,5 5-1 0,-7-5 0 16,7 6 0-16,-1 1 0 15,-5-5 0-15,5 8 0 0,1-4-1 16,-7-1-1-16,7 2 2 0,-4 0-1 0,-2-3 1 16,2 3 0-16,-2-5 0 0,-1 1 0 15,-1-1 0-15,2 1 1 16,-1-1-2-16,-1-1 3 0,2 2-2 0,-1-2 1 15,7 6 0-15,-9-4-1 0,10 3 1 16,-4 0-2-16,2 4 1 0,-1-3 0 0,2-2 1 16,-4 3-3-16,1-7 3 0,2 5-4 15,1 1 3-15,-1-1 0 0,1 2 1 16,-1-2-1-16,1 1 1 0,-1-1-1 16,-1 1 0-16,2-1 0 0,-1 1 0 15,1 2 0-15,4 2 1 0,-8-2-1 0,2-1-1 16,0 1 1-16,-1 1 0 15,7 1 0-15,0-3 1 0,0 3-1 16,0 0 1-16,-2-2 0 0,-1 2-1 16,-3-4 0-16,-3-2 1 0,3 5-1 0,2-2 1 15,4 3-1-15,-3-1 0 0,-3-3 0 16,-2 2 0-16,2 1-1 0,0-2 2 16,-1-2 0-16,1 3-1 0,-8-4 2 15,3 0-1-15,7 2 0 0,-1 1-1 16,-2-1 0-16,1 0 0 0,-3-2 0 15,0 1 1-15,3 2 1 0,-2 0-2 16,4 3 0-16,4 0 0 0,-6-7 0 0,0 3 1 16,-6-3-1-16,1-2 1 15,2 3-1-15,-1 0 0 0,-2-1 0 0,1 1-1 16,-4 2 0-16,-3 1 1 0,3 1 0 16,-3-1 0-16,-5 3-2 0,4 0 2 15,-1 0-1-15,1 0 2 0,10 0-1 16,-9 0 0-16,9 0 0 0,-9-1-1 15,3 1 1-15,-3-5 0 0,-3-1 0 0,3-1 0 16,-2-2 0-16,0-3-3 0,7 4 0 16,-7-6-3-16,7 6-8 0,-5-2-14 15,-6-1-36-15,9 5-99 0,-2 2-153 16,11 2-8-16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3:28.98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7EFB363-2FE9-4F51-9E05-3267B5EE83CF}" emma:medium="tactile" emma:mode="ink">
          <msink:context xmlns:msink="http://schemas.microsoft.com/ink/2010/main" type="writingRegion" rotatedBoundingBox="17651,14050 3769,18076 2246,12823 16128,8798"/>
        </emma:interpretation>
      </emma:emma>
    </inkml:annotationXML>
    <inkml:traceGroup>
      <inkml:annotationXML>
        <emma:emma xmlns:emma="http://www.w3.org/2003/04/emma" version="1.0">
          <emma:interpretation id="{52040562-A3B7-4DF0-BBC4-3B54EEF98149}" emma:medium="tactile" emma:mode="ink">
            <msink:context xmlns:msink="http://schemas.microsoft.com/ink/2010/main" type="paragraph" rotatedBoundingBox="17281,13538 9880,16503 8997,14297 16397,113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F49EE3-68AE-441F-A59B-65758F9C5027}" emma:medium="tactile" emma:mode="ink">
              <msink:context xmlns:msink="http://schemas.microsoft.com/ink/2010/main" type="line" rotatedBoundingBox="17281,13538 9880,16503 8997,14297 16397,11333"/>
            </emma:interpretation>
          </emma:emma>
        </inkml:annotationXML>
        <inkml:traceGroup>
          <inkml:annotationXML>
            <emma:emma xmlns:emma="http://www.w3.org/2003/04/emma" version="1.0">
              <emma:interpretation id="{022D2942-F06F-42E2-81AB-C42B141F336B}" emma:medium="tactile" emma:mode="ink">
                <msink:context xmlns:msink="http://schemas.microsoft.com/ink/2010/main" type="inkWord" rotatedBoundingBox="17179,13285 14695,14280 13914,12328 16397,1133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10289 4684 562 0,'0'0'70'16,"0"0"-16"-16,0 0-16 0,0 0-5 16,0 0-4-16,0 0-4 0,0 0-6 15,141-32-6-15,-84 28-2 0,9 0-4 0,8 1-1 16,0-5-2-16,1 3-2 0,-4 1-2 15,-10 2-2-15,-7 2-3 16,-10 0-2-16,-7 11-8 0,-8 4-17 16,-5 6-21-16,-10-4-62 0,-8 7-186 0,-6 3-8 15</inkml:trace>
          <inkml:trace contextRef="#ctx0" brushRef="#br0" timeOffset="202.7664">10454 5313 766 0,'0'0'43'0,"0"0"0"0,0 0-17 16,0 0-10-16,123-28-6 0,-71 17-5 16,5 2-2-16,4-1-3 0,-1 4-2 15,-4-1-7-15,-3-1-21 0,-5-3-63 16,-6-3-220-16,6-2-40 0</inkml:trace>
          <inkml:trace contextRef="#ctx0" brushRef="#br0" timeOffset="-316.5247">10677 4591 510 0,'0'0'60'0,"0"0"-21"0,0 0-13 15,0 0-6-15,0 0 3 0,0 0 2 16,0 0 2-16,0 0-1 0,0 0-2 16,-14-35-3-16,14 32-3 0,0 1-4 15,0 1-5-15,0 1-3 0,0 0-2 16,0 0-2-16,0 3 2 0,0 24 0 0,0 10 0 15,0 15 2-15,0 0-2 0,0 6 0 16,3 1-1-16,-1 3 0 16,1-2-2-16,-3-3 4 0,0-5-5 15,0-6 2-15,0-7-3 0,0-11 0 0,-3-2 0 16,1-11 2-16,-1-8-2 0,3 1-4 16,0-8-1-16,-1 0-15 0,1 0-13 15,0 0-46-15,-2 0-126 0,2 0-115 16</inkml:trace>
          <inkml:trace contextRef="#ctx0" brushRef="#br0" timeOffset="-805.2245">9845 4879 516 0,'0'0'52'0,"0"0"-14"0,0 0-9 16,0 0-12-16,0 0-2 0,0 0 0 16,0 0 2-16,0 0 2 0,-117-20-1 0,93 51 0 15,0 6-3-15,6 3 0 0,3 2 1 16,6-3-2-16,4 1-1 0,5-8-2 16,6-2-1-16,12-6 0 0,11-5-1 15,7-6-2-15,3-10 0 0,5-3-1 16,1-7-2-16,-2-10-2 0,0-7 1 0,-1-8 0 15,-9-7 0-15,-5-9 0 0,-10-11-1 16,-12-8 0-16,-6-6-1 16,-15-5 0-16,-13 1-1 0,-10 6 0 15,-8 10-3-15,-6 7 2 0,-6 11-2 0,-7 8 2 16,0 10-1-16,7 12 0 0,2 5-2 16,8 8-2-16,8 0-5 0,9 11-9 15,4 3-18-15,12 2-23 0,9 1-61 16,6 4-184-16,2-2 0 0</inkml:trace>
          <inkml:trace contextRef="#ctx0" brushRef="#br0" timeOffset="822.434">11789 4225 641 0,'0'0'52'0,"0"0"-15"0,0 0-12 16,0 0-13-16,0 0-10 0,0 0-1 15,0 0-1-15,0 0 2 0,-113 65-3 16,79-29 4-16,-2 0-2 0,3-1-1 15,3-5 1-15,3-3 1 0,7-9 0 0,5 0 2 16,6-9 4-16,4-6-4 0,1 5 1 16,4-8-1-16,-3 0 0 0,3 0 2 15,0 5 1-15,16-2 0 0,10 0-1 16,10-1-3-16,-1 1 0 0,-8-3-2 16,0 0-2-16,-2 2-2 0,-7-2-3 15,6 4-14-15,-9 0-23 0,-7-1-52 16,7 1-134-16,-9 0-84 0</inkml:trace>
          <inkml:trace contextRef="#ctx0" brushRef="#br0" timeOffset="1039.6906">11732 4258 699 0,'0'0'54'15,"0"0"-5"-15,0 0-16 0,0 0-14 0,0 0-11 16,0 0-2-16,0 0 0 0,0 0-1 15,0 0 2-15,0 0-6 0,44 104 3 16,-37-64-3-16,-1 4 0 16,-3 0 0-16,-3 0-3 0,0 1 1 0,0 0-7 15,-7 0-3-15,-2 1-20 0,-2-4-28 16,-4-6-92-16,6-8-167 0,-6-11 5 16</inkml:trace>
          <inkml:trace contextRef="#ctx0" brushRef="#br0" timeOffset="1600.8741">11313 4112 475 0,'0'0'68'0,"0"0"-21"16,0 0-18-16,0 0-16 0,0 0-6 0,0 0 3 15,0 0 5-15,0 0 0 0,0 0 4 16,-95 129 3-16,80-80-5 0,1 7 1 16,4 1-6-16,5-1-2 0,5 1-1 15,0-4-1-15,6-2-1 0,8-2-2 16,5-8-2-16,5-3-1 0,3-7-2 0,7-7-6 15,0-4-9-15,2-7-39 0,3-8-154 16,3-8-107-16</inkml:trace>
          <inkml:trace contextRef="#ctx0" brushRef="#br0" timeOffset="1787.943">11941 4034 737 0,'0'0'22'0,"0"0"-1"0,134 87 2 0,-100-47-9 16,-2 6-2-16,-8 7 0 16,-9 4-7-16,-1 7 3 0,-13-3-6 0,-1-1-4 15,-10 0 1-15,-8 0-7 0,-8-2-8 16,-6-1-29-16,-1-4-75 0,-9-7-191 16,-1-8-16-16</inkml:trace>
          <inkml:trace contextRef="#ctx0" brushRef="#br0" timeOffset="2510.7417">11467 5290 779 0,'0'0'37'0,"0"0"-4"0,0 0-8 15,0 0-7-15,0 0-9 16,0 0 2-16,0 0-7 0,34 140-2 16,-28-82-3-16,1 2-5 0,-5 12-7 0,1 4-46 15,-2-4-252-15,-1-10-37 0</inkml:trace>
          <inkml:trace contextRef="#ctx0" brushRef="#br0" timeOffset="2329.091">11269 5307 698 0,'0'0'38'16,"0"0"-12"-16,0 0-4 0,0 0-3 15,0 0-7-15,0 0 3 0,0 0-5 16,-23 121-4-16,19-84-1 0,-1 2-3 16,1-6-1-16,2-5-3 0,-1-2 1 15,2 1-4-15,1-9-6 0,0-1-23 16,0-7-46-16,0-10-222 0,0 0-25 15</inkml:trace>
        </inkml:traceGroup>
        <inkml:traceGroup>
          <inkml:annotationXML>
            <emma:emma xmlns:emma="http://www.w3.org/2003/04/emma" version="1.0">
              <emma:interpretation id="{FE8C45C4-91FF-4DD0-AF9F-AFF31A4B0BEC}" emma:medium="tactile" emma:mode="ink">
                <msink:context xmlns:msink="http://schemas.microsoft.com/ink/2010/main" type="inkWord" rotatedBoundingBox="13205,13783 12713,13980 12503,13454 12995,13257"/>
              </emma:interpretation>
            </emma:emma>
          </inkml:annotationXML>
          <inkml:trace contextRef="#ctx0" brushRef="#br0" timeOffset="-1698.2605">8121 5529 507 0,'0'0'72'0,"0"0"-13"16,0 0-6-16,0 0-10 0,0 0-5 15,0 0-6-15,0 0-8 0,0 0-6 16,0 0-6-16,-15-35 0 0,33 35-4 15,8 5 1-15,14 12-1 0,-1 9-3 0,8 2 1 16,-1 8-3-16,1-2-2 0,0 5 0 16,-7 0-1-16,2-2 0 0,-4-2 1 15,-7-3-1-15,-2-6-2 0,-11-9 0 16,-7-6-5-16,-7-4-7 0,-4-7-10 16,0 5-22-16,0 1-53 0,-9-3-177 15,-10-3-47-15</inkml:trace>
          <inkml:trace contextRef="#ctx0" brushRef="#br0" timeOffset="-1500.8362">8474 5465 746 0,'0'0'40'0,"0"0"-1"16,0 0-9-16,0 0-11 0,0 0-10 15,0 0-3-15,0 0-2 0,0 0 1 16,0 0-3-16,0 0 0 0,-114 135-3 15,81-86 1-15,-3 4-2 0,1-1 0 16,-1-3-2-16,2-3-6 0,2-6-15 16,6-6-34-16,8-15-167 0,8-5-105 0</inkml:trace>
        </inkml:traceGroup>
        <inkml:traceGroup>
          <inkml:annotationXML>
            <emma:emma xmlns:emma="http://www.w3.org/2003/04/emma" version="1.0">
              <emma:interpretation id="{6ADF6746-13AE-4844-9322-28FDC6AC2274}" emma:medium="tactile" emma:mode="ink">
                <msink:context xmlns:msink="http://schemas.microsoft.com/ink/2010/main" type="inkWord" rotatedBoundingBox="12521,15445 9880,16503 9067,14473 11708,1341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9912.5638">5281 7020 613 0,'0'0'40'0,"0"0"-11"0,0 0-15 0,0 0-1 15,0 0-5-15,0 0 2 0,0 0-1 16,0 0-1-16,0 0 0 0,-10 2 2 16,7-2 2-16,1 0 1 0,-1-2 1 15,2 2-2-15,-2-2-3 0,-6 0 1 16,3-3 0-16,-8 1-1 0,0-3 0 0,8 6-5 15,-7-7-2-15,7 7 0 0,-11-6-3 16,5 4 2-16,3 2 0 0,-9 1 0 16,0 0 0-16,3 0 1 15,-12 0 0-15,15 0 0 0,-4 1 0 0,1 2 0 16,9-3 1-16,-8 3-2 0,6 1-1 16,2-3 0-16,0 2 1 0,6-3-1 15,-3 0 1-15,3 0 0 0,-1 2 0 16,-2-2-1-16,1 3 2 0,-1-3-2 15,2 1 1-15,-2-1 0 0,-3 5-1 0,-3 0 1 16,3 3-1-16,-3 1 0 0,0 0 0 16,0-1 1-16,3 1-1 0,-6 7 0 15,3-5 2-15,-2 4-2 0,5-4 1 16,-3 3-1-16,0-3-3 0,0 0 4 16,0 0-1-16,5-7 1 0,2 3 0 15,-2-3-1-15,1 2 0 0,1 1 0 16,-1 1 1-16,2-2 0 0,-4 0 2 15,5 1-3-15,-4 6 5 0,2-6-4 16,-1-1 3-16,2 9-3 0,-2-7 2 0,1-3-3 16,2 6 0-16,0-11 0 0,-3 0-2 15,3 8 2-15,0 1 0 0,0 2 1 16,0 4-1-16,0-9 1 0,0 1-2 16,8 4 2-16,-4-4-1 0,2 4 1 15,5 0 3-15,-2-2-2 0,0-1-2 0,0-3 1 16,4 3-1-16,-8-8 1 0,5 8-1 15,-5-5 2-15,4-3 0 0,4 6 1 16,-4-4 1-16,6-2-2 16,3 2 0-16,-12-2 0 0,9 0 0 0,-6 0 0 15,6 0 2-15,2 0-2 0,-11 0 2 16,9-2-3-16,-7 0-1 0,-2-1 3 16,9 0 1-16,-8 3-1 15,-1-3 0-15,2 3 0 0,-2-5-4 0,-2 2 2 16,10-4 0-16,-4 3 0 0,-1-4 3 0,5 1-3 15,-4 1 0-15,-1-3-1 0,6 2 0 16,-3-1 1-16,-1 2 2 0,-1-4-1 16,-5 5 0-16,7-4-1 15,-7 5-5-15,1-7 4 0,3 0-4 0,0 0 4 16,-3 0-1-16,-2 0 1 0,5 0 1 16,-7 4-1-16,5-4 0 0,-2 7 2 15,-4-3-3-15,7-4 2 0,-7 8 0 16,-1-5-1-16,5-3 1 0,-1 4-1 15,1-8 1-15,-4 2-2 0,2 6 2 0,-1-7 1 16,1 5-2-16,-2-9 0 0,2 2 0 16,-3 7 0-16,2-6 0 0,1 9 0 15,-3-4 0-15,1 4-2 0,-1 6 2 16,0-9 0-16,0 0 2 0,0 1-2 16,0 0 0-16,0 0 0 0,0-3 0 15,0-3 1-15,-4-1 0 0,-1 0-1 16,4 2 0-16,-2 5-1 0,-3-5 2 15,3 7-1-15,-3-2 1 0,1-2-1 16,1 6-1-16,-1 0 1 0,-5-7-1 0,5 6 1 16,-4-6 0-16,-1 2 0 0,1-3 0 15,-5 4 0-15,5-3 1 0,0 2-2 16,-2-3 2-16,1 1-1 0,1 2 1 16,-3-1 0-16,1 1-1 0,2 0-1 15,-1 3 0-15,1 0 1 0,3 1 1 16,-8-3 1-16,7 7-2 0,-8-6 0 15,-3-2 0-15,3 5-1 0,-5-7 2 16,1 2-1-16,-4-2 1 0,-9-2-2 16,4 2 1-16,2-3 0 0,-1 3-1 0,-1 3 1 15,1 1 0-15,-3 1 1 0,7 1-1 16,-6 3-1-16,14 1 0 0,-7 1 0 16,2 0 1-16,1 0 0 0,1 0-1 15,9 0 0-15,3 0-3 0,-3 0-4 16,0 0-7-16,-6 0-12 0,-3-3-33 0,3-1-82 15,-8 1-182-15,9-5-20 0</inkml:trace>
          <inkml:trace contextRef="#ctx0" brushRef="#br0" timeOffset="-8652.148">5782 6746 582 0,'0'0'61'0,"0"0"-10"0,0 0-14 0,0 0-9 16,0 0-10-16,0 0-3 0,0 0 1 16,0 0 3-16,0 0-2 0,9-24-1 15,24 18-3-15,13-4-4 16,6 2 1-16,5-1-3 0,1 2-2 0,5-2-2 16,-5 1-2-16,-6 1-1 0,-8 4-1 15,-13 2 0-15,-7 1-1 0,-6 0 1 16,-4 1-4-16,-2 4-4 0,-7-2-9 15,-1 7-12-15,-4 4-21 0,0 10-30 16,0-2-91-16,-1 2-134 0</inkml:trace>
          <inkml:trace contextRef="#ctx0" brushRef="#br0" timeOffset="-9091.9617">6069 6817 457 0,'0'0'71'16,"0"0"-16"-16,0 0-13 0,0 0-11 0,0 0-5 16,0 0-3-16,0 0 2 0,0 0-4 15,0 0-4-15,0 0 0 0,-6-86-2 16,6 86-1-16,0-2-2 0,0-7-2 16,0-2-3-16,0 2-1 0,0 2-2 15,0 7 1-15,0-2-1 0,0 2 1 16,0-2 2-16,0 0-2 0,0-1 1 15,0 1 0-15,0 0-4 0,0 0 0 0,0 0 1 16,0 2-2-16,0-3-1 0,0 3 2 16,0 0-3-16,0 3 1 0,0 14 2 15,0 12-1-15,0 8 2 0,0 4-1 16,0-3 3-16,0 7-2 0,0-2 1 16,0-2-2-16,0 2 1 0,0-5-1 15,0 5 3-15,0-6-1 0,0 3 0 16,1-2 3-16,-1-3-3 0,0 0 2 15,0 0-2-15,5-9-2 0,-5-1-1 16,0-7-1-16,0 1 0 0,0 2 0 0,0-13-1 16,0 3 1-16,0-11-1 0,0 0-1 15,0 0-1-15,0 3-4 0,0-1-11 16,0-2-21-16,0 0-33 0,0-5-135 16,0-16-120-16</inkml:trace>
          <inkml:trace contextRef="#ctx0" brushRef="#br0" timeOffset="-8322.8928">5828 7491 712 0,'0'0'39'0,"0"0"3"0,0 0-8 0,0 0-10 16,0 0-4-16,0 0-2 15,0 0-1-15,0 0-3 0,0 0-4 0,133 21-4 16,-72-21-2-16,8-4-3 0,2-5-5 16,-3 5-9-16,-4 2-41 0,-2-5-253 15,-9-4-43-15</inkml:trace>
          <inkml:trace contextRef="#ctx0" brushRef="#br0" timeOffset="-7124.5224">7049 6357 407 0,'0'0'95'0,"0"0"-17"0,0 0-17 15,0 0-15-15,0 0-7 0,0 0-14 0,0 0 1 16,0 0-2-16,0 0-6 0,15-28 3 16,-12 26-10-16,-1 2-4 0,-2 0-3 15,0 0-4-15,0 0 0 0,0 0-1 16,0 9 1-16,-5 8 0 0,-8 6 1 15,-2 3 0-15,-4-2 0 0,0 1 0 0,-5-3 0 16,0-1 1-16,0 4 1 0,-8-3-3 16,8-2 1-16,0 1 0 0,6-9 1 15,8-6 2-15,5-1-2 16,5-5-1-16,-3 0 0 0,3 0-1 0,0 0 3 16,0 2 3-16,0-2 0 0,18 0 0 15,14 0 0-15,2-2-3 0,4-4 0 16,1-1 0-16,-3 0-1 0,-9 4 1 15,-1 0-3-15,-11-1 0 0,1 4-4 16,-1 0 1-16,-9 0-4 0,12 0-10 0,-9 0-17 16,2 0-35-16,1 4-118 0,-12-4-135 15</inkml:trace>
          <inkml:trace contextRef="#ctx0" brushRef="#br0" timeOffset="-6851.0534">7030 6357 690 0,'0'0'59'16,"0"0"-16"-16,0 0-9 0,0 0-16 15,0 0-8-15,0 0 0 0,0 0-6 16,0 0 0-16,0 0 0 0,0 0 0 0,39 49 1 15,-30-15-3-15,-3 5 2 0,-2 1-3 16,4 2 0-16,-4 2 2 16,-2 0-4-16,2 0-1 0,-4-4 0 15,0 0-12-15,-4-7-13 0,-10-4-28 0,-5-5-61 16,4-10-192-16,1-6-12 0</inkml:trace>
          <inkml:trace contextRef="#ctx0" brushRef="#br0" timeOffset="-5929.5199">7296 6230 775 0,'0'0'34'16,"0"0"-11"-16,115 11-6 0,-89 11-12 16,-8 7 1-16,-8 6-3 0,-2 10-3 0,-8 2 1 15,0 7-1-15,-14 1 0 0,-4 0-3 16,-1 1-2-16,-5 0-7 0,-3 0-13 16,-2-5-28-16,2-7-95 0,2-9-161 15,5-14 0-15</inkml:trace>
          <inkml:trace contextRef="#ctx0" brushRef="#br0" timeOffset="-5198.0817">7051 7391 853 0,'0'0'32'0,"0"0"-6"0,0 0-11 16,0 0-8-16,0 0-4 0,0 0 0 15,0 0-1-15,0 0-1 0,75 115-2 16,-72-63 2-16,-2 9-5 0,-1 4-3 16,0 1-31-16,-1-3-149 0,-4-20-145 15,2-13-32-15</inkml:trace>
          <inkml:trace contextRef="#ctx0" brushRef="#br0" timeOffset="-5413.4986">6876 7354 703 0,'0'0'53'16,"0"0"-6"-16,0 0-11 0,0 0-11 16,0 0-10-16,0 0-3 0,0 0-4 0,0 0 1 15,0 0-1-15,0 0 0 0,-30 130-2 16,26-86-1-16,-1 2-2 0,1 5-2 16,-1-3-1-16,4 3 0 0,-2-7-1 15,3-10 1-15,0-6-3 0,0-8-1 16,0-11-6-16,0 8-14 0,0-7-40 0,0-2-245 15,0-8-36-15</inkml:trace>
          <inkml:trace contextRef="#ctx0" brushRef="#br0" timeOffset="-6179.5755">6663 6185 480 0,'0'0'53'15,"0"0"-19"-15,0 0-12 0,0 0-7 16,0 0 4-16,0 0 0 0,0 0-1 15,0 0 6-15,0 0-6 0,0 0 3 0,-91 140-5 16,78-100-4-16,-5 5 0 0,0 2-4 16,1 2 0-16,-1-1-4 15,0 1 0-15,5 0 1 0,2-1-2 0,10-4 0 16,1-3 0-16,6-5-1 0,12-3 1 16,3-6-1-16,4-7-3 0,1-3-4 15,2-6-11-15,4-1-42 0,6-9-138 16,1-1-112-16</inkml:trace>
        </inkml:traceGroup>
      </inkml:traceGroup>
    </inkml:traceGroup>
    <inkml:traceGroup>
      <inkml:annotationXML>
        <emma:emma xmlns:emma="http://www.w3.org/2003/04/emma" version="1.0">
          <emma:interpretation id="{88963C00-8799-4C89-B224-548C1CCF804C}" emma:medium="tactile" emma:mode="ink">
            <msink:context xmlns:msink="http://schemas.microsoft.com/ink/2010/main" type="paragraph" rotatedBoundingBox="11530,14329 3369,16696 2678,14315 10839,1194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DBEE9BE-0B76-4ADC-8484-85FD1CB587D9}" emma:medium="tactile" emma:mode="ink">
              <msink:context xmlns:msink="http://schemas.microsoft.com/ink/2010/main" type="line" rotatedBoundingBox="11530,14329 3369,16696 2678,14315 10839,11949"/>
            </emma:interpretation>
          </emma:emma>
        </inkml:annotationXML>
        <inkml:traceGroup>
          <inkml:annotationXML>
            <emma:emma xmlns:emma="http://www.w3.org/2003/04/emma" version="1.0">
              <emma:interpretation id="{3340B554-DDFA-4DEC-A49D-298B84E3E742}" emma:medium="tactile" emma:mode="ink">
                <msink:context xmlns:msink="http://schemas.microsoft.com/ink/2010/main" type="inkWord" rotatedBoundingBox="11390,13849 9378,14432 8880,12714 10892,1213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31464.6356">5403 5117 344 0,'0'0'72'0,"0"0"-11"16,0 0-3-16,0 0-16 0,0 0-9 16,0 0-9-16,0 0-10 0,0 0-1 15,0 0 2-15,43-34 0 16,-43 33 3-16,0 1-1 0,0 0-3 0,5-2 0 16,-5 2-1-16,1-3-1 0,-1 3 1 15,0-2-4-15,4-1-2 0,-4 2 1 16,0-1-1-16,0-1-1 0,0 1 0 15,0-6-1-15,0 2-1 0,-4 0 0 16,-3-3-1-16,2 5-1 0,1 0-1 0,-10-6 1 16,5 9 0-16,5-4 0 0,-11 1 1 15,6 4-1-15,-9-2 0 0,3 2 0 16,-5 0 0-16,-8 0 0 0,1 0 1 16,-11 2-2-16,15 2 0 0,-1 1-1 15,0 1-1-15,11-1 2 0,-8 1 1 16,7 0-1-16,7-3 2 0,-8 3-3 15,13-1 0-15,-5-3 0 0,-4 7 0 16,7-4 0-16,-5 6 1 0,-2-3 0 16,2 3-1-16,0-2 0 0,5-5 1 0,-2 7-2 15,3-5 2-15,1 2-1 0,-1-1 0 16,2-1 0-16,-2 1 0 0,1-1 0 16,-1 10 1-16,3-8-2 0,0-2 1 15,0 10 1-15,0-6-1 0,0 5 1 16,0 0-1-16,0 1 4 0,0 0 0 0,0-3 1 15,0 1-3-15,0-3-1 0,5 3-1 16,2-2 2-16,-1-1-2 0,3-3 1 16,-3 3 0-16,3-3 0 15,-1 1 1-15,-4-4-2 0,4 1 1 0,-1-1 0 16,-2-2 0-16,8 5 0 0,-7-5 3 16,8 2 0-16,1-2-2 0,3 0 1 15,6-3-3-15,-6 0 2 0,7 0 0 16,-6 0 0-16,-4-3 1 0,3 1-2 15,-5-4-1-15,2 1 2 0,-7 4 0 0,4-7 0 16,-5 3 3-16,4-1-3 0,-2-2 0 16,1-2 1-16,2 3-3 0,-6-3 1 15,3 2 2-15,-4 3-7 0,1-9 5 16,-2 7-5-16,4-5 1 16,-2-4 4-16,-2 3-1 0,7-8 0 0,-4 9 2 15,2-8-1-15,-3 9 1 0,0-3 0 16,4-5-1-16,-6 5 0 0,5-5-1 15,-4 6 1-15,-1-3 0 0,1 3 0 16,-4-5-2-16,4 1 2 0,-5-3-2 0,3 2 2 16,-3-4 0-16,0-7 0 0,0 11 0 15,0-8 0-15,0 8 0 0,0 2-2 16,-3 1 1-16,-3 0 1 0,-3-6 0 16,-6-3 1-16,-5-2-1 0,-3 0 0 15,-1 1-1-15,-4 6 1 0,-4 2-1 0,-1 1 0 16,-1 2 1-16,-2 1-2 0,-4 2 0 15,0 0 1-15,2 3-1 16,10 0 0-16,-1 5 1 0,11-1-1 16,2 4 1-16,-3-2 0 0,10 2-3 0,-9 0-2 15,12 0-3-15,-3 0-7 0,3 0-10 16,6 0-21-16,-3 0-40 0,3 2-227 16,5 9-22-16</inkml:trace>
          <inkml:trace contextRef="#ctx0" brushRef="#br0" timeOffset="-30515.7023">5994 4721 594 0,'0'0'47'0,"0"0"-9"15,0 0-17-15,0 0-7 0,0 0-2 16,0 0-1-16,0 0 1 0,0 0 1 16,0 0-1-16,123-52 3 0,-76 43-3 15,-1 2-2-15,1 2-4 0,-5 1-6 0,-5 4-3 16,-11-2-2-16,-2 2-4 0,-7 0-10 15,-7 5-15-15,10 8-27 16,-8-4-46-16,-2-1-81 0,-5-3-95 16</inkml:trace>
          <inkml:trace contextRef="#ctx0" brushRef="#br0" timeOffset="-30171.547">6031 5080 594 0,'0'0'51'0,"0"0"-13"0,0 0-18 15,0 0-3-15,0 0-2 0,0 0 1 16,0 0-2-16,0 0-5 0,133-11-2 16,-87 6-3-16,1 1 0 0,-14 0-4 15,0 3-4-15,-14 1-6 0,1 0-20 16,9 0-36-16,-11 0-87 0,6 5-147 15</inkml:trace>
          <inkml:trace contextRef="#ctx0" brushRef="#br0" timeOffset="-29958.4734">6046 5349 613 0,'0'0'66'0,"0"0"-7"16,0 0-13-16,0 0-12 0,0 0-9 0,113 32-9 15,-68-27-7-15,0-2-6 0,2-2-6 16,-2-1-22-16,-6 0-99 0,-6-1-191 16,0-9-26-16</inkml:trace>
          <inkml:trace contextRef="#ctx0" brushRef="#br0" timeOffset="-30900.589">6022 4736 591 0,'0'0'62'0,"0"0"-7"0,0 0-16 0,0 0-7 15,0 0-9-15,0 0-5 0,0 0-5 0,0 0-7 16,0 0 0-16,0-26-2 15,0 26-1-15,0 0 4 0,0 0-1 16,0 4-2-16,5 15 2 0,4 13-2 16,0 15 0-16,0 6 0 0,-3 5 1 0,-2 0-2 15,1 0 2-15,1 0-2 0,-2-5 1 16,-1-6 1-16,-3-6-1 0,2-9 4 16,-2-6-7-16,0-9 2 0,0-8-2 15,0 8-1-15,0-7 0 0,0-3-1 16,0 1-2-16,0-8-3 0,0 0-8 0,0 0-23 15,-2 0-31-15,-2 0-93 0,-1-18-162 16,-4-12 7-16</inkml:trace>
          <inkml:trace contextRef="#ctx0" brushRef="#br0" timeOffset="-28665.2944">4818 6071 379 0,'0'0'66'15,"0"0"-19"-15,0 0-14 0,0 0-15 16,0 0-5-16,0 0-2 0,0 0 0 0,0 0 1 16,0 0 4-16,-111 6 2 0,111-6 4 15,-2 0 2-15,2 0 1 0,-3 2 0 16,2-2-3-16,-2 0-3 0,1 3-3 16,-1-3-1-16,2 0-3 0,1 1-1 15,-5-1-1-15,5 0-4 0,0 0 0 0,0 2-1 16,0-2-1-16,0 3 0 15,0-3 0-15,0 0 0 0,0 2 2 16,15 1 1-16,9-2-1 0,8-1 0 16,1 0-1-16,5 0-1 0,1 0 0 0,1-1-1 15,4-4-1-15,-2 0-1 0,5-1 0 16,-5 0 0-16,1 1-1 0,-2 2 1 16,-2 2 0-16,-6 1 0 0,5-3-1 15,-5 3 0-15,0-2 0 0,0 0 0 16,4 0 1-16,-4 2-1 0,1-2-1 0,-3-1 2 15,-7 1-2-15,2 1 1 16,1-2 0-16,-9 1 0 0,7 2 1 16,-8 0-1-16,-1 0 0 0,12 0 0 15,-13 0-1-15,13 0 1 0,-5 0 0 0,5 0 1 16,8 0 0-16,-3 0-1 0,2 0 0 16,3 0 0-16,4-3 0 0,1-3 1 15,4 1-1-15,1-2 0 0,-1 3 1 16,-1-3-1-16,1 3 0 0,-4 0 0 15,2 0-1-15,-5-1 1 0,3 3 1 0,-1 2 1 16,0-3 0-16,0-1-1 0,-4 3-1 16,4-5 1-16,-4 3 0 0,-14 1 1 15,3-1 0-15,-11 3 1 0,2-3 1 16,2 3 1-16,-11 0 0 0,0 0 1 16,-9 0-1-16,0 0-1 0,0 0-3 15,3 0-1-15,-2 0-1 0,-1 0-5 16,5 0-6-16,-5-3-29 0,0 3-119 15,0-8-169-15,-14-11-30 0</inkml:trace>
        </inkml:traceGroup>
        <inkml:traceGroup>
          <inkml:annotationXML>
            <emma:emma xmlns:emma="http://www.w3.org/2003/04/emma" version="1.0">
              <emma:interpretation id="{F22A1F9C-98F4-4B01-A79E-9CC5869C03FD}" emma:medium="tactile" emma:mode="ink">
                <msink:context xmlns:msink="http://schemas.microsoft.com/ink/2010/main" type="inkWord" rotatedBoundingBox="8278,14255 7575,14459 7404,13870 8107,13666"/>
              </emma:interpretation>
            </emma:emma>
          </inkml:annotationXML>
          <inkml:trace contextRef="#ctx0" brushRef="#br0" timeOffset="-61717.1209">3008 5953 301 0,'0'0'72'0,"0"0"-2"15,0 0-1-15,0 0-12 0,0 0-13 16,0 0-7-16,0 0-5 0,0 0-2 0,0 0-4 15,0 0-3-15,-38-11-3 0,35 11-3 16,2 0-3-16,-4 0-1 0,5 0-3 16,0 0-2-16,-4 0-2 0,4 0-1 15,0 0 2-15,4 0 0 0,25 0 3 16,13-6 0-16,20 4 0 0,7-3 3 16,3 3-2-16,8 0-2 0,-10 2-4 15,-8 0-3-15,-11 0-3 0,-21 0 0 16,-3 4 2-16,-12-2 0 0,-7-2 2 15,-2 3-2-15,-6-3 1 0,0 0-1 0,0 0-1 16,0 0 2-16,4 2 1 16,-4-2-3-16,0 0-2 0,2 0-2 0,-2 0-3 15,0 0-3-15,3 0-5 0,-3 0-16 16,0 6-24-16,-9 0-51 0,-9 7-148 16,-8-2-65-16</inkml:trace>
          <inkml:trace contextRef="#ctx0" brushRef="#br0" timeOffset="-61224.1403">3028 6417 378 0,'0'0'62'0,"0"0"-5"0,0 0-1 0,0 0-8 16,0 0-5-16,0 0-3 0,0 0-7 16,0 0-2-16,0 0-3 15,0 0-5-15,-47 12-6 0,45-11-4 0,2-1-4 16,-3 0-2-16,3 4-1 0,0-4 1 16,0 1 2-16,14-1 2 0,18 0 2 15,7 0-2-15,16 0 0 0,7-1 0 16,6-9-3-16,7 3 0 0,0-2-1 15,-4 1-1-15,-7 1-2 0,-16 0-4 0,-10 3 0 16,-19 2 0-16,-10 2 2 0,-9 0-3 16,0 0 1-16,0 0-3 15,3 0-4-15,-1 0-6 0,-2 0-18 16,0 0-69-16,0 0-220 0,-11 0-32 0</inkml:trace>
        </inkml:traceGroup>
        <inkml:traceGroup>
          <inkml:annotationXML>
            <emma:emma xmlns:emma="http://www.w3.org/2003/04/emma" version="1.0">
              <emma:interpretation id="{D67EF604-02F8-495D-90FF-07BEC6F13940}" emma:medium="tactile" emma:mode="ink">
                <msink:context xmlns:msink="http://schemas.microsoft.com/ink/2010/main" type="inkWord" rotatedBoundingBox="6481,15794 3369,16696 2678,14315 5790,1341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-67731.2122">-1642 6351 220 0,'0'0'39'0,"0"0"0"0,0 0-2 16,0 0 11-16,0 0 6 0,0 0 9 0,0 0-2 15,0 0-11-15,0 0-6 0,5 21-8 16,25-20-6-16,16 2-4 16,10-3-8-16,6 0-2 0,13-1 1 15,10-9 2-15,15 2 2 0,17-3 1 0,11-2-3 16,9 0-9-16,-1-3 1 0,6-1-10 16,-10 1 2-16,-1 3-3 0,-11 2 0 15,-4 2 0-15,-8 2 0 0,-7 3 1 16,-8 1-1-16,-9-3 0 0,-12 4 0 15,-6 2-1-15,-13 0 0 0,-17 0 1 0,-7 0-2 16,-11 0 1-16,-12 0-2 0,4 0-3 16,-10 0-8-16,0 0-9 0,0 0-12 15,0 0-24-15,0 0-54 0,0 0-185 16,0 0-17-16</inkml:trace>
          <inkml:trace contextRef="#ctx0" brushRef="#br0" timeOffset="-66799.6281">-1080 7262 522 0,'0'0'43'0,"0"0"-18"0,0 0-7 15,0 0-9-15,0 0 1 0,-123-39 5 16,92 44-3-16,0 13 8 0,-2 6-3 16,5 4 2-16,-4 4 0 0,8 7-3 0,2 2-2 15,7-3-4-15,4 2-2 0,7 0-3 16,4-4 2-16,0-3-3 0,10-5 3 16,10-4 2-16,7-3 3 0,1-8 1 15,5-6 2-15,2-7-1 0,3 0-2 16,-2-17-1-16,-3-7-1 0,-5-6-2 15,-1-9-2-15,-10-5-1 0,-5-6-3 0,-12-8 2 16,0-6-1-16,-14-6-5 0,-8-3 2 16,-7 0-5-16,1 2 3 0,-10 10 2 15,-4 6-2-15,-9 11-1 0,-6 10 1 16,-5 10 0-16,-4 13 0 0,9 9 1 16,4 2-4-16,8 8-1 0,8 11-7 15,12 2-10-15,10 0-7 0,11-4-15 16,10 1-23-16,21-6-159 0,15 9-82 15</inkml:trace>
          <inkml:trace contextRef="#ctx0" brushRef="#br0" timeOffset="-66172.6626">-184 6986 638 0,'0'0'51'0,"0"0"-10"15,0 0-10-15,0 0-3 0,0 0-7 0,0 0-2 16,0 0-2-16,0 0-2 0,0 0-4 16,-22-36-3-16,22 33-4 0,-2 3-2 15,2 0-3-15,0 0 1 0,-3 0-1 16,3 20 2-16,0 9-1 0,0 8 2 15,0 3 0-15,0 3 2 0,0 0-2 0,0 4 2 16,0-1 3-16,5 0-5 0,-1 1 3 16,1-4-4-16,-1 1-1 15,-4-1 1-15,0-6 0 0,0-9-1 16,0 0 0-16,0-11-1 0,0 1 1 0,0-1 0 16,0-9-2-16,0 0 2 0,0-8-3 15,0 7-1-15,0-1-5 0,0 1-12 16,0 2-17-16,0-9-25 0,0 0-106 15,0 0-144-15</inkml:trace>
          <inkml:trace contextRef="#ctx0" brushRef="#br0" timeOffset="-65432.8525">-463 7698 610 0,'0'0'55'16,"0"0"-5"-16,0 0-12 0,0 0-8 0,0 0-6 15,0 0-3-15,0 0 1 0,0 0-5 16,0 0-6-16,0 0-4 0,165 37-3 16,-102-42-2-16,6-3-2 0,4-3-3 15,-3 5-8-15,-4-5-37 0,-1 1-157 16,-8-4-122-16</inkml:trace>
          <inkml:trace contextRef="#ctx0" brushRef="#br0" timeOffset="-65799.5961">-513 7082 614 0,'0'0'47'0,"0"0"-4"0,0 0-13 16,0 0-10-16,0 0-8 0,0 0 1 15,0 0 0-15,0 0 0 0,0 0 0 0,0 0-1 16,141-16 0-16,-83 14-2 0,2-3-4 16,0 1-3-16,-3 1-3 0,-4-2-2 15,-5 0-8-15,-6 0-14 0,-2 1-26 16,-7 2-44-16,-8-1-94 0,-6 3-118 15</inkml:trace>
          <inkml:trace contextRef="#ctx0" brushRef="#br0" timeOffset="-63497.1303">358 6337 522 0,'0'0'48'0,"0"0"-10"0,0 0-11 16,0 0-5-16,0 0-5 0,0 0 3 15,-104 142-1-15,90-89-2 0,5 5 0 0,5 6-4 16,4 1-6-16,0 0-1 15,15-1-3-15,6-5-1 0,3-4-2 16,6-4-1-16,6-9-3 0,3-6-6 16,3-11-29-16,0-13-95 0,9-12-161 0</inkml:trace>
          <inkml:trace contextRef="#ctx0" brushRef="#br0" timeOffset="-63256.2692">1317 6445 818 0,'0'0'25'16,"0"0"-4"-16,149 36-11 0,-116-7-5 15,-9 11-2-15,-5 9-1 0,-5 10 1 16,-10 8-2-16,-4 0-2 0,-4 5 0 15,-16-7-4-15,-7 0 1 0,-6-7-2 0,-4-6-11 16,-12-3-19-16,3-5-45 0,-2-11-222 16,7-6-20-16</inkml:trace>
          <inkml:trace contextRef="#ctx0" brushRef="#br0" timeOffset="-64191.3017">684 6599 429 0,'0'0'53'0,"0"0"-5"0,0 0-7 16,0 0-4-16,0 0-4 0,0 0-3 15,0 0-6-15,0 0-2 0,0 0-2 16,0 0-4-16,-20-7-3 0,17 7-2 0,2-2-3 16,-2 2 0-16,1 0-1 0,-1-2 0 15,2 2 0-15,1 0 2 0,-5-3-1 16,5 3 0-16,0 0-1 0,0-2-1 16,-4 2 0-16,4-1 0 0,0 1 0 15,0-3-3-15,-2 3 0 0,2-4 0 0,-3 3-1 16,3-1 0-16,-1 1-1 15,1-3-1-15,0 1 1 0,0 2-1 16,0-1 1-16,0-1 1 0,0 1 1 16,0 0 0-16,0 0 0 0,0-5 0 0,1 1 0 15,4 1-1-15,4-3 0 0,-3 3 0 16,7-1 0-16,7-3-1 0,-7 2 2 16,11-1-2-16,-1 5 0 0,-3-2 1 15,8 3-2-15,-5 2 0 0,4 0 1 16,3 2 0-16,-6 9-2 0,-6 1 1 0,0-1-1 15,-8 4-2-15,-1 3 3 0,-3-5-1 16,-3 9 1-16,-3 0-1 16,-3-2 1-16,-9 7-1 0,-6-5 0 15,-4 0 1-15,-2-1-1 0,9-7 1 0,-3-1 0 16,9-4-1-16,4-5 1 0,1 1-1 16,4-5 2-16,0 0-1 0,0 0-1 15,0 0 0-15,0 1 0 0,4-1 1 16,19 0 0-16,1 0 1 0,13-1 1 15,-4 1-2-15,-5 0 1 0,-4 9 0 0,-9 2-3 16,-5 5 2-16,-2-6 0 0,-8 10-3 16,0 9 4-16,-18-3-2 0,-6 7 1 15,-10-6 0-15,-3-3-1 16,-5-3-2-16,3-6-1 0,1 0-1 0,1-7-6 16,9 0-5-16,0-7-16 0,-1-1-27 15,2-6-51-15,-1-12-192 0,8 4-12 16</inkml:trace>
          <inkml:trace contextRef="#ctx0" brushRef="#br0" timeOffset="-62713.2755">773 7649 664 0,'0'0'56'0,"0"0"-6"16,0 0-9-16,0 0-15 0,0 0-5 15,0 0-8-15,0 0-3 0,0 0 0 16,0 0-4-16,-17 0 1 0,17 2-1 15,-2 17 1-15,2 6 1 0,0 10-1 16,0 8-1-16,0 3-2 0,0 2 0 0,2 4-3 16,3-2 2-16,-1-2-2 15,1-3 1-15,-1-3-2 0,-1-2 0 16,2-5-2-16,-4-11-2 0,-1-8-8 0,5-8-37 16,-5-8-237-16,0 0-61 0</inkml:trace>
        </inkml:traceGroup>
      </inkml:traceGroup>
    </inkml:traceGroup>
    <inkml:traceGroup>
      <inkml:annotationXML>
        <emma:emma xmlns:emma="http://www.w3.org/2003/04/emma" version="1.0">
          <emma:interpretation id="{F33F19A5-DAAC-4506-B032-57A842ECAB8A}" emma:medium="tactile" emma:mode="ink">
            <msink:context xmlns:msink="http://schemas.microsoft.com/ink/2010/main" type="paragraph" rotatedBoundingBox="16707,10858 3422,14471 2873,12452 16158,88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6BD4E1-E1EA-40CE-B275-5654C6756BCA}" emma:medium="tactile" emma:mode="ink">
              <msink:context xmlns:msink="http://schemas.microsoft.com/ink/2010/main" type="line" rotatedBoundingBox="16707,10858 3422,14471 2873,12452 16158,8839"/>
            </emma:interpretation>
          </emma:emma>
        </inkml:annotationXML>
        <inkml:traceGroup>
          <inkml:annotationXML>
            <emma:emma xmlns:emma="http://www.w3.org/2003/04/emma" version="1.0">
              <emma:interpretation id="{BD93F1D0-1064-47EA-96F9-18B45FA41D81}" emma:medium="tactile" emma:mode="ink">
                <msink:context xmlns:msink="http://schemas.microsoft.com/ink/2010/main" type="inkWord" rotatedBoundingBox="16707,10858 13883,11626 13334,9607 16158,8839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-160983.4131">8958 1725 324 0,'0'0'62'15,"0"0"-6"-15,0 0-1 0,0 0-5 0,0 0-3 16,0 0-5-16,0 0-8 0,0 0-7 16,0 0-4-16,0 0-4 0,-108-29-5 15,99 29-4-15,9 0-2 0,-3 0-2 16,3 0-1-16,-1 0 0 0,-2 0 0 16,1 0-3-16,2 0 2 0,0 0 2 15,0 0 3-15,0 0 3 0,15 3 0 16,12 2 0-16,12-3-2 0,8-1 0 15,10-1-2-15,9 0 0 16,9 0-2-16,9-1-1 0,11-3 0 0,7-2-1 0,4-4-1 16,6 1 2-16,6 0-1 0,0-2-3 15,1 0 1-15,1 0-1 0,-1 0 0 16,-5 0 1-16,-1 2-2 0,-5 0 0 16,-4 2 0-16,-5 3 0 0,-5 2 0 15,-13 2-2-15,-8 0 2 0,-15 0 0 0,-19 0 0 16,-17 0 0-16,-11 0 0 15,-11 0 0-15,0 0 2 0,0 0-4 16,3 0 1-16,-2 0-1 0,2 0-1 16,-1 0-2-16,1 0-5 0,-2 0-9 0,1 0-20 15,-2 0-40-15,0 0-182 0,0-9-66 16</inkml:trace>
          <inkml:trace contextRef="#ctx0" brushRef="#br0" timeOffset="-160302.9382">9412 2461 547 0,'0'0'40'0,"0"0"-2"15,0 0-5-15,0 0-6 0,0 0-2 16,-132 108-3-16,109-72-1 0,4 1-5 16,1 0-3-16,3 1-3 0,6-12-2 15,7 1-2-15,2-6 2 0,0-4 0 16,6 2 2-16,3-10 2 0,9-9-1 0,6 0-1 15,5-13-3-15,9-12-1 0,-5-10-1 16,-6-6 0-16,-6-4-2 0,-5-8 1 16,-10-2-2-16,-6-7-5 15,-6-2 4-15,-16 0-4 0,-7 2 4 0,-4 7 0 16,-4 10-2-16,-4 11 2 0,2 4-3 16,-3 13-2-16,3 8-2 0,-3 7-10 15,1 2-14-15,-1 11-26 0,3 4-47 16,1 3-186-16,10 4-29 0</inkml:trace>
          <inkml:trace contextRef="#ctx0" brushRef="#br0" timeOffset="-158737.2502">9969 2459 492 0,'0'0'44'0,"0"0"-6"0,0 0-6 0,0 0-10 16,0 0-6-16,0 0-7 0,0 0 3 16,0 0-5-16,0 0 0 0,99-124 2 15,-89 117 0-15,2-1 0 0,-1 2 2 16,2-2-2-16,-2 1-1 0,1 1-1 15,-2-1 0-15,-5 3-1 0,6-3 1 0,-4 3-1 16,-2-1 2-16,1 3-2 0,-6 2 2 16,0-2-2-16,0 2 0 0,1-1 2 15,2-2 0-15,-1 3 1 16,1-3-1-16,-3 3-2 0,1-2 0 0,-1 2-2 16,0-1-2-16,3 1-2 0,-3-2 1 15,0 2-2-15,0-5 0 0,0 5 1 16,0 0-2-16,-4 0 2 0,-11 0 2 15,-2 0-3-15,-4 7 1 0,-2 3 1 16,4 1-1-16,-5 6 0 0,6-4 1 0,3-1-1 16,1 1 0-16,5-4 4 0,-4 8-4 15,2-1 4-15,4-4-4 0,1 12-1 16,-3 0 0-16,7-10 3 0,-2 16 0 16,-1-4 0-16,5-8 2 0,-3 11-3 15,3-3-1-15,0-1 2 0,8 5-1 0,2-5 2 16,4-3 1-16,-4-9-1 15,4 3 0-15,1-5 0 0,-2-4 0 16,5 2 1-16,-7-3 0 0,-7-4-1 16,5 1-1-16,-3-3 0 0,11 0-2 0,2-8 2 15,5-4 0-15,1-6 0 0,-3-7-1 16,-1-4 0-16,2-4-3 0,-1-3 3 16,-4 2-1-16,-3 0 0 0,-4 12 1 15,-7 7 0-15,1 11 0 0,-5 4-1 16,0 0 0-16,0 0-1 0,3 0-2 0,-3 0 1 15,1 0-1-15,4 0 1 0,4 13 2 16,1 9 0-16,8 6 0 16,1 1 0-16,0-2 1 0,4-5 0 0,-4-2 1 15,-4-3-1-15,0-6 0 0,-3-6 0 16,0 0 0-16,2-1 1 0,-7-4 1 16,8 0 1-16,-6-3-1 0,2-3 0 15,-2-15-2-15,-3-4 0 0,-6-7 0 16,0-13-1-16,-6-1-1 0,-9 3-3 15,1 3 4-15,4 13-4 0,2 8 3 0,7 12 0 16,1 7-2-16,0-2-4 0,0 2-7 16,0-2-17-16,0-3-28 0,6 1-77 15,9 2-183-15,1-1 2 0</inkml:trace>
          <inkml:trace contextRef="#ctx0" brushRef="#br0" timeOffset="-157496.1167">10916 1768 288 0,'0'0'9'0,"0"0"0"16,0 0-1-16,0 0-2 0,0 0 0 15,0 0 11-15,0 0 15 0,0 0 9 16,0 0 8-16,0 0-1 16,-24 13-5-16,6 11-4 0,4 4-3 0,1 4-10 15,4 3-1-15,3 3-5 0,4 2 1 16,2-2-6-16,0 5-3 0,2 2-5 15,11-4-2-15,-2 4-2 0,2-5-3 16,1-4-1-16,4 1-1 0,1-5 0 16,5-4-10-16,6-9-14 0,11-3-55 15,6-16-200-15,1 0-18 0</inkml:trace>
          <inkml:trace contextRef="#ctx0" brushRef="#br0" timeOffset="-156834.8944">10974 2820 698 0,'0'0'44'0,"0"0"-8"0,0 0-13 15,0 0-12-15,0 0-5 0,0 0 1 16,0 0-1-16,0 0 2 0,0 0-3 16,8 133-3-16,-4-90-2 15,1-2-2-15,-1-1-2 0,1-14-2 0,1 2-11 16,-6-9-24-16,4-10-40 0,1 8-124 16,-4-11-103-16</inkml:trace>
          <inkml:trace contextRef="#ctx0" brushRef="#br0" timeOffset="-158116.4308">11108 1967 544 0,'0'0'60'0,"0"0"-9"0,0 0-13 16,0 0-8-16,0 0-5 0,0 0-4 16,0 0 2-16,90-113-9 0,-66 113-4 15,0 0-4-15,-4 7-7 0,7 9 1 16,-9 10-1-16,-12 2 1 0,0 4-1 16,-6 8 0-16,-6 0-1 0,-4 2 2 15,-11-2 0-15,4-4 0 0,-6-6 2 16,14-10-1-16,0-9-1 0,8-3 0 15,1-8 0-15,0 3 2 0,6 6 2 16,13-1-1-16,15-5-1 0,6-3-2 0,4-3-5 16,1-13-7-16,-6-1-24 0,0 0-54 15,-9-3-207-15,-4 1-24 0</inkml:trace>
          <inkml:trace contextRef="#ctx0" brushRef="#br0" timeOffset="-157249.693">11558 1814 691 0,'0'0'31'0,"0"0"-2"0,154 8-9 15,-107 3-10-15,-8 7-8 0,-7 7-1 16,-8 4-2-16,-11 6 2 0,-11 9-1 15,-2 4 2-15,-15 3-3 0,-12 2-1 0,-6 1-4 16,-6-7-12-16,-8-2-23 0,0-2-50 16,1-14-180-16,7-2-29 0</inkml:trace>
          <inkml:trace contextRef="#ctx0" brushRef="#br0" timeOffset="-156664.683">11219 2750 838 0,'0'0'21'0,"0"0"-2"16,0 0-6-16,0 0-6 0,0 0-4 15,0 0-1-15,0 0-2 0,97 150-1 16,-81-97-5-16,1 5-25 0,-5 1-94 15,-5-3-193-15,-5-8-37 0</inkml:trace>
        </inkml:traceGroup>
        <inkml:traceGroup>
          <inkml:annotationXML>
            <emma:emma xmlns:emma="http://www.w3.org/2003/04/emma" version="1.0">
              <emma:interpretation id="{885965CA-5EF9-4DB6-BB10-F8104A50B537}" emma:medium="tactile" emma:mode="ink">
                <msink:context xmlns:msink="http://schemas.microsoft.com/ink/2010/main" type="inkWord" rotatedBoundingBox="11489,11323 8839,12043 8674,11437 11324,10716"/>
              </emma:interpretation>
            </emma:emma>
          </inkml:annotationXML>
          <inkml:trace contextRef="#ctx0" brushRef="#br0" timeOffset="-150876.9398">4175 3535 380 0,'0'0'65'15,"0"0"-1"-15,0 0-8 0,0 0-8 16,0 0-5-16,0 0-6 0,0 0-6 0,0 0-4 16,0 0-5-16,-54 5-9 0,51-2-3 15,3-3-4-15,-2 0-1 0,2 0-2 16,0 0 1-16,-3 0-1 0,3 0-1 16,0 0 1-16,0 0 0 0,0 0-1 15,0 0 2-15,3 2-1 0,12-1 2 16,9 3-1-16,8-4-1 0,2 0 1 15,4 0-2-15,4 0 0 0,5 0 2 16,4-5-2-16,-3-3 1 0,7 3-1 16,-7-2-2-16,-1 3 0 0,-17-1 0 0,2 3 1 15,-8 2 1-15,-2 0-1 0,4 0-1 16,-10 0 1-16,1 0-1 0,-1 0 0 16,4 0 1-16,4-3 0 0,8 3-1 15,2-1 0-15,4-4 1 0,-5 3-2 16,4-2 1-16,3-1 1 0,-3 3-1 15,-4-1 0-15,-6 2 0 0,0 1 1 0,-3-2 0 16,-9 2 0-16,5 0 1 16,-2 0-1-16,-9 0-1 0,0 0 1 15,6-3 0-15,-4 3 0 0,10 0 0 0,7-2 0 16,-11-1-1-16,14 2 0 0,-4-5 0 16,-1 5 0-16,3-2 0 0,-2 1 1 15,-9-1-1-15,-2 3 0 0,11-2 2 16,-9 1 0-16,8-2 0 0,-10 3 0 15,1-2-1-15,-1 0 0 0,1 0 1 0,-1 0 0 16,1-1-1-16,10 2-1 0,-12-2 0 16,12 1-1-16,-12 0 2 0,3 2-1 15,0 0 1-15,-3 0 0 0,5 0-1 16,-2 0 0-16,9 0-1 0,-7 0 1 16,8 0 1-16,-4 0 0 0,-1 0-1 15,7-3 1-15,-2 3-1 0,4-1 0 16,2-2 0-16,-6 1 1 0,-1 0-1 15,-11 2 0-15,2-2 0 0,2-2 0 16,-11 4 0-16,9 0 0 0,-9 0 1 0,0 0 0 16,6 0-1-16,-6 0 0 0,0 0-1 15,6 0 1-15,-6 0-1 0,6 0 1 16,3 0 1-16,-12 0-1 0,12 0 2 16,-9 0-2-16,0 0 0 0,6 0 0 15,-4 0-1-15,7 0 3 0,9 4-1 0,-3-2 1 16,0 0 1-16,3-2-1 15,1 0 0-15,6 0 1 0,5 0-1 16,-2 0 0-16,-13 0 0 0,5 0-1 16,-2 0 0-16,-9 0 0 0,11 0 1 0,-14 0 0 15,0 0 2-15,3 0-1 0,-14 0 1 16,14 0 1-16,-9 0-1 0,-3 0-1 16,5 0 0-16,-11 0-1 0,0 0-1 15,0 0 1-15,3 0-2 0,-2 0 1 16,2 0 0-16,-1 0-1 0,1 0 0 0,-2 0 1 15,2 0-2-15,-1 0 0 0,1 0-2 16,-3 0-2-16,1 0-8 16,-1 0-17-16,-4 0-58 0,-25 0-236 15,-5 0-29-15</inkml:trace>
        </inkml:traceGroup>
        <inkml:traceGroup>
          <inkml:annotationXML>
            <emma:emma xmlns:emma="http://www.w3.org/2003/04/emma" version="1.0">
              <emma:interpretation id="{ACF33CEC-0772-475A-A3A9-E54EADF571F6}" emma:medium="tactile" emma:mode="ink">
                <msink:context xmlns:msink="http://schemas.microsoft.com/ink/2010/main" type="inkWord" rotatedBoundingBox="5043,13501 3288,13978 2950,12735 4705,12258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69796.5392">-866 5435 429 0,'0'0'61'0,"0"0"-14"0,0 0-17 16,0 0-3-16,0 0-7 0,0 0-1 0,0 0-4 15,0 0 0-15,0 0-1 0,-20-63 0 16,11 55 0-16,-1 0 1 0,-1 1-2 16,-2 3 0-16,-1-2-3 0,-4 5-1 15,3-2-1-15,-3 3-1 0,-1 0 0 16,5 0-1-16,-1 0-2 0,6 0 1 0,-6 0 0 15,6 0-1-15,-9 0 2 0,-2 0-1 16,5 3 0-16,-12 4 2 16,5-1-1-16,-8 3 1 0,7-2 0 0,-1-2-2 15,1 2 0-15,7-3-1 0,-11 5-1 16,16-4 1-16,-2 1-2 0,-1 2 1 16,8-8 0-16,2 6-1 0,-1-1 0 15,1 0 0-15,-1-2 0 0,-4 11 0 16,9-8 2-16,-4 0-2 0,2 8-1 15,-1-8 1-15,2 1-2 0,-2 7 1 0,3-7 0 16,-2-2-1-16,2 12 0 0,0-6 0 16,0 6 1-16,0 7-1 0,0-9 0 15,6 9 0-15,-1-12 2 0,-1 1-2 16,5 0 2-16,-3-2-2 0,2 2 0 16,-2-2 0-16,3-1-1 0,0-1 2 15,6 4 0-15,-6-5 1 0,13 5 1 16,-5-5-2-16,-4-4 0 0,6 5 1 15,3-2 0-15,-11-3 1 0,4 0 0 16,-2-1-2-16,-4-3 0 0,9 0 1 0,8 0-2 16,-4-3 2-16,7-5 0 0,2-1 0 15,-5 1 0-15,1-7 0 0,-3 4-2 16,5-2 1-16,-2 0 0 16,-2 1 0-16,-7 4 1 0,2-3-1 0,-8 3-1 15,-2 0 2-15,1 2-1 0,-4-5 1 16,3 2 3-16,-4-2-5 0,0 0 1 15,1-3 0-15,2-7-1 0,-3-3 0 16,3 2-2-16,-3 4 3 0,-1-4 0 16,-1 6 0-16,4-6 2 0,-7 9-2 0,4-5 0 15,-1 1-3-15,-4 0 3 0,5 1-3 16,-5-5 5-16,1 3 0 0,-1-3-2 16,0-10 1-16,0 1-3 0,0-7 2 15,-1 2-1-15,-8 0 1 0,0-3-1 16,-5 1 0-16,-2-3 1 0,-2 4 0 0,-2-1 0 15,-3 5 0-15,1 3 0 0,-2 2 0 16,-5 2-1-16,1 1 2 16,-4 7-3-16,-2-1-1 0,-4 7 2 15,0 2-2-15,1 4 1 0,13 4 0 0,-3-2-1 16,3 3 0-16,6 0-1 0,-8 0 0 16,8 0-2-16,9 0-4 0,0 0-5 15,3 0-10-15,1 3-10 0,-4-2-14 16,9 8-26-16,9-4-124 0,15 6-114 15</inkml:trace>
          <inkml:trace contextRef="#ctx0" brushRef="#br0" timeOffset="-68416.6812">-199 5715 644 0,'0'0'65'0,"0"0"-22"0,0 0-13 16,124-6-11-16,-78-1-7 0,2-2-5 15,5 1-4-15,7-6-3 0,2 0-1 16,-1 3-4-16,4 1-19 0,-8-1-69 0,-1 3-205 15,-8-3-26-15</inkml:trace>
          <inkml:trace contextRef="#ctx0" brushRef="#br0" timeOffset="-69310.8331">-23 5024 693 0,'0'0'48'0,"0"0"-5"0,0 0-8 16,0 0-13-16,0 0-8 0,0 0-6 15,0 0-4-15,0 0-2 0,0 0-2 16,0 0 0-16,-13-32 0 0,13 56 1 0,0 5 1 15,4 12-1-15,-1 1 2 16,2 2-1-16,-5 3-1 0,0 4 6 16,0 1-6-16,0 1 4 0,-8-4-4 15,2-3-1-15,-3-7 0 0,3-3 1 0,2-11-1 16,-4-6-1-16,4-6 1 0,2-6-4 16,-2 1 0-16,4-8-7 0,0 0-12 15,0 0-21-15,-5 0-61 0,-1-11-200 16,2-13-14-16</inkml:trace>
          <inkml:trace contextRef="#ctx0" brushRef="#br0" timeOffset="-68650.8177">-36 5403 608 0,'0'0'49'0,"0"0"-9"0,0 0-17 16,0 0-10-16,0 0-5 0,0 0-1 16,0 0 1-16,0 0-5 0,0 0 1 15,111-32-2-15,-69 21-1 0,0 0 2 16,-3 0-6-16,-1 1 3 0,-10 4-2 15,-4 2-11-15,-6 2-27 0,1 2-102 16,0 0-155-16</inkml:trace>
          <inkml:trace contextRef="#ctx0" brushRef="#br0" timeOffset="-69036.0553">-155 4951 644 0,'0'0'30'0,"0"0"2"0,0 0-4 16,0 0-9-16,0 0-9 0,0 0-3 16,0 0 1-16,126-32-3 0,-82 26-3 15,-4 1-2-15,-5 4-1 0,3 1-4 16,-11 0-5-16,1 0-17 0,2 4-30 15,-1 3-67-15,11 2-170 0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6:37.17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2B7D5EF0-19B4-4722-B026-49810353352D}" emma:medium="tactile" emma:mode="ink">
          <msink:context xmlns:msink="http://schemas.microsoft.com/ink/2010/main" type="writingRegion" rotatedBoundingBox="27717,18552 15012,20934 14364,17478 27069,15097"/>
        </emma:interpretation>
      </emma:emma>
    </inkml:annotationXML>
    <inkml:traceGroup>
      <inkml:annotationXML>
        <emma:emma xmlns:emma="http://www.w3.org/2003/04/emma" version="1.0">
          <emma:interpretation id="{259A5B17-C18D-4B33-AC01-6EE98399E5D6}" emma:medium="tactile" emma:mode="ink">
            <msink:context xmlns:msink="http://schemas.microsoft.com/ink/2010/main" type="paragraph" rotatedBoundingBox="27427,18723 19641,19250 19536,17702 27322,171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DE94AA-F4AF-4315-8EF0-CBBF32111002}" emma:medium="tactile" emma:mode="ink">
              <msink:context xmlns:msink="http://schemas.microsoft.com/ink/2010/main" type="line" rotatedBoundingBox="27427,18723 19641,19250 19536,17702 27322,17174"/>
            </emma:interpretation>
          </emma:emma>
        </inkml:annotationXML>
        <inkml:traceGroup>
          <inkml:annotationXML>
            <emma:emma xmlns:emma="http://www.w3.org/2003/04/emma" version="1.0">
              <emma:interpretation id="{2E5671E9-2E51-4098-AACC-5DBFC28B0F13}" emma:medium="tactile" emma:mode="ink">
                <msink:context xmlns:msink="http://schemas.microsoft.com/ink/2010/main" type="inkWord" rotatedBoundingBox="27377,17999 26950,18027 26902,17332 27330,17303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/</emma:literal>
                </emma:interpretation>
                <emma:interpretation id="interp2" emma:lang="" emma:confidence="0">
                  <emma:literal>r</emma:literal>
                </emma:interpretation>
                <emma:interpretation id="interp3" emma:lang="" emma:confidence="0">
                  <emma:literal>4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12316-76 784 0,'0'0'18'0,"0"0"3"16,127 52 0-16,-94-27-7 0,-8 7-8 16,-4 7-3-16,-12 8 0 0,-9 4 0 15,-7 8-2-15,-19 0-1 0,-14 1 0 16,-9 0-6-16,-6-5-4 0,-2-2-31 16,0-7-83-16,-1-6-195 0,12-7-20 15</inkml:trace>
        </inkml:traceGroup>
        <inkml:traceGroup>
          <inkml:annotationXML>
            <emma:emma xmlns:emma="http://www.w3.org/2003/04/emma" version="1.0">
              <emma:interpretation id="{0F385702-F467-44F8-9EFE-EF65B8DD1E19}" emma:medium="tactile" emma:mode="ink">
                <msink:context xmlns:msink="http://schemas.microsoft.com/ink/2010/main" type="inkWord" rotatedBoundingBox="26917,18038 24602,18195 24546,17379 26862,17222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939.7587">11697 250 363 0,'0'0'68'15,"0"0"-13"-15,0 0-15 0,0 0-8 16,0 0-1-16,0 0-2 0,0 0-2 16,0 0-4-16,0 0-3 0,0 0-3 15,-14-22-2-15,14 18-1 0,0 2-4 0,0 0 1 16,0-7-1-16,0 0-2 0,0 1 0 15,0-6-3-15,2 9 1 0,7-8-1 16,4 0 1-16,7 5 0 16,7-6 5-16,3 6 0 0,6 3 1 0,3 4 1 15,-1 1-3-15,-1 1-1 0,-1 11-5 16,-5 3-1-16,-7 3-2 0,-3 3-2 16,-11-3 2-16,-8 2-1 0,-2 4 0 15,-15 1 0-15,-12 4-1 0,-6-2 1 16,-2 0-2-16,-1-5 2 0,6-1-2 0,10-9 0 15,7-5-1-15,8-3-1 0,5-4 1 16,-1 0-3-16,1 0 2 0,0 0 1 16,0 0 0-16,12-8 2 15,12-7 1-15,9-1-1 0,1 5 3 0,-1 4-1 16,1 7 3-16,-4 0 0 0,-11 0-2 16,-2 10 0-16,-10 1-1 0,-7 6 1 15,0 8 0-15,-19 5 1 0,-11 5-3 16,-8-1-1-16,-7-4 3 0,0 2-4 15,-2-8 5-15,1-1-4 0,4-5-2 0,13-7-5 16,0-3-9-16,14-2-17 16,-3-6-36-16,3 0-142 0,3-15-113 15</inkml:trace>
          <inkml:trace contextRef="#ctx0" brushRef="#br0" timeOffset="-4502.2594">9867 81 298 0,'0'0'67'15,"0"0"-5"-15,0 0-5 0,0 0-3 16,0 0-6-16,0 0-12 0,0 0-4 0,0 0-4 16,0 0-2-16,-87-27-3 0,86 27-8 15,-2 0-2-15,1 0-8 0,-1 0 0 16,2 0-2-16,-1 0-2 0,-1 0 1 16,2 0 0-16,-2 0 0 0,1 0-1 15,-1 0 1-15,2 0 0 0,-2 0 1 0,1 0 2 16,-1 0-1-16,2 0-1 0,-3 3 2 15,3-3 1-15,-2 2 1 16,3-2 2-16,0 2 1 0,0-2-1 16,3 0 0-16,17 2-2 0,13-2-1 0,13 0 0 15,7 0-1-15,11-4 0 0,12-5 1 16,9-3-1-16,13-1 3 0,6 0-3 16,1 1 1-16,0-2-1 0,4-1-1 15,-1 1 2-15,3 1-2 0,-1 0 0 16,1 2-3-16,-3 3 1 0,-7-1-1 15,-8 4 1-15,-10 0 0 0,-8 0-2 0,-10 4 0 16,-13-1-1-16,-14-1 3 16,-10 3-1-16,-8 0 0 0,-11 0 0 0,0 0-1 15,-9 0 0-15,0 0-1 0,0 0 2 16,3 0-2-16,-1 0-1 0,1-3-6 16,-3 3-10-16,0-2-28 0,0-4-48 15,-8-5-228-15,-3 1-22 0</inkml:trace>
          <inkml:trace contextRef="#ctx0" brushRef="#br0" timeOffset="-234.862">11679-5 580 0,'0'0'61'0,"0"0"-9"0,0 0-17 15,0 0-8-15,0 0-9 0,0 0-5 16,0 0-6-16,0 0-3 0,0 0 1 0,0 0 3 16,-11 24 2-16,-11 18 2 0,-5 7-1 15,-2 8-2-15,1 5-2 0,-1 2-1 16,2 0-1-16,7-5 0 0,7-4-1 16,8-9 1-16,5-4 0 0,9-5-5 15,15-9 2-15,13-12-10 0,6-9-15 16,13-7-36-16,-1-6-162 0,4-9-110 0</inkml:trace>
        </inkml:traceGroup>
        <inkml:traceGroup>
          <inkml:annotationXML>
            <emma:emma xmlns:emma="http://www.w3.org/2003/04/emma" version="1.0">
              <emma:interpretation id="{395FF887-FE8B-45B7-998F-659B83D54E42}" emma:medium="tactile" emma:mode="ink">
                <msink:context xmlns:msink="http://schemas.microsoft.com/ink/2010/main" type="inkWord" rotatedBoundingBox="26534,18783 26457,18789 26431,18409 26508,18403"/>
              </emma:interpretation>
              <emma:one-of disjunction-type="recognition" id="oneOf2"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/</emma:literal>
                </emma:interpretation>
                <emma:interpretation id="interp8" emma:lang="" emma:confidence="0">
                  <emma:literal>¢</emma:literal>
                </emma:interpretation>
                <emma:interpretation id="interp9" emma:lang="" emma:confidence="0">
                  <emma:literal>\</emma:literal>
                </emma:interpretation>
                <emma:interpretation id="interp10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938.2876">11692 1011 655 0,'0'0'65'16,"0"0"-17"-16,0 0-10 0,0 0-10 15,0 0-2-15,0 0-7 0,0 0-4 16,0 0-1-16,0 0-3 0,0 0-2 0,5 35-1 15,-5 15-6-15,0 4-3 0,-9 0-7 16,0 2-19-16,-5-3-99 0,1-4-208 16,4-15-28-16</inkml:trace>
        </inkml:traceGroup>
        <inkml:traceGroup>
          <inkml:annotationXML>
            <emma:emma xmlns:emma="http://www.w3.org/2003/04/emma" version="1.0">
              <emma:interpretation id="{379D4491-BD96-4235-B8F0-AD1EBA6B32C3}" emma:medium="tactile" emma:mode="ink">
                <msink:context xmlns:msink="http://schemas.microsoft.com/ink/2010/main" type="inkWord" rotatedBoundingBox="24337,17933 26063,17779 26127,18495 24401,18649"/>
              </emma:interpretation>
              <emma:one-of disjunction-type="recognition" id="oneOf3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-2721.0938">10642 630 542 0,'0'0'74'16,"0"0"-18"-16,0 0-18 0,0 0-13 0,0 0 2 16,0 0-2-16,0 0 1 0,0 0-6 15,0 0-3-15,156-47-9 0,-99 42 0 16,3 2-4-16,-3-4-2 0,0 7-3 16,-3 0 0-16,-8 0 0 0,-6 0-1 15,-14 0-5-15,1 0-4 0,-12 0-8 0,-8 0-9 16,5 0-17-16,-7 7-35 0,-1-4-100 15,-1 9-124-15</inkml:trace>
          <inkml:trace contextRef="#ctx0" brushRef="#br0" timeOffset="-2423.8613">10533 1116 721 0,'0'0'44'0,"0"0"1"16,0 0-9-16,0 0-14 0,0 0-9 15,0 0-3-15,127 45-7 0,-64-52-2 16,10-8-1-16,10-6 0 0,1-1-6 15,5-6-13-15,0-1-35 0,-10-2-189 0,-2 2-95 16</inkml:trace>
          <inkml:trace contextRef="#ctx0" brushRef="#br0" timeOffset="-3075.636">10971 536 580 0,'0'0'62'0,"0"0"-7"0,0 0-15 15,0 0-13-15,0 0-7 0,0 0-3 0,0 0-5 16,0 0 0-16,0 0-2 0,-3-44 2 15,3 44-1-15,-2 0-6 0,2-5 1 16,0 5-3-16,-3 0 0 0,3 0 0 16,-1 19 0-16,-4 11 4 0,1 9-4 15,-1 5 5-15,-1 5-4 0,2 3 0 16,-1-3 2-16,1 3-3 0,-1-4 1 16,-2 0-2-16,2-3 1 0,2-1-2 15,-1-13 0-15,1-1 0 0,1-11-1 16,2-10-2-16,0-1 0 0,0-8-6 0,0 0-4 15,0 0-12-15,0 0-15 0,-3 0-25 16,3-19-50-16,0-13-160 0,0-9-42 16</inkml:trace>
          <inkml:trace contextRef="#ctx0" brushRef="#br0" timeOffset="-3694.1982">10203 840 453 0,'0'0'61'0,"0"0"-11"15,0 0-12-15,0 0-3 0,-136-8-4 16,99 25-2-16,2 5 0 0,2 10-6 15,1 1 0-15,11 4-6 0,3 1-3 16,9-1-3-16,6-1-2 0,3-8 0 0,17-5 0 16,8-4-1-16,8-12 1 0,8-7-2 15,3-2-1-15,2-18-1 0,1-9 0 16,-4-6-1-16,-5-5-1 0,-6-11 0 16,-13-3-3-16,-13-8 1 0,-6-1-1 15,-10-1-1-15,-19 4 1 0,-11 8-3 0,-13 9 6 16,-6 10-2-16,-11 11 0 15,-4 12 0-15,-1 6-4 0,7 4-7 0,2 10-13 16,4 5-29-16,8 5-78 16,6 1-188-16,15-7-11 0</inkml:trace>
        </inkml:traceGroup>
        <inkml:traceGroup>
          <inkml:annotationXML>
            <emma:emma xmlns:emma="http://www.w3.org/2003/04/emma" version="1.0">
              <emma:interpretation id="{F7A3256E-4EC7-4F36-97C9-E9B9137756F0}" emma:medium="tactile" emma:mode="ink">
                <msink:context xmlns:msink="http://schemas.microsoft.com/ink/2010/main" type="inkWord" rotatedBoundingBox="22592,18923 19632,19123 19536,17702 22495,17501"/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-27915.849">4824 331 368 0,'0'0'85'0,"0"0"-14"16,0 0-23-16,0 0-9 0,0 0-7 16,0 0-3-16,0 0-5 0,0 0-1 0,0 0-3 15,0 0-4-15,-97 0-4 0,94 0-3 16,3 0-2-16,0 0 2 0,0 0-4 16,0 2 1-16,15 2 0 0,8 3 0 15,4-3 0-15,3 3 1 0,2-3 0 16,2 0 0-16,8 2 1 0,5 1 0 0,4-6 0 15,6 2-2-15,5 1 0 0,5-4-1 16,7 0-1-16,6-5 0 0,1-5-1 16,3-2-1-16,2-1-1 15,-1-3 1-15,3 3 0 0,-1-1-2 0,-3 3 2 16,2 0 1-16,-2 0 2 0,2 1 0 16,2-1 1-16,1-1 2 0,0 1-1 15,-8 0-2-15,-4 2 0 0,-11 1-5 16,-8-1 0-16,-10 2 0 0,-14 4 1 15,-9 1 0-15,-7-3-2 0,-10 5 1 0,-1 0-3 16,-7 0 1-16,0 0-2 0,0 0-2 16,0 0-6-16,0-1-10 0,-3-1-19 15,-13 2-32-15,-8 0-112 0,0 0-140 16</inkml:trace>
          <inkml:trace contextRef="#ctx0" brushRef="#br0" timeOffset="-12519.1845">6904 482 486 0,'0'0'76'16,"0"0"-23"-16,0 0-15 0,0 0-16 15,0 0-8-15,0 0-8 0,0 0-4 16,0 0 1-16,0 0 2 0,0 0 3 15,-6-23 1-15,6 21 3 0,-1-1 1 0,1 3 1 16,-3-2 1-16,3 2 1 0,-2-3-6 16,2 3 0-16,-3-5-4 0,3 3-2 15,-1 1-1-15,1-2-2 0,0 3 0 16,0-5-1-16,0 4 0 0,0-9 2 16,0 4-2-16,0 0 3 0,1-7 0 15,4 9 0-15,4-5 1 0,1 2 1 16,2-1 0-16,-1 2-1 0,-7 2-1 15,2 2 0-15,2 0 0 0,-2 2 1 16,1-3-1-16,10 1 0 0,-8 2 0 0,6-2-2 16,3 0 1-16,-3 2 1 0,1 0-2 15,0 0 1-15,-1 0 2 0,-2 2-4 16,2 2 2-16,-7-1 0 0,5 1-2 16,-7-2 1-16,0 0-1 0,2 3 1 15,-8-5-1-15,0 0 0 0,0 0 0 0,0 1-1 16,0 10 2-16,0-1-2 0,0 1 1 15,0 0 0-15,-3-4 1 0,1-1 1 16,-1 1-3-16,3-7 0 16,-1 0 1-16,1 0-1 0,0 1 1 0,-3 4 2 15,3-5-2-15,0 3 1 0,0-2 1 16,0 1-1-16,0 6 0 0,7-3 0 16,7 1 1-16,-4 2-1 0,1-1 1 15,7 7-1-15,-8-8-1 0,8 10 0 16,-6 0 0-16,-4-5 6 0,-1 7-5 0,-7 6 4 15,-3 0-6-15,-12 6 0 0,-12 0 0 16,-6-4 0-16,-4 1-1 0,-2-3-2 16,1-5 0-16,3 2-1 0,8-9 0 15,3-3-5-15,5-7-6 0,5-2-13 16,-4 0-14-16,3-14-25 0,8-1-72 16,-1-7-167-16</inkml:trace>
          <inkml:trace contextRef="#ctx0" brushRef="#br0" timeOffset="-11770.4067">7605 114 774 0,'0'0'29'0,"0"0"-3"16,0 0-7-16,81 136-11 0,-72-82-3 0,-5 8-2 16,-4 2-1-16,-6 0 4 0,-15 1-7 15,-7-2 4-15,-7-4-5 0,-2-3-7 16,-1 0-15-16,-3-11-45 0,4-3-142 16,2-8-119-16</inkml:trace>
          <inkml:trace contextRef="#ctx0" brushRef="#br0" timeOffset="-11972.0439">6785 256 441 0,'0'0'70'0,"0"0"-13"16,0 0-17-16,0 0-11 0,0 0-9 0,0 0-2 15,0 0-2-15,0 0-2 0,0 0-1 16,0 0-1-16,-1-25-2 0,-28 44-1 16,-7 6 1-16,3 7-3 0,3 7 2 15,2 1 1-15,0 6 1 0,9 3-3 16,2 1 0-16,10 2 3 0,7-3-6 16,0-2 4-16,7-3-5 0,11-4-4 15,6-8 0-15,5-4-4 0,4-2-17 16,5-4-46-16,-1-6-230 0,4-10-36 15</inkml:trace>
          <inkml:trace contextRef="#ctx0" brushRef="#br0" timeOffset="-11354.9908">7030 1148 712 0,'0'0'41'0,"0"0"1"0,0 0-8 0,0 0-13 15,0 0-6-15,0 0-3 0,0 0 0 16,0 0-4-16,0 0-2 0,3 158-4 16,-10-105 0-16,-2-5-3 0,3-1 1 15,1-3 2-15,5-10-13 0,-6-7-18 0,2-9-62 16,-4-12-235-16,7-5-20 15</inkml:trace>
          <inkml:trace contextRef="#ctx0" brushRef="#br0" timeOffset="-22855.1652">6270 810 386 0,'0'0'93'0,"0"0"-22"0,0 0-21 15,0 0-13-15,0 0-8 0,0 0-5 16,0 0-5-16,0 0-2 0,0 0-5 15,4-26 1-15,-2 19 1 0,1-1-2 16,-2 2-3-16,1-1-2 0,1 1-1 0,1 0 0 16,-2-4 2-16,1 4-2 0,-2-1 1 15,2 1-1-15,-3 6-2 0,0-3 1 16,0 3-1-16,0-2 0 0,2-1 0 16,-2 1 1-16,0 1 0 0,3-2-1 15,-3 1 0-15,0-1-1 0,0 2 0 16,0-1-1-16,0-1 1 0,0 1-3 15,0 0 0-15,1 0 0 0,-1-1-1 0,0 1 3 16,0 0-2-16,0 0 0 16,0 0 1-16,0 2 1 0,0-5 1 0,0 4 2 15,0-2-3-15,-1 1 0 0,-2-1-1 16,1 2-1-16,-1 1 2 0,-6-5-2 16,3 3 1-16,0-1 1 0,-10-2-9 15,10 5 7-15,-3-2 0 0,-9 2 1 16,3 0 6-16,0 0-5 0,-9 6-1 0,2 0 0 15,10-1 1-15,-4-1-3 0,4 1 3 16,4-4-2-16,-5 4 0 16,-1-1 0-16,8-2 0 0,-4 5 0 15,2-3 2-15,-2 2-3 0,-1 3 0 0,-2-4 2 16,2 1-2-16,4-2 3 0,-4 2 0 16,7-1-1-16,-4-3 1 0,4 2-2 15,4-4 1-15,-2 0 1 0,-2 4-2 16,-1 0 2-16,1 3-2 0,-2 4-2 15,3-7 4-15,-3 7-2 0,1 0 0 0,3-4 0 16,-2 4-2-16,1-4 2 0,1 0 0 16,-1-1 2-16,2 0-2 0,1 3 0 15,0 2 0-15,0-4 0 0,0-7 1 16,0 9-2-16,0 0 1 0,0 6 1 16,0 3-2-16,0 1 1 0,0-2 1 0,0-2-2 15,0 2 1-15,0 1 0 0,0-2-4 16,0-1 5-16,0 3-1 15,4-5 1-15,1 3 1 0,-4-12-1 16,4 7 0-16,0-5 0 0,-4-1-1 0,7 6 0 16,-4-7-2-16,1 1 3 0,1 6-1 15,-2-8 0-15,5 7 1 0,-3 1-1 16,3-2 0-16,0 0 1 0,0 0-1 16,0 2 0-16,2-1 1 0,-2-2-1 15,1 1 1-15,-1-1 1 0,3-1-2 0,-1-1 0 16,-7-4 0-16,10 3 0 0,-8-4 1 15,0 4 1-15,10-5-3 16,-10 3 2-16,2-1-1 0,-1-1 1 16,2-1 1-16,1 0-2 0,-1 0-1 0,9 0 2 15,-9 0-1-15,0 0 1 0,6 0 3 16,-6 0-4-16,3-1 1 0,4-1 0 16,-5-6-3-16,2 5 3 0,-8 0 0 15,5-3-2-15,-5 4 2 0,-1-2-1 16,2 1 1-16,-1-1 0 0,-1 2 0 0,1-3 0 15,7-1-1-15,-8 1 1 0,2-5-2 16,3 1 0-16,-3-3 1 0,3 1 0 16,-6 5 0-16,4-5 2 0,-3 4-1 15,1-5-2-15,1 1 2 0,-3 5 0 16,1 1 0-16,-4 5 3 0,0-6-4 16,2 0 1-16,1-1 1 0,-2 0-2 15,-1 7 1-15,0-6-1 0,0-7 0 16,3-1 0-16,-3 1 2 0,0 2-2 15,2-5 1-15,-2 6-1 0,0-4-3 0,0-4 5 16,0 3-2-16,0-3 0 0,0 2 2 16,-2 2-2-16,-1-2-1 0,-1 0 2 15,-1 3 1-15,1-3-1 0,-2 1 3 16,-3-5-4-16,2 6 0 0,-5-10 0 16,2 3 0-16,-4-1-1 0,-1-5 1 0,-3 3-2 15,5 7-2-15,-5 2-10 0,-6 4-28 16,7 5-70-16,-14-2-220 15,-2 8-25-15</inkml:trace>
          <inkml:trace contextRef="#ctx0" brushRef="#br0" timeOffset="-27246.8419">5489 964 487 0,'0'0'41'16,"0"0"0"-16,0 0-11 0,0 0-7 16,0 0-2-16,0 0-4 0,0 0-3 15,0 0-3-15,0 0 1 0,0 0 1 16,-132-39 3-16,98 47 0 0,-2 8 1 15,1 5-4-15,-1 4-2 0,1 4 2 0,2-1-1 16,2 6 0-16,2-2-4 0,5 4 0 16,6-3-3-16,6-8 2 0,4 1-2 15,7-3 2-15,1 3-2 0,4 1 0 16,11-7 1-16,8-5 1 0,3-9 1 16,7-6-4-16,3 0 1 0,3-4-2 15,1-13 0-15,0 0-1 0,-6-4 0 16,-1-9 0-16,-3 2-2 0,-6-3 2 15,-7-4 0-15,-8-3-2 0,-5-4 2 16,-4-7-1-16,-1-4 1 0,-13-1-1 0,-4-4-1 16,-6 3-1-16,-3 4 1 0,-1 7 0 15,-7 6 3-15,-3 7-2 0,-4 9-4 16,-1 7 5-16,-4 6-8 0,1 4 5 16,-3 5 1-16,0 7-13 0,-4 7-21 15,-1-2-44-15,-5 3-178 0,5-4-81 0</inkml:trace>
        </inkml:traceGroup>
      </inkml:traceGroup>
    </inkml:traceGroup>
    <inkml:traceGroup>
      <inkml:annotationXML>
        <emma:emma xmlns:emma="http://www.w3.org/2003/04/emma" version="1.0">
          <emma:interpretation id="{3ABF93BB-A1FD-4DCE-86EC-3199C6018E52}" emma:medium="tactile" emma:mode="ink">
            <msink:context xmlns:msink="http://schemas.microsoft.com/ink/2010/main" type="paragraph" rotatedBoundingBox="27400,16864 14696,19246 14364,17478 27069,150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449E21-5C8A-4C9B-AF62-CD1B255201D0}" emma:medium="tactile" emma:mode="ink">
              <msink:context xmlns:msink="http://schemas.microsoft.com/ink/2010/main" type="line" rotatedBoundingBox="27400,16864 14696,19246 14364,17478 27069,15097"/>
            </emma:interpretation>
          </emma:emma>
        </inkml:annotationXML>
        <inkml:traceGroup>
          <inkml:annotationXML>
            <emma:emma xmlns:emma="http://www.w3.org/2003/04/emma" version="1.0">
              <emma:interpretation id="{774925B2-A37B-41DB-B086-FA88BC9022E4}" emma:medium="tactile" emma:mode="ink">
                <msink:context xmlns:msink="http://schemas.microsoft.com/ink/2010/main" type="inkWord" rotatedBoundingBox="27400,16864 24580,17392 24275,15762 27094,15234"/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-7786.317">11617-1723 456 0,'0'0'60'0,"0"0"-11"16,0 0-12-16,0 0-3 0,0 0-7 0,0 0-3 16,0 0 0-16,0 0-6 0,0 0-3 15,0 0-2-15,-4-15-4 0,4 15 1 16,0-3-3-16,0 3 0 0,0-1-3 16,0 1-1-16,0-2 1 0,0 2-1 15,0-4 1-15,0 3 1 0,0-2 0 0,0 2 0 16,0-1 0-16,0-2 1 15,0 3-2-15,0-2 0 0,0-5-2 16,0 0-1-16,0 2 1 0,1-1-1 16,2 2 1-16,2-1-2 0,1-5 1 0,1 3 2 15,-4 3-1-15,6-4 2 0,-1 7 1 16,-2-2-1-16,7-1 0 0,-7 3-2 16,2-1 0-16,-2 3 0 0,1-1-1 15,1 1 1-15,1-2-1 0,9 2 1 16,-3 0-2-16,8 0 2 0,5 3 0 15,-10 5 1-15,0 0 2 0,2 1-2 16,-10-3 0-16,8 4-3 0,-7-3 1 16,-7-3 0-16,4 7-2 0,-7-4 1 15,-1 11 0-15,0 5 0 0,0 2 1 0,-9 6-2 16,-6-5 1-16,-3 0-1 0,-1-3 1 16,-1-1 1-16,-2-5 0 0,4-4-1 15,1 0 1-15,5-7-2 0,6-1 0 16,-2-2 1-16,8-3 1 0,0 0 0 15,0 0 0-15,0 0 0 0,-1 0 0 0,1 0-1 16,0 0 0-16,10-9 0 0,10-5 1 16,13-3-1-16,3 6 2 0,6 5 1 15,0 4-1-15,-3 2 1 0,-2 0-2 16,-9 11 0-16,-8-1-1 0,-7 6-1 16,-8 4 0-16,-5 2 2 0,-9 11-2 15,-18-4 3-15,-11 1-2 0,-9 0 0 0,-5-2 5 16,-2 0-6-16,0-5 4 0,1-3-3 15,6-6 0-15,17-4 1 16,-1-4-1-16,13-3 0 0,3-3-1 0,-3-3-1 16,7-8-8-16,2-8-1 0,8-3-17 15,1 4-20-15,0-6-64 0,0 10-207 16,1-1-10-16</inkml:trace>
          <inkml:trace contextRef="#ctx0" brushRef="#br0" timeOffset="-6749.176">12113-1958 700 0,'0'0'34'0,"0"0"5"16,115 40-2-16,-78-3-11 0,-1 6-11 0,-7 13-2 16,-5 3-6-16,-5 7-1 0,-5-2-1 15,-5 0-1-15,-8-4-3 0,-1-4 0 16,-7-4 3-16,-14-3-9 0,-9-3-6 16,-8 0-35-16,-13-5-105 0,-6-4-170 15,-12-13-20-15</inkml:trace>
          <inkml:trace contextRef="#ctx0" brushRef="#br0" timeOffset="-6992.7011">11378-1901 266 0,'0'0'50'15,"0"0"6"-15,0 0 1 0,0 0-8 16,0 0-5-16,0 0-9 0,0 0-1 15,0 0-4-15,0 0-2 0,0 0-2 16,20-80-2-16,-20 80 0 0,0-3-3 0,3 1 0 16,-3 0-1-16,0 0 0 0,0 2-2 15,1-2-2-15,-1 2-6 0,0-2-1 16,0 2-5-16,0 0-2 0,0 0 1 16,-1 0 0-16,-10 6 0 0,-5 9 1 15,1-1-1-15,0 0 0 0,3 2-1 0,1 0 2 16,-4 8-1-16,3 1 2 0,1 1 0 15,1 6-1-15,-4 4 0 16,1 4-1-16,-2 2 1 0,0 4 0 16,-2 1-1-16,7-2 2 0,1 3-2 0,4-4 1 15,4 0 0-15,1-2 1 0,0-2 3 16,6-1-3-16,4 2 3 0,2-4-4 16,2-1-1-16,-2-2 0 0,1-7-1 15,1 0-1-15,-4-9 0 0,2-1 1 16,-3-8-3-16,-1 0 2 0,4-1-1 0,-7-3 0 15,-1-1 0-15,-4-4 0 16,0 0-1-16,0 0 0 0,2 2 0 0,1 1-1 16,-2-3-2-16,-1 0-4 0,3 2-8 15,-3-2-11-15,0 0-26 0,0-10-51 16,0-7-216-16,0-9-22 0</inkml:trace>
          <inkml:trace contextRef="#ctx0" brushRef="#br0" timeOffset="-8834.8074">11028-1098 423 0,'0'0'64'0,"0"0"-11"0,0 0-16 16,0 0-5-16,0 0-7 0,0 0-2 15,0 0-3-15,0 0-1 0,0 0 3 16,0 0-2-16,4-81-2 0,-13 67-1 16,2 3 0-16,-4 0-4 0,2 2-1 15,5 5-2-15,-1 1-3 0,-1-1 1 16,0 2-1-16,-1 0 0 0,1-1-2 15,6 3 1-15,-9-2-1 0,1 2 0 0,2-2-1 16,-9 2-2-16,6 0-1 16,-9 0 0-16,0 0-1 0,3 0 2 0,0 0 1 15,0 2-2-15,-2 5 1 0,5-1-1 16,-6 5-2-16,3 2 3 0,-6 4-1 16,5 0 0-16,4-5 1 0,-2 4-2 15,2 3 0-15,3-6-1 0,-3 4 2 16,2 2-2-16,4-8 3 0,-3 10-2 0,4-8 1 15,1 3-1-15,1-4 0 0,1-5 0 16,2 12 1-16,0-11-1 0,0 11 1 16,0 8 0-16,0-11-1 0,0 13 0 15,0-2 1-15,2-3-2 0,2 9 2 16,4-7 0-16,1 0 1 0,1-1 0 16,-4-10 0-16,8 1-1 0,1-3 1 15,-3-5 0-15,7 5 0 0,1-5 0 16,-7-4-1-16,10 3 1 0,-8-3 0 15,3-2-1-15,-2 2 1 0,2-4 0 0,10 0 2 16,-9 0-2-16,8-8 1 0,-6-7-1 16,0-7-1-16,0-3 0 0,-1-4 1 15,1-2-1-15,-6-5 0 0,-2-2 2 16,-4-1-3-16,-4 2 2 0,-5 1-1 16,0 4-1-16,-8-1 1 0,-2 2 0 0,-5 1-1 15,-3 2 0-15,-2 4-3 16,-2 0-1-16,2 2-2 0,4 7-6 15,-1-1-9-15,5 5-21 0,6 3-43 16,-3-2-132-16,8 6-112 0</inkml:trace>
          <inkml:trace contextRef="#ctx0" brushRef="#br0" timeOffset="-9759.1585">10282-972 515 0,'0'0'57'0,"0"0"-4"15,0 0-15-15,-125-33-17 0,91 33-5 0,-2 0-1 16,-2 5-1-16,2 9 0 0,-1 8 2 16,0 7-1-16,4 7 1 0,2 6-2 15,5 1-2-15,4 6-1 0,11 2-2 16,7-6-2-16,4-1-1 0,9-7 0 16,12-8 2-16,9-7 3 0,7-9-2 0,4-10-1 15,4-3-2-15,3-14-1 0,-1-12-1 16,-4-12 1-16,-7-5-1 15,-7-16-1-15,-11-5 0 0,-12-6-3 16,-6-8 3-16,-10-2-1 0,-16 1-1 0,-9 0-1 16,-4 2-3-16,-10 10-3 0,-4 11 1 15,-3 15 3-15,-1 14 1 0,-4 14-2 16,1 13-5-16,-2 2-5 0,8 22-18 16,4 6-26-16,11 10-74 0,12 3-183 15,14-7-6-15</inkml:trace>
          <inkml:trace contextRef="#ctx0" brushRef="#br0" timeOffset="-5397.8088">11626-787 681 0,'0'0'59'0,"0"0"-4"0,0 0-19 16,0 0-14-16,0 0-9 0,0 0-6 15,0 0 2-15,0 0 0 0,-33 129-5 0,26-85 0 16,-2 0-3-16,3-6-1 0,0 3-2 16,-3-4 0-16,1-1-1 0,-1-5-16 15,-3-2-23-15,0-12-72 0,3-6-207 16,3-6-13-16</inkml:trace>
        </inkml:traceGroup>
        <inkml:traceGroup>
          <inkml:annotationXML>
            <emma:emma xmlns:emma="http://www.w3.org/2003/04/emma" version="1.0">
              <emma:interpretation id="{1C80AF5C-BBCD-4A5E-8B4F-BA040072FDBD}" emma:medium="tactile" emma:mode="ink">
                <msink:context xmlns:msink="http://schemas.microsoft.com/ink/2010/main" type="inkWord" rotatedBoundingBox="23852,17418 23266,17528 23163,16978 23749,16869"/>
              </emma:interpretation>
              <emma:one-of disjunction-type="recognition" id="oneOf6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-10622.2162">8935-524 755 0,'0'0'16'0,"0"0"5"0,0 0-7 16,-117 106-4-16,75-53-1 0,-6 9-9 16,0 7 0-16,-5-1-10 0,-1 2-18 15,6-1-25-15,4-9-93 0,8 1-163 16</inkml:trace>
          <inkml:trace contextRef="#ctx0" brushRef="#br0" timeOffset="-10780.9293">8403-330 653 0,'0'0'60'0,"0"0"-14"0,0 0-5 16,0 0-6-16,0 0-12 0,122-9-1 15,-80 26-10-15,1 7-4 0,3 2-5 16,-3 7-2-16,1 4 0 0,-4 0-2 0,-1 3 0 16,-2 0-1-16,-7-5-3 0,-2 4-7 15,-7-14-14-15,-10-6-28 0,-5-11-57 16,-6-8-204-16,0 0-12 0</inkml:trace>
        </inkml:traceGroup>
        <inkml:traceGroup>
          <inkml:annotationXML>
            <emma:emma xmlns:emma="http://www.w3.org/2003/04/emma" version="1.0">
              <emma:interpretation id="{1BCD2884-B54E-48CC-8886-D29C21D65F6F}" emma:medium="tactile" emma:mode="ink">
                <msink:context xmlns:msink="http://schemas.microsoft.com/ink/2010/main" type="inkWord" rotatedBoundingBox="21910,17273 19764,17675 19548,16526 21695,16124"/>
              </emma:interpretation>
              <emma:one-of disjunction-type="recognition" id="oneOf7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-48859.0593">5402-433 400 0,'0'0'69'0,"0"0"-15"0,0 0-14 16,0 0-6-16,0 0 0 0,0 0-7 15,0 0-5-15,0 0-7 0,0 0-2 16,0 0 1-16,15-66-2 0,-15 63 1 16,0 3 0-16,0-2-1 0,2 1 0 15,-2-9 1-15,0 1-3 0,0-4-1 16,-2-1 0-16,-7 4-4 0,0 1 2 15,-1 2 0-15,-1-1-3 0,-2 4 2 0,-1-4-2 16,-1 3-2-16,2 1 1 0,-1 2 1 16,-1 0-1-16,0-1 0 0,-2 2-1 15,-2-2 0-15,-10 3-1 0,5 0 0 16,-3 0 1-16,3 4-1 0,9-1 0 16,-1 1 1-16,4-2-1 0,4 0-1 15,2 1 2-15,-1-1 1 0,1-1-1 16,0 2 1-16,-8 2-2 0,9-2 1 15,-5 5 0-15,-2-1 0 0,1 2 1 16,1-1-1-16,-2 1 0 0,-3 3-1 0,6-1 0 16,-6 5-1-16,1 1 1 0,5-7-1 15,-1 8 1-15,-2 2 1 0,6-9-2 16,-3 9 0-16,3-7 0 0,1-1 6 16,1 5-4-16,1-1 4 0,1-1-4 15,2-7-2-15,0 8 0 0,0-7 1 0,0 7-1 16,2-1 2-16,5-4 0 0,-1 1-1 15,2-1-1-15,-1 2 0 0,2-5-1 16,0 3 1-16,3-3 0 0,-1 2 1 16,-1-3 1-16,2 2 0 0,-6-7-2 15,8 3 1-15,-8-1 0 0,1-2 0 16,5-1 2-16,-3-1 0 0,5 0-2 16,1 0 1-16,-1 0-1 0,5-1 1 15,-5-6-2-15,5-4 1 0,2-3 0 16,-1-1-1-16,4-2-1 0,-2-1 2 0,-5-1-3 15,1 0 2-15,-5 6 0 0,1-2-5 16,-3-3 6-16,-2 7-6 0,1-9 6 16,-2 9 0-16,-2-1-1 15,1-4 1-15,-4 2 0 0,5 1 1 0,-7-5-2 16,4-1 0-16,-5 2 0 0,3-2 0 16,-3 1 0-16,1-1 1 0,-1 3-1 15,0-2 0-15,0-2 2 0,-1-7 0 16,-7 4-1-16,-2-10 0 0,-4 6 0 15,1-2 0-15,-4-2-1 0,-4 3 1 0,-3-2-2 16,-5 2 1-16,-4 7 1 0,-1 2-2 16,-4 6 1-16,-2 6 0 0,0 5 0 15,0 2 0-15,4 0-1 0,-2 9-2 16,7 2 1-16,-1 0-6 0,8 2-2 16,3 5-5-16,4-4-14 0,5 5-16 15,8 2-25-15,4-6-66 0,0 4-178 16,10-8 0-16</inkml:trace>
          <inkml:trace contextRef="#ctx0" brushRef="#br0" timeOffset="-47302.9801">5640-219 471 0,'0'0'51'0,"0"0"-20"16,0 0-9-16,0 0 1 0,0 0 3 16,0 0 6-16,0 0 0 0,0 0-1 0,0 0-2 15,0 0-2-15,87 2-2 16,-48-6-7-16,5-5-4 0,5-2-5 15,1-6-3-15,4 3-2 0,-1-1-2 16,-2 1-7-16,-6 1 1 0,-3 2-11 0,-10 3-9 16,-5 2-39-16,-11 4-149 0,-2 0-105 15</inkml:trace>
          <inkml:trace contextRef="#ctx0" brushRef="#br0" timeOffset="-47757.7096">5664-739 505 0,'0'0'70'16,"0"0"-18"-16,0 0-7 0,0 0-7 15,0 0-6-15,0 0-3 0,0 0-5 16,0 0-5-16,0 0-2 0,0 0-2 15,-20-21-2-15,44 10-2 0,12 0 0 16,4-2-1-16,2 5-1 0,0 5-3 0,1-2-3 16,-2 5-2-16,-3 0-2 0,-5 0-1 15,-9 0 0-15,-2 2-3 0,-7 1-3 16,0 0-9-16,0 2-10 16,-3 3-15-16,2 0-18 0,-10-4-39 0,4 5-79 15,-4-2-118-15</inkml:trace>
          <inkml:trace contextRef="#ctx0" brushRef="#br0" timeOffset="-48198.922">5897-694 515 0,'0'0'55'0,"0"0"-15"0,0 0-10 16,0 0-10-16,0 0-2 0,0 0-1 15,0 0 1-15,0 0-1 0,0 0-1 16,0-57-1-16,0 54 0 0,0 1 1 15,0 0-2-15,0 0 2 0,0 0 2 0,0-1-2 16,0 1-2-16,0 0-3 0,0 0-5 16,0 0 0-16,0-1 0 0,0 1-1 15,-3 1 2-15,3-2-3 0,0 1-1 16,0-1 0-16,0 2-2 0,-2-1 1 16,2-3 0-16,0 5-2 0,0-3 1 15,0 3-1-15,-3-1-1 0,3 1 3 0,0 0-1 16,0 0-1-16,0 0 0 15,-1 0 1-15,1 0-2 0,-3 20 2 16,3 8 1-16,-2 9 2 0,2 3 0 0,0 2 2 16,0 1-2-16,0 0 1 0,0-1-1 15,0 0 0-15,0-4-1 0,0-3 1 16,0-8 3-16,2-4-5 0,-2-6 4 16,0-7-5-16,0 1-1 0,0-11 1 15,0 0-2-15,0 0-1 0,0 3 0 0,0-1-1 16,0-1-2-16,0 2-4 15,0-3-8-15,0 0-7 0,0 0-23 0,0-3-13 16,-6-16-42-16,1 0-87 16,-5-6-123-16</inkml:trace>
          <inkml:trace contextRef="#ctx0" brushRef="#br0" timeOffset="-30067.1076">6700-1139 424 0,'0'0'71'0,"0"0"-15"15,0 0-13-15,0 0-4 0,0 0-2 16,0 0-6-16,0 0-4 0,0 0-3 0,0 0-4 16,0 0 0-16,15-65-5 0,-12 65-3 15,-3-2-2-15,0 2-4 0,1 0-2 16,-1 0 1-16,0 0 0 0,0 0-2 16,0 0-1-16,-9 7 0 0,-7 8-5 15,-7 7 5-15,-4 6 1 0,-1-3-3 0,-3 6 2 16,0 0-1-16,2-3-1 0,1 2 1 15,4-6 1-15,6-7 0 16,3-1-1-16,3-8-1 0,7-3 0 16,2-1 1-16,3-4 1 0,0 2 2 0,8 3 2 15,5 1 1-15,14-1 0 0,2-5-2 16,4 0 0-16,6 0-3 0,-2-7 0 16,-3 1-1-16,-10 1-1 0,1 1 0 15,-10 2-1-15,-9-1 0 0,3 3 0 16,-9 0-2-16,0 0-3 0,0 0-3 0,3 0-5 15,-1 0-10-15,1 0-13 0,-3 0-16 16,0 8-25-16,0-2-31 0,0 2-81 16,0-1-93-16</inkml:trace>
          <inkml:trace contextRef="#ctx0" brushRef="#br0" timeOffset="-29778.146">6713-1120 624 0,'0'0'65'0,"0"0"-7"0,0 0-18 0,0 0-9 16,0 0-9-16,0 0-4 0,0 0-7 16,0 0-4-16,0 0-2 0,2-47 0 0,5 58 1 15,-1 11-1-15,3 7-1 0,0 3 0 16,-3 3-2-16,-1 3 1 15,-1-2-1-15,1 3 1 0,-4-5-3 16,2 2 1-16,-3-9-4 0,2-5 3 0,-2-3-2 16,0-3 1-16,0 1 0 0,0-10-5 15,0 6-6-15,0-5-13 0,-5-2-21 16,4 0-29-16,-4-6-125 0,1 0-119 16</inkml:trace>
          <inkml:trace contextRef="#ctx0" brushRef="#br0" timeOffset="-29197.355">6510-449 561 0,'0'0'59'0,"0"0"-5"16,0 0-16-16,0 0-12 0,0 0-5 0,0 0-2 16,0 0 1-16,0 0-5 0,0 0-2 15,0 0-1-15,-3-13-1 0,3 13 0 16,0 2 0-16,-1 20-3 0,1 7-2 16,-3 9 5-16,1-2-6 0,-1 1 1 15,3-2-3-15,0-10-3 0,-1 3 0 0,1-11 0 16,-3 0-2-16,1 1-2 0,-1-8-2 15,3-2-12-15,0-8-13 0,-1 0-23 16,1 0-51-16,0 0-177 16,0-18-34-16</inkml:trace>
          <inkml:trace contextRef="#ctx0" brushRef="#br0" timeOffset="-28822.6769">6739-367 675 0,'0'0'39'0,"0"0"-2"0,0 0-12 16,0 0-8-16,0 0-6 0,0 0 0 16,0 0-3-16,0 0-2 0,0 0-3 15,75 11 0-15,-66 15 5 0,-9 6-5 16,-2 3 5-16,-16 3-6 0,-1-1 0 16,-4-2 0-16,1-5 1 0,7-9 1 15,6-7 2-15,7-9 0 0,2 1 0 16,0-1 1-16,9 0-1 0,15 0 0 15,9-5-2-15,14-7-4 0,3-11-3 16,5 1-13-16,1-4-48 0,-2 4-248 0,-7-6-39 16</inkml:trace>
        </inkml:traceGroup>
        <inkml:traceGroup>
          <inkml:annotationXML>
            <emma:emma xmlns:emma="http://www.w3.org/2003/04/emma" version="1.0">
              <emma:interpretation id="{0A156276-03B0-465F-BF7E-7C33425D4D1D}" emma:medium="tactile" emma:mode="ink">
                <msink:context xmlns:msink="http://schemas.microsoft.com/ink/2010/main" type="inkWord" rotatedBoundingBox="18935,17512 18351,17622 18250,17088 18835,16979"/>
              </emma:interpretation>
              <emma:one-of disjunction-type="recognition" id="oneOf8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-53275.959">3648-328 697 0,'0'0'46'15,"0"0"-2"-15,0 0-9 0,0 0-8 16,0 0-7-16,0 0-6 0,0 0-1 15,0 0-3-15,134 122-3 0,-98-85 1 16,1 0-5-16,1 2-2 0,-3-5-1 0,1 3-1 16,-3-7-1-16,-8-5-2 0,-1-1-4 15,-7-9-4-15,-7-6-12 0,-1-1-24 16,-4 0-45-16,-1-3-160 0,2-5-75 16</inkml:trace>
          <inkml:trace contextRef="#ctx0" brushRef="#br0" timeOffset="-53100.597">4021-414 782 0,'0'0'40'15,"0"0"-7"-15,0 0-7 0,0 0-16 16,0 0-3-16,0 0 4 0,0 0-6 16,-100 145 5-16,58-86-9 0,-4 4-2 15,-1 1-1-15,-1 3-7 0,1-2-4 16,4-9-37-16,1-2-113 0,1-11-167 0,13-16-22 15</inkml:trace>
        </inkml:traceGroup>
        <inkml:traceGroup>
          <inkml:annotationXML>
            <emma:emma xmlns:emma="http://www.w3.org/2003/04/emma" version="1.0">
              <emma:interpretation id="{184B3869-C0BC-4199-80A5-B68A90A77FA4}" emma:medium="tactile" emma:mode="ink">
                <msink:context xmlns:msink="http://schemas.microsoft.com/ink/2010/main" type="inkWord" rotatedBoundingBox="17723,18571 14676,19142 14364,17478 17411,16907"/>
              </emma:interpretation>
              <emma:one-of disjunction-type="recognition" id="oneOf9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-64722.4362">64 131 322 0,'0'0'44'0,"0"0"-10"16,0 0 2-16,0 0-3 0,0 0-4 15,0 0 2-15,0 0 1 0,0 0 1 16,0 0 2-16,0 0 0 0,-60 0-6 16,57 0-5-16,3 0-8 0,-2 3-5 15,2-3-2-15,0 4-1 0,11 0 1 16,11 2 2-16,13-3 1 0,7-1 0 15,12-2 0-15,12-2 1 0,11-8 1 16,21-5 2-16,10-1 2 0,11-5 1 0,4 2-2 16,8 1-4-16,-11 6-6 0,-9 1-3 15,-19 1-4-15,-14 5 1 0,-16 2 0 16,-23-3-2-16,-6 5 1 0,-15-2-1 16,-9 3-1-16,0 0 2 0,-9 0-3 15,0 0 1-15,0 0-4 0,0 0-6 0,0 0-8 16,0 0-21-16,-9 0-30 0,-6 0-107 15,-3 0-144-15</inkml:trace>
          <inkml:trace contextRef="#ctx0" brushRef="#br0" timeOffset="-63882.1235">479 804 488 0,'0'0'71'16,"0"0"-20"-16,0 0-16 0,0 0-9 15,0 0-4-15,0 0 2 0,0 0-1 16,0 0-4-16,0 0-3 0,0 0 1 16,7-83-7-16,-17 77-1 0,-1-2-2 15,-7 5-3-15,-6 0-3 0,0 3 1 0,-9 0 0 16,1 0 0-16,4 6 2 15,1 2-2-15,-2-2 0 0,4 1 1 16,-2 2 0-16,7-2 1 0,1 1 0 16,-2 3-2-16,9-7 3 0,-7 6-4 0,9-3 1 15,-2-2-1-15,1 5 1 0,1-2-2 16,1 1 2-16,4-4 2 0,-4 3-1 16,6-1 0-16,-1-3 0 0,-2 9-3 15,4-6 2-15,-1 1 0 0,-1 6-1 16,4-3 1-16,0 5 0 0,0 6 1 0,3-2-3 15,7 4 1-15,4-2 2 0,4 0 0 16,1 0 3-16,5-1-1 0,1-4 0 16,2-4 0-16,-2-2 0 15,2-4-2-15,-4-3 3 0,1-2-1 0,0-2-1 16,0 0-2-16,7-6-2 0,-6-5 0 16,-4-4 0-16,1-7 1 0,-4 3-1 15,0-5 0-15,-6-5 0 0,2-2 1 16,-5-3 0-16,-3 2-1 0,-2-4 1 15,-1 0 0-15,-3 0-1 0,0 1 2 0,0 5-2 16,-9-2-3-16,-6 2 4 0,-7 1-6 16,-2 0 5-16,-12-1 2 0,-8 2-3 15,-4-3 2-15,-8 5-1 0,-8 0-3 16,-3 5 3-16,-5 8-2 0,-7 4-4 16,-3 9-12-16,-3 0-44 0,-2 6-256 15,5 10-39-15</inkml:trace>
          <inkml:trace contextRef="#ctx0" brushRef="#br0" timeOffset="-60184.8834">1197 635 366 0,'0'0'28'0,"0"0"0"0,0 0 0 15,0 0 0-15,0 0-1 0,0 0 5 16,0 0-5-16,0 0 4 0,0 0 1 16,0 0-4-16,15-38-4 0,-15 37-5 15,0-9-2-15,0-1-3 0,0 3 0 16,0 0 2-16,0 8-1 0,0-1 1 16,0 1-4-16,0-2-2 0,0-1-2 15,0 1-2-15,0 0 0 0,0 0-1 16,0-7-1-16,0 1 1 0,0 0-2 15,0 2 0-15,0 6-1 0,0-2 2 0,0 2-2 16,0-3 2-16,-1 3 1 0,-2-1 1 16,3 1 1-16,-2-4-2 0,2 4-1 15,-4-1 0-15,4 1-1 0,0 0 0 16,0 0-2-16,-2 0 0 0,2 0-1 16,0 0 0-16,0 0 0 0,0 0 0 0,0 0 0 15,0 5 1-15,0 2 0 16,0 14 1-16,0 8 5 0,0-10-3 15,0 10 5-15,0-1-6 0,0 2 1 16,0-4 0-16,0-2-1 0,0 3 1 0,0-11 0 16,0 13-2-16,0-6-1 0,0-3 1 15,2 7-3-15,-2-10 3 0,0 4 0 16,0-4-1-16,0 4 0 0,0-4 1 16,0-9-1-16,0 10 0 0,0-8 0 15,0-6-1-15,4 6 1 0,-4-10 0 0,0 0-2 16,0 0 1-16,0 3-2 0,0-1-1 15,0 0-3-15,0-2-6 16,0 2-8-16,0-2-17 0,-10-15-25 16,1-1-50-16,0-12-201 0,6 1-16 0</inkml:trace>
          <inkml:trace contextRef="#ctx0" brushRef="#br0" timeOffset="-59339.5633">1022 1026 579 0,'0'0'72'0,"0"0"-14"16,0 0-24-16,0 0-13 15,0 0-1-15,0 0 1 0,0 0-3 0,0 0-2 16,0 0-5-16,0 0 2 0,87 4 1 16,-36-4 0-16,6 0-3 0,9-6-4 15,5-5-2-15,2-4-4 0,0 3-2 16,-7-1-2-16,-6-1-8 0,-8 4-17 15,-5 5-42-15,-5-1-176 0,-16 1-95 16</inkml:trace>
          <inkml:trace contextRef="#ctx0" brushRef="#br0" timeOffset="-59723.5606">913 604 459 0,'0'0'72'0,"0"0"-20"0,0 0-4 0,0 0-10 15,0 0-7-15,0 0-4 16,0 0-7-16,0 0-2 0,0 0-2 15,-31-21 1-15,31 16 0 0,0 2-1 16,18-5-1-16,10-3-2 0,10 0-2 0,4 0-1 16,2 2-2-16,2 0-3 0,5-1-1 15,-3 4-3-15,-1 0 0 0,-5 4-1 16,-3 2-2-16,-12 0 1 0,-3 0 0 16,-9 0 0-16,2 0 0 0,-5 2-4 15,-5-1-5-15,-1 2-8 0,-6-3-9 16,0 7-19-16,0 9-23 0,-9 5-69 0,-6 5-147 15,6-5-10-15</inkml:trace>
          <inkml:trace contextRef="#ctx0" brushRef="#br0" timeOffset="-56303.2009">2122 903 305 0,'0'0'36'0,"0"0"-5"16,0 0 4-16,0 0 4 0,0 0-3 0,0 0 7 15,0 0-3-15,0 0-3 0,0 0 1 16,0 0-8-16,3-56-7 0,-3 49-2 16,-3 0-5-16,-2 3 0 15,1 0-3-15,-1 0 0 0,4-1-2 0,1 5 0 16,-3-2-2-16,3 2 1 0,-2-2 0 0,1 0-1 16,-2-1 2-16,1 1 0 15,-1 1-1-15,2 1 1 0,-2-5-1 16,3 2 1-16,-2 3-2 0,-1-1-3 15,3 1-3-15,-1-2-2 0,1 2 0 0,-3 0-2 16,3 0 3-16,0 0-1 0,0 0 1 16,0 0 0-16,0 11 1 0,0 3 2 15,0 12 0-15,3-1 2 0,1 9 1 16,1-4-3-16,-1 1 1 0,-2-8-2 16,-2 5-1-16,3 0 0 0,-3-9 0 15,0 14-2-15,0-14 1 0,0-9-2 16,0 7-1-16,0-8 2 0,0-3-2 15,0 3 1-15,0-9 0 0,0 0-1 16,0 0 0-16,0 2-2 0,0-2-6 0,-3 0-11 16,3 0-21-16,-5 0-43 0,1-6-141 15,-1-14-116-15</inkml:trace>
          <inkml:trace contextRef="#ctx0" brushRef="#br0" timeOffset="-55863.9791">2403 868 664 0,'0'0'58'0,"0"0"-8"0,0 0-9 16,0 0-8-16,0 0-6 0,0 0-6 15,0 0-7-15,137-10-6 0,-112 26-2 16,-2 3-2-16,-5 5 1 0,-7 8-4 15,-8 3 2-15,-3 3-4 0,-12 2 1 0,-13 3 0 16,-3-3 1-16,-8-2 0 0,3-9 0 16,4-5-1-16,8-10-1 0,9-4 0 15,8-5 1-15,4-5 1 0,0 0 0 16,4 0 1-16,20 0-1 0,18-10-1 16,12-5-2-16,4 0-5 0,-4-3-14 0,-3-1-37 15,-6 7-128-15,-8-5-152 0</inkml:trace>
          <inkml:trace contextRef="#ctx0" brushRef="#br0" timeOffset="-54734.331">2135-118 667 0,'0'0'52'0,"0"0"5"0,0 0-8 16,0 0-19-16,0 0-11 0,0 0-9 0,0 0-3 16,0 0-6-16,0 0 2 0,0 0-3 15,28 31 1-15,-28 17-2 0,-5 5 1 16,-2 1-2-16,2-1 0 0,1 1-3 16,-3-7 0-16,7-5-6 0,-1-11-6 15,1-14-14-15,0 2-21 0,0-11-58 0,0 1-197 16,-5-7-8-16</inkml:trace>
          <inkml:trace contextRef="#ctx0" brushRef="#br0" timeOffset="-54978.1445">2101-129 545 0,'0'0'72'0,"0"0"-16"0,0 0-18 16,0 0-9-16,0 0-10 0,0 0-3 16,0 0-4-16,0 0-2 0,0 0-3 15,-5-11-1-15,-17 38-3 0,-10 10-1 16,2 0-2-16,-6 6 1 0,3-1-1 0,0-2 0 15,3-5 0-15,1-7 1 0,11-8 1 16,8-9 2-16,5-4 3 16,5-7 1-16,-3 0 0 0,3 0-1 0,3 0-2 15,17-1 1-15,14-15 0 0,12-1-1 16,0 1 0-16,-1 0-2 0,-3 3-2 16,-13 2-2-16,-2 3-2 0,-12 6-3 15,-8 1-5-15,-1 1-16 0,1 0-25 16,0 0-33-16,-1 0-96 0,6 8-128 15</inkml:trace>
          <inkml:trace contextRef="#ctx0" brushRef="#br0" timeOffset="-53948.7626">2519-263 781 0,'0'0'32'0,"0"0"-6"0,0 0-13 16,0 0-5-16,126 93-5 0,-111-49-1 15,-1 5-2-15,-5 4 0 0,-6 4-1 16,-3 2 1-16,-12 0-2 0,-9-3 1 15,-6-5-6-15,-5-5-9 0,-7-11-25 0,1-5-59 16,-1-9-209-16,8-10-20 0</inkml:trace>
          <inkml:trace contextRef="#ctx0" brushRef="#br0" timeOffset="-54182.0668">1769-330 555 0,'0'0'55'0,"0"0"-10"16,0 0-17-16,0 0-6 0,0 0 5 15,0 0-5-15,0 0-3 0,0 0-2 16,-133 126-5-16,103-81-1 0,2-1-3 16,2 4 0-16,7 1-2 0,5-1-1 15,7-2 2-15,7 4 4 0,1-7-1 0,14-1 1 16,9-2-4-16,3-5-4 0,5-1-3 15,-2-6-1-15,1 0-1 16,-2-7-1-16,1-2-5 0,-7-8-12 16,4-5-23-16,3-1-45 0,3-5-221 0,13-13-21 15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3:32.62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C410CE3E-1171-48B0-9196-0B8EE43E49AD}" emma:medium="tactile" emma:mode="ink">
          <msink:context xmlns:msink="http://schemas.microsoft.com/ink/2010/main" type="writingRegion" rotatedBoundingBox="22890,13122 14465,16864 13360,14378 21785,10636"/>
        </emma:interpretation>
      </emma:emma>
    </inkml:annotationXML>
    <inkml:traceGroup>
      <inkml:annotationXML>
        <emma:emma xmlns:emma="http://www.w3.org/2003/04/emma" version="1.0">
          <emma:interpretation id="{BED2517F-1441-4F01-ABDB-05497DC914A1}" emma:medium="tactile" emma:mode="ink">
            <msink:context xmlns:msink="http://schemas.microsoft.com/ink/2010/main" type="paragraph" rotatedBoundingBox="22890,13122 14465,16864 13360,14378 21785,106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2E2262-85CF-449E-9E92-2EA9584F2995}" emma:medium="tactile" emma:mode="ink">
              <msink:context xmlns:msink="http://schemas.microsoft.com/ink/2010/main" type="line" rotatedBoundingBox="22890,13122 14465,16864 13360,14378 21785,10636"/>
            </emma:interpretation>
          </emma:emma>
        </inkml:annotationXML>
        <inkml:traceGroup>
          <inkml:annotationXML>
            <emma:emma xmlns:emma="http://www.w3.org/2003/04/emma" version="1.0">
              <emma:interpretation id="{56CE1C92-1933-4F79-80FB-D7DAF5CD8593}" emma:medium="tactile" emma:mode="ink">
                <msink:context xmlns:msink="http://schemas.microsoft.com/ink/2010/main" type="inkWord" rotatedBoundingBox="22834,12998 19926,14289 19106,12442 22014,1115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-1136-3116 379 0,'0'0'84'0,"0"0"-8"0,0 0-20 0,0 0-10 15,0 0-13-15,0 0-12 0,0 0-5 16,0 0-3-16,0 0 0 0,0 0-1 16,-43-12 1-16,43 12-1 0,-2 0-3 15,-1 0 0-15,2 0-4 0,-2 0-2 16,1 0 1-16,-1 0-1 0,2 0-1 15,1 0 2-15,-3 0 1 0,3 0 2 16,0 0-1-16,0 2 1 0,16 2 1 0,4 4-1 16,8-1-1-16,2-3-1 0,3 1 0 15,0-3-3-15,3 0 1 0,-1 0 0 16,3 0 0-16,2-2 0 0,4 2 0 16,-2-2-3-16,11 0 2 0,-2 0-1 15,9 0 1-15,1 0 0 0,6-4-1 0,0 0-1 16,4-1 0-16,0-1-1 15,2-1 0-15,-1 3 2 0,-1-3-1 16,-2 4 0-16,-3-3 0 0,0 3-1 16,-2-4 1-16,2 4 1 0,0-2-1 0,3 1 1 15,3-1-2-15,8-1 1 0,4 0 1 16,11-3 0-16,7 1 1 0,8-7-4 16,7 3 6-16,0-2-4 0,-2 3 5 15,-12-1 1-15,-9-1-1 0,-18 2 1 16,-10 2-2-16,-13 3-1 0,-20 4 0 0,-12-1-1 15,-13 3-1-15,-8 0 1 0,0-1-3 16,0 1-1-16,3 0-2 0,-3 0-1 16,1 0-6-16,-1 0-15 15,0 0-25-15,-15 4-109 0,-9 7-168 0,-12-1-8 16</inkml:trace>
          <inkml:trace contextRef="#ctx0" brushRef="#br0" timeOffset="804.8357">-193-2297 466 0,'0'0'50'0,"0"0"-5"16,0 0-17-16,0 0-5 0,0 0-6 15,0 0-2-15,0 0 1 0,0 0-2 16,0 0 3-16,-125 0 3 0,102 9 4 15,-5 4-6-15,-1 2 1 0,-2 4-6 0,1-3-1 16,-6 7 0-16,3 3-2 0,-2 6-2 16,2 5-2-16,1 7 0 0,5 3-1 15,8 2 1-15,4 5-1 16,4-3 0-16,4 0-2 0,7-4 1 0,0-6-2 16,3-6 3-16,9-7 0 0,10-10 4 15,7-9 2-15,8-9-2 0,8-6-1 16,5-15-2-16,6-15-2 0,-1-4-1 15,-1-9 0-15,-2-4-2 0,-6-4 1 16,-8-2-1-16,-10-10 1 0,-8-1-1 0,-13-9-4 16,-7-4 2-16,-16 1-3 0,-13 5 4 15,-10 9 1-15,-7 10-1 0,-12 11 0 16,-6 13-1-16,-4 11 1 0,-10 11 0 16,0 12-2-16,-6 4 0 0,-1 18-4 15,0 6-9-15,-4 5-24 0,5 7-49 0,4-2-225 16,13 2-31-16</inkml:trace>
          <inkml:trace contextRef="#ctx0" brushRef="#br0" timeOffset="4128.2735">823-2309 504 0,'0'0'53'0,"0"0"-11"0,0 0-16 15,0 0-9-15,0 0-7 0,0 0-4 16,0 0 0-16,0 0 0 0,0 0 4 15,33-43 4-15,-33 41 6 0,0 2-1 16,0-2-2-16,2-1-2 0,-2 1-3 16,0 1 0-16,0-8-2 0,0-2-2 0,0 1-2 15,0 3-1-15,0 7 2 0,0-8-4 16,0 1 3-16,0-1 0 0,0 1-2 16,0 7 0-16,0-5-2 0,-5 0-2 15,1 1 0-15,-10-3-1 0,5 7 1 16,-10-1 0-16,-1 1 0 0,2 0 1 0,1 0 0 15,-4 0-1-15,2 0 1 0,1 1 0 16,3 3 1-16,6-4 2 16,-6 1 0-16,6 1-1 0,-9 2-1 15,3 1 0-15,1 0-1 0,1-1 1 0,2 0 1 16,-3 3-1-16,4 2 0 0,-4-1 0 16,4 0-4-16,-8 8 4 0,7-10 0 15,-5 9-1-15,4-2 2 0,3-4-2 16,-9 5 4-16,12-1-4 0,-3-2 4 15,0 0-6-15,1 2 3 0,2-2-1 0,0 2 0 16,2-2 0-16,1-3-2 0,-2 4 1 16,4-6 1-16,-4 10 0 0,2-4-1 15,2-4 1-15,1 10 1 0,0-9-1 16,0 8-1-16,0 6 1 0,4-7-3 16,2 6 3-16,-1-8-2 0,2-4 1 15,-2 5 0-15,-4-9 1 0,5 5-1 0,-1-4 1 16,-1-1-1-16,4 5 0 15,-4-4 1-15,1 5 0 0,1 1-2 16,0 0 1-16,-2-2 0 0,4 1 0 0,-2-1 3 16,1 1-4-16,-1 2 1 0,3-6 1 15,-3 3-4-15,3-2 4 0,0 0-1 16,-4-6 0-16,4 5 1 0,-5-3 0 16,1-2-2-16,5 5 1 0,-4-5 1 15,6 5 0-15,-1-2 2 0,-6-3-2 0,8-2-1 16,-4 2 1-16,-3-3-1 0,9 1 0 15,-6-1-1-15,-1 0 1 16,1 3 0-16,-3-3 0 0,0 2 2 16,1-2-2-16,2 2 1 0,-9-2-1 0,0 0 2 15,0 0-2-15,2 0 0 0,1 3 0 16,7-3 1-16,-1 0-1 0,0 0 0 16,8 0 0-16,-8 0 0 0,7 0 0 15,1 0 1-15,-8 0-1 0,6-3-1 16,-6 1 2-16,-1 0 1 0,7-2 1 0,-9 1 1 15,1 2-2-15,-1-2-1 0,-1-1 0 16,2 2-1-16,4-6 0 16,-1 1 3-16,2 0-2 0,-1-1-1 15,-1 2 1-15,7-5-2 0,-7 2 1 0,5-2 1 16,-6 5 1-16,2-4 1 0,-2 4 0 16,-2-6 2-16,-1 4-2 0,0-6-1 15,-1 2 1-15,-2-6-1 0,-2-9-1 16,-1 10 2-16,0-12-3 0,0 2 1 15,0-2 0-15,0-6-1 0,-1 5 1 0,-4 1-1 16,-4 0 0-16,-1-1-4 0,-4 1 2 16,-4 2-5-16,-1 2 1 15,-5 2-7-15,-8 7-17 0,-1 4-49 16,-4-1-206-16,-3-1-60 0</inkml:trace>
          <inkml:trace contextRef="#ctx0" brushRef="#br0" timeOffset="5387.6517">1513-2832 471 0,'0'0'57'0,"0"0"-14"0,0 0-10 16,0 0-1-16,0 0-7 0,0 0 1 15,0 0-1-15,0 0-1 0,0 0-1 16,0 0-4-16,-6-17-1 0,6 15-6 0,-3 2-3 16,3-3-3-16,0 3-1 0,0-1 0 15,0 1-2-15,0-4 1 0,0 4 0 16,0-1 0-16,-1 1 1 0,1-2 1 16,0 2 0-16,0 0-2 0,0-3 1 15,-3 3-3-15,3-2 1 0,0-1 0 0,0 2 0 16,0-1 0-16,0-1-2 0,0 1-1 15,0 0 2-15,0 0-2 16,0 0 1-16,0-1 1 0,0 2-1 16,0-2 0-16,0 1 0 0,0 0 0 0,0-1 2 15,0 2 0-15,0-2 0 0,3 1 1 16,-2 0-1-16,2 0 1 0,3-5-1 16,0 3-2-16,-1-1 2 0,7-5-2 15,-6 9 0-15,4-6 0 0,4 1 0 16,-10 3 0-16,10-3 0 0,-8 4-1 0,7-3 1 15,1 1-1-15,-8 2 0 0,7-3 1 16,-4 3 0-16,6-2-1 0,2 2 0 16,-2-1 1-16,3 1-1 15,-1 2 2-15,1 0-2 0,-3 0 0 0,3 0 0 16,-5 0-1-16,1 2 0 0,-4 3 3 16,4-1-3-16,-10-2 1 0,2 3 0 15,-1-3-3-15,-1 2 4 0,1 1-2 16,4 6 1-16,-5-5 0 0,1 1-1 15,-1 5 1-15,-2-4-1 0,1-1 1 0,-3 10-1 16,0-8 1-16,0 6 0 0,0 6-1 16,-8-8 0-16,-4 4 2 0,-1 1-2 15,-5 1 2-15,-5 2-1 0,2-4 0 16,-1 0 0-16,7-6 0 0,-2 1 0 16,7-6 0-16,4-1 0 0,-6 1-1 0,7-3 1 15,-1-1 0-15,1 3 1 16,5-5-1-16,0 0 1 0,0 0 0 15,0 0 0-15,0 1-1 0,-1-1 0 16,1 0 0-16,0 3 0 0,0-3-1 0,0 0 2 16,12 0-1-16,5-7 0 0,4 3 2 15,-3 1-2-15,4 2 0 0,4 1-1 16,-8 0 0-16,6 0 1 0,-11 4 1 16,-2 4-1-16,1 2-1 0,-8 1 0 15,2 0-1-15,-6 5 2 0,0 2-1 16,-4 6 1-16,-11 1 0 0,-8-3-1 15,-2-1 0-15,-5-2 1 0,0-1 0 16,-6-5-1-16,1-2 1 0,-3-2 0 16,1-4-1-16,10-4 1 0,-2-1-3 0,10 0-3 15,-1 0-4-15,1 0-13 0,-2-1-19 16,4-2-41-16,8 1-135 0,-5-4-103 16</inkml:trace>
          <inkml:trace contextRef="#ctx0" brushRef="#br0" timeOffset="5989.1748">1387-3063 457 0,'0'0'74'0,"0"0"-17"0,0 0-12 15,0 0-12-15,0 0-13 0,0 0-5 16,0 0 0-16,0 0 1 0,0 0-1 16,-59 11 0-16,31 16-2 0,1 10-4 15,3 7 1-15,1 9 1 0,3 6-3 16,2 8 4-16,3 2-4 0,2-3-1 0,2 0-2 15,7-6-1-15,4-7-3 0,1-9 0 16,17-7-2-16,5-8-2 16,7-7-4-16,8-9-18 0,7-8-55 15,7-5-226-15,4-8-22 0</inkml:trace>
          <inkml:trace contextRef="#ctx0" brushRef="#br0" timeOffset="6266.5706">2059-3036 705 0,'0'0'35'0,"0"0"-1"0,0 0-9 16,143 8-11-16,-112 21-5 0,-2 6-4 15,-8 10-1-15,-5 7-1 0,-7 8-3 16,-9 4 2-16,0 0-1 0,-21-2 0 0,-3-6-2 16,-4-7 1-16,-2-2-4 0,-2-9-3 15,-1-8-22-15,1-3-40 0,8-11-227 16,0-7-32-16</inkml:trace>
        </inkml:traceGroup>
        <inkml:traceGroup>
          <inkml:annotationXML>
            <emma:emma xmlns:emma="http://www.w3.org/2003/04/emma" version="1.0">
              <emma:interpretation id="{36F2FD11-E78D-4DB2-A536-2C35E94523ED}" emma:medium="tactile" emma:mode="ink">
                <msink:context xmlns:msink="http://schemas.microsoft.com/ink/2010/main" type="inkWord" rotatedBoundingBox="18860,14912 14465,16864 13360,14378 17756,1242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894.5362">1599-1873 642 0,'0'0'59'0,"0"0"-8"16,0 0-10-16,0 0-9 0,0 0-8 16,0 0-7-16,0 0-4 0,0 0-4 15,0 0 2-15,0-40-1 0,7 40 0 16,-1 13-1-16,3 12-2 0,2 9-2 15,-2 4 0-15,-2 5-2 0,-2 2 0 16,-4 2-1-16,-1 3-2 0,0-7 1 16,0-1-1-16,0-5-2 0,0-8 3 0,-1-14-2 15,-2 1-2-15,1-10-6 0,-1 0-11 16,3 4-48-16,0-10-254 0,-1-10-31 16</inkml:trace>
          <inkml:trace contextRef="#ctx0" brushRef="#br0" timeOffset="8749.5535">3409-3916 784 0,'0'0'37'0,"0"0"-3"15,0 0-7-15,0 0-9 0,-60 131-10 16,22-65-2-16,-1 7-5 0,-8 2-2 0,1 2 0 16,1-2-2-16,-2-2 0 0,5-5-13 15,1-6-41-15,7-11-181 0,10-14-103 16</inkml:trace>
          <inkml:trace contextRef="#ctx0" brushRef="#br0" timeOffset="8573.2185">3004-3721 523 0,'0'0'65'0,"0"0"-21"0,0 0-15 0,0 0-4 15,0 0 1-15,0 0-1 16,0 0-2-16,0 0-3 0,0 0 0 0,0 0-1 16,76 120 1-16,-43-90-1 15,4 4-1-15,4-2-6 0,2 4-2 0,4-3-3 16,-3-2-2-16,-2-1-3 0,-2-1 1 16,-7 1-3-16,-4-7-1 0,-5-1 3 15,-9-4-6-15,-4 0 1 0,-4-5-12 16,-5-7-19-16,1 4-24 0,-3-10-66 15,0 0-187-15,-3 0-12 0</inkml:trace>
          <inkml:trace contextRef="#ctx0" brushRef="#br0" timeOffset="10717.2336">6020-4750 562 0,'0'0'57'16,"0"0"-13"-16,0 0-14 0,0 0-8 0,0 0-3 15,0 0-7-15,0 0-5 0,0 0-4 16,0 0 0-16,-36-73-1 0,17 82 1 16,-9 13 1-16,7 11 2 0,-1 10 1 15,-1 11 1-15,2 4-3 0,2 4 1 16,-2-1-2-16,9-1 2 0,3-8-1 15,4-5 2-15,5-4 4 0,5-7-3 0,11-6 6 16,10-8-6-16,4-10 0 16,6-7 0-16,3-5-9 0,0-6 5 0,3-14-5 15,-1-8 2-15,-8-7 1 0,-5-7 0 16,-10-5-2-16,-10-9 1 0,-8-6 0 16,-6-6-1-16,-14-2 1 0,-7 1-1 0,-6 7-1 15,0 12 1-15,0 7-1 16,3 14 0-16,-2 8-1 0,10 10-5 15,-2 6-8-15,3 5-16 0,4 0-28 16,2 2-80-16,9 7-174 0,6 4-3 0</inkml:trace>
          <inkml:trace contextRef="#ctx0" brushRef="#br0" timeOffset="10147.7707">5138-4362 522 0,'0'0'52'16,"0"0"-10"-16,0 0-12 0,0 0-7 16,0 0-3-16,0 0-1 0,0 0-3 15,0 0-3-15,0 0-3 0,-42-88 0 16,9 106 2-16,-13 9 2 0,3 9 1 0,-1 9-2 15,-1 6-3-15,3 3 1 16,4 0-2-16,8 2 1 0,8-8-2 0,7-13-4 16,10-3 0-16,5-10 0 15,2-4 2-15,10-1 1 0,9-13 1 0,10-4 0 16,7-20-2-16,13-13-1 0,-3-10-2 16,-1-15-4-16,-5-4 4 0,-9-13-2 15,-9-12-1-15,-10-5 3 0,-13-12-3 16,-1-2 0-16,-19 0 0 0,-10 9 1 15,-9 11-1-15,-8 16 0 0,-10 14 0 16,-1 16-4-16,-2 16 3 0,-4 13 0 0,6 11-2 16,3 7 4-16,3 16-5 0,6 6-2 15,7 7-3-15,13 0-8 0,7 0-7 16,12 2-10-16,6-1-11 0,13-1-26 16,16-3-125-16,8-8-110 0</inkml:trace>
          <inkml:trace contextRef="#ctx0" brushRef="#br0" timeOffset="12514.253">7373-5721 727 0,'0'0'26'0,"0"0"-5"0,110 115-1 0,-88-56-6 15,-8 9 0-15,-9 4-5 0,-5 1-2 16,-9 0 1-16,-14 1-6 0,-6-4 1 16,-4-9-5-16,-3-4-4 15,2-9-8-15,-4-6-31 0,2-9-79 0,1-13-188 16,11-9-13-16</inkml:trace>
          <inkml:trace contextRef="#ctx0" brushRef="#br0" timeOffset="11749.4288">6785-5481 306 0,'0'0'53'0,"0"0"1"0,0 0-4 16,0 0 5-16,0 0-4 15,0 0-5-15,0 0-1 0,0 0-9 16,0 0-6-16,0 0-5 0,-28-24-7 16,26 24-6-16,-1-2-1 0,2 2-7 0,-2-2 0 15,1 2-1-15,-1-3-1 0,2 3 1 16,-2-2 0-16,1 2 1 16,-1-2 2-16,-4 1-1 0,-1-2 2 0,2 0 1 15,-1 1-1-15,7 2 1 0,-2-2-2 16,2 2 0-16,-3 0-1 0,2-1 0 15,-2-4-1-15,1 5 1 0,2-3-1 0,-1 2-2 16,1-1 1-16,0-9-3 16,0-4 2-16,6-4 0 0,9-6 0 15,4 7-1-15,7 3 1 0,2 3-2 0,2 3 2 16,4 7 0-16,-3 2-1 0,-1 8 1 16,-3 13-2-16,-4 10-1 0,-7 9 1 15,-4 8-1-15,-6 2 0 0,-6 2 4 16,0-3-4-16,-6-4 1 0,-10-8-1 15,-4-7 0-15,1-3 2 0,-4-8-1 0,8-4 5 16,5-6-5-16,5-6 5 0,5-3-3 16,-9 0-5-16,3 0 5 0,-6-8-6 15,6-11 3-15,6 0 1 0,5-8-2 16,11 8 1-16,7 3 1 0,-4 6 0 16,4 5 0-16,-1 5 1 0,-1 0-1 0,0 2 1 15,-10 16 1-15,-11 5-2 16,-5 11 0-16,-14 12 4 0,-10 0-4 15,-8 4 3-15,-8-1-3 0,-1-4 0 16,0-2 0-16,-1-9-2 0,1-1 1 0,4-8-3 16,4-7 0-16,3-5-7 0,-1-6-17 15,3-5-38-15,5-2-177 0,-1-11-91 16</inkml:trace>
          <inkml:trace contextRef="#ctx0" brushRef="#br0" timeOffset="12281.0274">6549-5781 356 0,'0'0'65'0,"0"0"-14"0,0 0-7 15,0 0-6-15,0 0-5 0,0 0-1 16,0 0 0-16,-121 16-2 0,95 17 1 15,-1 10-3-15,-2 13-2 0,2 5-8 16,2 10 0-16,1 0-5 0,1 2-1 0,5 0 1 16,8 0-5-16,7-6 2 0,3-4-8 15,21-4-1-15,9-7-2 0,10-5 0 16,8-6 0-16,5-2-6 0,3-4-18 16,-1-5-48-16,-2-8-164 0,-5-11-91 15</inkml:trace>
          <inkml:trace contextRef="#ctx0" brushRef="#br0" timeOffset="12969.2688">6658-4235 808 0,'0'0'45'0,"0"0"-14"15,0 0-19-15,0 0-7 0,0 0-3 16,0 0 1-16,0 0 4 0,0 0-5 0,0 148 1 15,-5-90-7-15,-1 4-11 0,-3 5-30 16,0-2-149-16,3-4-138 16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3:50.27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DA01EB1-B643-4D64-A6CD-AF6C9EDB6715}" emma:medium="tactile" emma:mode="ink">
          <msink:context xmlns:msink="http://schemas.microsoft.com/ink/2010/main" type="writingRegion" rotatedBoundingBox="22235,15492 19289,16123 18912,14365 21858,13733"/>
        </emma:interpretation>
      </emma:emma>
    </inkml:annotationXML>
    <inkml:traceGroup>
      <inkml:annotationXML>
        <emma:emma xmlns:emma="http://www.w3.org/2003/04/emma" version="1.0">
          <emma:interpretation id="{14B8D274-9F61-4CF9-BB0B-0256201DFA00}" emma:medium="tactile" emma:mode="ink">
            <msink:context xmlns:msink="http://schemas.microsoft.com/ink/2010/main" type="paragraph" rotatedBoundingBox="22235,15492 19289,16123 18912,14365 21858,137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1CDF6C-4ED3-4200-BA67-015897574D42}" emma:medium="tactile" emma:mode="ink">
              <msink:context xmlns:msink="http://schemas.microsoft.com/ink/2010/main" type="line" rotatedBoundingBox="22235,15492 19289,16123 18912,14365 21858,13733"/>
            </emma:interpretation>
          </emma:emma>
        </inkml:annotationXML>
        <inkml:traceGroup>
          <inkml:annotationXML>
            <emma:emma xmlns:emma="http://www.w3.org/2003/04/emma" version="1.0">
              <emma:interpretation id="{9930A59C-5804-45EB-84CF-70A43921E99F}" emma:medium="tactile" emma:mode="ink">
                <msink:context xmlns:msink="http://schemas.microsoft.com/ink/2010/main" type="inkWord" rotatedBoundingBox="22235,15492 19289,16123 18912,14365 21858,13733"/>
              </emma:interpretation>
            </emma:emma>
          </inkml:annotationXML>
          <inkml:trace contextRef="#ctx0" brushRef="#br0">6172-2870 484 0,'0'0'73'0,"0"0"-27"15,0 0-7-15,0 0-1 0,0 0-7 0,-117 103-2 16,97-53-4-16,2 11-8 0,8 2 0 16,4 4-6-16,6-3-1 0,0-5-4 15,10-4-1-15,10-4 0 0,7-6-5 16,6-8 3-16,6-7-17 0,8-6-49 16,5-14-219-16,4-10-50 0</inkml:trace>
          <inkml:trace contextRef="#ctx0" brushRef="#br0" timeOffset="129472.723">6271-1721 28 0,'0'0'56'0,"0"0"17"0,0 0 9 16,0 0 1-16,0 0-9 0,0 0-15 15,0 0-3-15,0 0-11 0,0 0-7 16,-19-75-9-16,16 68-7 0,-3-7-6 16,4 6 1-16,-2-8 1 0,-4 2 1 15,4-1 0-15,-1-1-2 0,4 8 1 0,1 2 3 16,-3-2-2-16,3-2-3 15,0 2-1-15,0 1-2 0,0 7-2 0,-2-1-1 16,2 1-3-16,0-3-1 16,0 0-2-16,-1 2-1 0,1-1-2 0,0 0 0 15,0-1 0-15,0-7-2 0,0 1 3 16,0 3-1-16,0-11 2 0,0 10 1 16,0 1 1-16,0-1 0 0,0 7 0 15,0-2 0-15,0 2-2 0,0 0-1 16,1-2-2-16,-1 2-1 0,0 0 1 0,0 0 0 15,0 0 0-15,0 9 0 0,-1 6 0 16,-7 6 1-16,4 5-1 0,-2 4 2 16,-2 2-2-16,-1 0 1 0,2 6-1 15,-7-1 2-15,2 1-1 0,0-1 0 16,-2-6 0-16,5-7 0 0,3-11 0 0,3-5 0 16,3-8-1-16,-1 0 0 15,1 0 0-15,0 1 1 0,-3 3 0 16,3-4 1-16,0 1-2 0,0-1 2 15,0-5-1-15,0-17 0 0,0-11-1 0,-2-11 0 16,2 1-2-16,0-4-3 0,0 5-2 16,0 5-5-16,0 3-5 0,2 10-11 15,1 10-34-15,3 3-163 0,-2 6-109 16</inkml:trace>
          <inkml:trace contextRef="#ctx0" brushRef="#br0" timeOffset="-2006.1235">5727-2392 609 0,'0'0'46'0,"0"0"-1"15,0 0-16-15,0 0-13 0,0 0-6 0,0 0-1 16,0 0 3-16,0 0-1 0,0 0 3 16,-7-5 1-16,7 21-1 0,0 11-1 15,0 5 2-15,0 4-1 0,0 4-4 16,3 2 2-16,-3 4-4 0,0 5-4 15,0 0 2-15,0 2-2 0,-5-1-1 0,0-1-2 16,-2-3 1-16,2-2-3 16,1-16 1-16,2-2-1 0,1-7 0 0,1-13-2 15,0 1-2-15,0-9-8 0,-3 0-12 16,3 0-28-16,-5 0-52 0,-4-11-206 16,3-16-19-16</inkml:trace>
          <inkml:trace contextRef="#ctx0" brushRef="#br0" timeOffset="-3872.1618">4248-3058 430 0,'0'0'81'15,"0"0"-13"-15,0 0-15 0,0 0-8 0,0 0-11 16,0 0-6-16,0 0-6 0,0 0-4 16,0 0-1-16,0 0 0 0,-36 6-1 15,73-4-2-15,17 1 1 0,12-3-4 16,11 0 0-16,18 0 0 0,18 0-3 16,19-11-3-16,24-5 4 0,23-2 0 15,18-2-2-15,12-2 1 0,8 0-4 16,-5-2-3-16,-11-1-4 0,-16 3 3 15,-20 3-5-15,-19-2 6 0,-23 6 0 16,-14 2-1-16,-22 2 2 0,-20 4-1 0,-23 1 0 16,-21 4 0-16,-13 2 0 0,-10 0-1 15,0-3-1-15,0 3-4 0,0 0-5 16,-1-2-12-16,-19-3-33 0,-11 4-120 16,-9-3-154-16,4-3-16 0</inkml:trace>
          <inkml:trace contextRef="#ctx0" brushRef="#br0" timeOffset="-2474.4788">4917-2134 610 0,'0'0'57'16,"0"0"-12"-16,0 0-16 0,0 0-8 0,0 0-6 15,0 0-3-15,0 0-2 0,-140-38 0 16,111 50 0-16,1 10 4 0,-2 4-1 16,0 9 0-16,1 5-4 0,5 7-1 15,3 0-3-15,0-1 0 0,9-1 0 16,0-1-3-16,7-10 0 0,5-2 0 16,0-11 0-16,8-8 2 0,13-9 0 15,10-4 1-15,12-17-1 0,5-14-2 16,3-13 1-16,0-9-2 0,-3-5 1 15,-4-4 0-15,-11-3 0 0,-9-7-1 0,-11-2-4 16,-10-3 2-16,-3 4-4 0,-22 6 5 16,-10 13 2-16,-8 7-2 0,-15 14 2 15,-3 9-2-15,-11 13 0 16,1 11-2-16,2 2-1 0,1 18-1 0,8 5-2 16,6 6-5-16,9 3-12 0,7 2-13 15,7 1-22-15,14-1-62 0,14-4-184 16,9 0-10-16</inkml:trace>
          <inkml:trace contextRef="#ctx0" brushRef="#br0" timeOffset="-565.9627">6453-2734 400 0,'0'0'50'15,"0"0"-9"-15,0 0-6 0,0 0-2 16,0 0-2-16,0 0-3 0,0 0-2 16,0 0-4-16,0 0 1 0,-36-11 1 15,32 9 0-15,4 2-1 0,-2-3-5 16,2 3 0-16,-3 0-1 0,3-2-4 15,-1 2-1-15,1-2-2 0,0-5-2 16,6-3 0-16,12-5-2 0,6 3 1 16,7 3-1-16,-1 5-3 0,3 4-1 0,-4 0-2 15,-2 6 0-15,-7 10 0 16,-5 6 0-16,-3 4 0 0,-6 8-1 0,-6-1-1 16,0 0 1-16,-14 0 1 0,-2-2 2 15,-7-5-1-15,0-4-1 0,8-8 0 16,0-1-2-16,3-7 2 0,8-3-1 0,-1 2 0 15,5-5 0-15,-1 0 0 0,1 0 1 16,15 0 0-16,7-3 0 16,11-5 0-16,-8 0-1 0,2 0 1 15,-8 8 1-15,-1 0-1 0,-1 0 0 0,-4 0 0 16,1 7-1-16,-13 5 1 0,-1 10 0 16,-1 2 0-16,-17 8 1 0,-3-3-2 15,-6-7 1-15,-2 2 0 0,-3-5 0 16,4-4-2-16,2-4-2 0,4-5-3 15,-2-6-15-15,0 0-15 0,7 0-28 0,-4-11-123 16,8-2-127-16</inkml:trace>
          <inkml:trace contextRef="#ctx0" brushRef="#br0" timeOffset="-1697.7858">5246-2286 673 0,'0'0'38'0,"0"0"-7"15,0 0 2-15,0 0-10 0,0 0-6 16,119-11-4-16,-62 7-3 0,7-3-3 16,6-1-3-16,-1 2-3 0,0 2-1 15,-6 2-2-15,-6 2-5 0,-6 0-11 16,-7 0-18-16,-6 0-23 0,-5 0-37 0,-12 0-100 15,-2 9-102-15</inkml:trace>
          <inkml:trace contextRef="#ctx0" brushRef="#br0" timeOffset="-1430.8841">5282-1633 750 0,'0'0'34'0,"0"0"1"0,0 0-12 16,117 11-11-16,-64-12-8 0,6-10-3 15,4 0-1-15,3-7-8 0,0-1-23 16,-1-7-56-16,-5-7-219 0,3 0-29 0</inkml:trace>
          <inkml:trace contextRef="#ctx0" brushRef="#br0" timeOffset="176.1696">7145-3002 767 0,'0'0'9'16,"0"0"2"-16,27 159 4 0,-27-92-9 15,-14 6 0-15,-5 0-5 0,-5-1-1 0,-5-1-2 16,0-5-1-16,1-6-6 0,4-5-27 15,-3-9-133-15,3-11-142 16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5:16.016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85F50E8B-0A8D-4963-A84A-428D4335C3A7}" emma:medium="tactile" emma:mode="ink">
          <msink:context xmlns:msink="http://schemas.microsoft.com/ink/2010/main" type="writingRegion" rotatedBoundingBox="16325,17192 13095,17614 12959,16567 16188,16145"/>
        </emma:interpretation>
      </emma:emma>
    </inkml:annotationXML>
    <inkml:traceGroup>
      <inkml:annotationXML>
        <emma:emma xmlns:emma="http://www.w3.org/2003/04/emma" version="1.0">
          <emma:interpretation id="{B8786414-69C6-407E-8C8E-CF05355FB222}" emma:medium="tactile" emma:mode="ink">
            <msink:context xmlns:msink="http://schemas.microsoft.com/ink/2010/main" type="paragraph" rotatedBoundingBox="16325,17192 13095,17614 12959,16567 16188,161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43FC05-F548-4137-9133-33FFC5C8014B}" emma:medium="tactile" emma:mode="ink">
              <msink:context xmlns:msink="http://schemas.microsoft.com/ink/2010/main" type="line" rotatedBoundingBox="16325,17192 13095,17614 12959,16567 16188,16145"/>
            </emma:interpretation>
          </emma:emma>
        </inkml:annotationXML>
        <inkml:traceGroup>
          <inkml:annotationXML>
            <emma:emma xmlns:emma="http://www.w3.org/2003/04/emma" version="1.0">
              <emma:interpretation id="{110C7C3D-4289-4BE7-A868-5A6472927A37}" emma:medium="tactile" emma:mode="ink">
                <msink:context xmlns:msink="http://schemas.microsoft.com/ink/2010/main" type="inkWord" rotatedBoundingBox="16292,16940 14938,17116 14834,16322 16188,16145"/>
              </emma:interpretation>
            </emma:emma>
          </inkml:annotationXML>
          <inkml:trace contextRef="#ctx0" brushRef="#br0">-1596-325 97 0,'0'0'23'0,"0"0"12"0,0 0 8 15,0 0 10-15,0 0 6 0,0 0 3 16,0 0-5-16,0 0-9 0,0 0-9 0,0 0-5 15,-21-8-8-15,20 8-4 0,-2-2-4 16,1 2-6-16,-2-1-1 0,4 1-1 16,-2-3-2-16,-7 1-2 15,2-2 2-15,1 2-3 0,-2-1 6 0,0 2 3 16,-1 1 3-16,0-3 4 0,2 3-6 16,7 0-4-16,-8-2-4 0,-1 2-7 15,0 0 6-15,2 0-3 0,7 0 1 16,-2-2 3-16,2 2-3 0,-4 0 3 15,4 0 2-15,-9 0 1 0,0 0 0 0,0 0 1 16,3 0-2-16,6 0-2 0,-5 0 0 16,5 0-2-16,0 0-1 0,-1 0 0 15,-2 0-2-15,1 0-1 0,-1 0 0 16,2 0 1-16,-2 0 0 0,1 0 2 16,-1 0-2-16,2 0 1 0,-2 2 1 15,3-2-2-15,-2 0 2 0,2 2-1 0,0-2 0 16,0 3 1-16,15-2 0 15,9-1 0-15,9 0-3 0,3 0 1 16,2 0-2-16,6-4 2 0,4 0 0 0,6 0 1 16,0-1 2-16,6 1-1 0,0-1-2 15,-1-3 2-15,-3 5-2 0,-4 0 0 16,-2-3 2-16,-7 2-3 0,-4-2 1 16,-12 5 0-16,1-1-1 0,-12 0 0 15,-7 2 0-15,0 0 1 0,-9 0-1 16,0-3 2-16,0 3-2 0,0 0 2 15,5 0-1-15,-4 0 0 0,2-2 1 16,-1 2-3-16,1 0 1 0,-3-2-2 16,0 2-1-16,1 0-2 0,-1-2-5 0,0 2-6 15,0-7-10-15,-6 3-21 0,-3 0-24 16,0-1-59-16,3 5-155 0,-1 0-35 16</inkml:trace>
          <inkml:trace contextRef="#ctx0" brushRef="#br0" timeOffset="730.4643">-1415-714 473 0,'0'0'51'0,"0"0"-3"0,0 0-10 15,0 0-11-15,0 0-1 0,0 0-4 16,0 0-3-16,0 0-1 0,0 0-3 0,0 0-1 16,-32-73-1-16,32 65-2 0,0 0 0 15,0 8 1-15,0-3-3 0,0 3 1 16,0 0 0-16,0-3 1 0,0 1-2 16,0-1 2-16,0 1-4 0,0 1-1 15,-2-2-1-15,2 1-2 0,0 2-1 0,0-2 1 16,0 2-1-16,0-3 0 0,0 3 1 15,0-1 0-15,0 1 2 16,0 0-1-16,0 0 0 0,0 0 0 16,0 0 1-16,0 0 0 0,0 6 0 0,0 2 0 15,0 11 0-15,2-3-1 0,2 1 1 16,0-2-2-16,0 2 0 0,-2-1-1 16,1 2 2-16,1 6-3 0,-2-5 1 15,1 6 1-15,-2-3 1 0,4 3-2 16,-4-3 1-16,4 2-1 0,-1-2 2 15,-1-4-3-15,2 8 1 0,-4-1-2 0,4-1 0 16,-2 0 1-16,-2 1 2 0,4 3 3 16,-1 1-4-16,1 8 3 15,1-4-4-15,1-2 0 0,-1 2 2 0,3 3-1 16,-3-4 2-16,2 7-2 0,-2-5 1 16,-2-6 0-16,-1-1-3 0,-1 0 3 15,-2-9 0-15,0 13-3 0,0-13 0 16,0 2 0-16,0-2 0 0,0-10 0 15,0 2 0-15,0-10 0 0,0 0 0 0,0 0 0 16,0 1 0-16,0 1 0 0,0-2-14 16,0 0-17-16,-6-20-63 0,-8-16-244 15,-4-23-33-15</inkml:trace>
          <inkml:trace contextRef="#ctx0" brushRef="#br0" timeOffset="14299.4614">641-613 423 0,'0'0'57'0,"0"0"-12"16,0 0-8-16,0 0-3 0,0 0-3 15,0 0-6-15,0 0-3 0,0 0-3 16,0 0 0-16,14-26-4 0,-14 20 0 0,-5 1-2 15,1 2-1-15,-1-2-1 0,-1 0-2 16,-1 2 0-16,1 0-2 16,-5-2-1-16,4 2-1 0,1 1 0 0,-8-4-1 15,8 4 0-15,-11-5 1 0,2 0 1 16,-3 3-1-16,3 0 1 0,-3 1-1 16,3 1-1-16,-4 2 0 0,-8 0 0 15,12 0 0-15,-12 0 0 0,12 0-1 16,6 0 1-16,-6 2-2 0,5 1 0 15,-8-1 0-15,3 0 0 0,2 2 0 0,2 1-2 16,4-3 2-16,-4 5-2 0,7-3 0 16,-7 2 0-16,-1 2 0 0,6-5 1 15,5 2 0-15,-4-2-1 0,1 3 0 16,-1-1 0-16,1 0 0 0,-1-2 2 16,2 4 0-16,-3 0-1 0,2 5 1 0,2-5-1 15,-1 0 1-15,-1 6-1 16,2-4 1-16,-2 7-1 0,-1-1-1 15,2-2 2-15,2 4-2 0,-2-11 1 16,3 2 0-16,0 1-3 0,0 0 2 0,0-1 1 16,0 9-1-16,0-7 1 15,0-3 0-15,0 6 0 0,4-6 0 0,4 4 1 16,-2 2 0-16,3-4 2 0,0 1-3 16,-5-9 1-16,5 6 1 0,-3-5-2 15,8 2 1-15,-1 1 0 0,1-3-1 0,-2 2 1 16,4-4 0-16,1 0-1 0,1 0 1 15,6 0-2-15,0-4 2 0,6-5-1 16,-13 1 0-16,1-1 0 16,-3 6-1-16,1-5 1 0,-4 3 0 0,2-1 0 15,-1 1 0-15,-2-2 1 0,1 3 1 16,-2-5-2-16,1 2 1 0,1-3-1 16,3-2 1-16,-4 3-2 0,5-4 1 15,-1 0-1-15,-4 3-1 0,2-6 2 16,-2 5 0-16,-2 1 0 0,0 1 1 0,-5 5-1 15,1 0 2-15,-5 4-1 0,0-9 0 16,1 2 0-16,-1 1-1 16,0-10-1-16,0 7 1 0,0-9-1 15,0 1 1-15,0 0-1 0,-6-8 0 0,5 10 0 16,-7-10 0-16,2 3 2 0,2 7-2 16,-5-9 1-16,0 2-1 0,3 6-1 15,-6-4 1-15,0 2 1 0,-5 2-1 16,-2-3 1-16,0 1-1 0,0-1-2 15,-4 3 1-15,4-1 1 0,-5 1 0 0,1 0 1 16,-2 3-1-16,-2 2-1 16,-2 2-1-16,-4 3 1 0,4 0 1 15,-4 1-1-15,0 1 2 0,0-1-1 16,2 0 0-16,10 4-1 0,-6-3 0 0,11 3 0 16,-2-1 0-16,3-1-1 0,6 3-4 0,-6 0-3 15,8 0-9-15,-2 0-9 16,-2 0-18-16,7 5-31 0,-1 0-109 15,5 6-142-15</inkml:trace>
          <inkml:trace contextRef="#ctx0" brushRef="#br0" timeOffset="15178.1697">966-970 561 0,'0'0'50'16,"0"0"-16"-16,0 0-11 0,0 0-5 16,0 0 2-16,0 0 2 0,0 0-4 15,113-35-3-15,-70 32-2 0,4 1-4 16,-4 2-3-16,3 0-3 0,-7 0-3 16,-11 0-5-16,-1 0-3 0,-9 0-6 15,-3 10-11-15,0-4-13 0,-7-1-30 16,-7 8-61-16,-1-7-156 0</inkml:trace>
          <inkml:trace contextRef="#ctx0" brushRef="#br0" timeOffset="15459.2772">994-645 573 0,'0'0'44'16,"0"0"-6"-16,0 0-16 0,0 0-13 15,0 0-4-15,113-24-3 0,-84 19-1 0,2 0-1 16,-1 4-1-16,-6-2 1 0,4 3-5 15,-9 0-2-15,4 0-13 16,7 0-21-16,-12 3-43 0,4 3-81 0,-8-1-106 16</inkml:trace>
        </inkml:traceGroup>
        <inkml:traceGroup>
          <inkml:annotationXML>
            <emma:emma xmlns:emma="http://www.w3.org/2003/04/emma" version="1.0">
              <emma:interpretation id="{DD3F74FC-A633-4580-9349-2F540D88C597}" emma:medium="tactile" emma:mode="ink">
                <msink:context xmlns:msink="http://schemas.microsoft.com/ink/2010/main" type="inkWord" rotatedBoundingBox="13959,17501 13095,17614 12965,16617 13829,16504"/>
              </emma:interpretation>
            </emma:emma>
          </inkml:annotationXML>
          <inkml:trace contextRef="#ctx0" brushRef="#br0" timeOffset="15680.2557">1071-449 631 0,'0'0'60'0,"0"0"-14"16,0 0-16-16,0 0-12 0,0 0-4 15,0 0-8-15,0 0-5 0,126 29-6 16,-82-31-14-16,1-5-23 0,2 1-58 15,-4-3-198-15,-1 4-15 0</inkml:trace>
          <inkml:trace contextRef="#ctx0" brushRef="#br0" timeOffset="14849.9256">1074-951 618 0,'0'0'61'0,"0"0"-16"0,0 0-10 15,0 0-9-15,0 0-5 0,0 0-7 0,0 0-4 16,0 0-3-16,0 0-3 0,0 0-1 16,-18-35 2-16,17 49 0 0,-4 7 2 15,2 14 1-15,3 2 1 0,0 3-1 16,0 4 2-16,3 4-4 0,3-4-2 16,-1 1-1-16,-1-4 0 0,1-2-1 0,-4-5 1 15,-1-11-3-15,3 5 1 16,-3-11-1-16,0 0-1 0,0 2 0 15,0-10 2-15,0 0-5 0,0-9 0 16,0 0-5-16,0 0-9 0,0 2-9 0,0 0-19 16,0-2-45-16,0 2-114 0,0-4-112 15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1:43.54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7C6D268-F268-4D2A-9A4D-0AEFDAA1784B}" emma:medium="tactile" emma:mode="ink">
          <msink:context xmlns:msink="http://schemas.microsoft.com/ink/2010/main" type="inkDrawing" rotatedBoundingBox="17754,4705 18367,6352 16916,6891 16304,5244" hotPoints="18165,5875 17350,6690 16535,5875 17350,5060" semanticType="enclosure" shapeName="Circle"/>
        </emma:interpretation>
      </emma:emma>
    </inkml:annotationXML>
    <inkml:trace contextRef="#ctx0" brushRef="#br0">979 26 166 0,'0'0'50'0,"0"0"1"16,0 0 1-16,0 0-8 0,0 0-11 0,0 0-9 15,0 0-4-15,0 0 3 0,0 0 7 16,0 0 7-16,-92-21 0 0,80 18-4 16,2 3-5-16,-10 0-6 0,1-1-6 15,1 1-5-15,-10 0-3 0,4 0-4 16,-6 0-4-16,-1 4 1 0,7 4-1 0,4-1 1 15,-1 2 1-15,9-4-2 0,-1 2 1 16,-1-3-1-16,1 3 1 16,2-3 0-16,0 2-2 0,-1 1 3 15,2 0 2-15,-5 4 1 0,6-5 2 0,-9 7-3 16,-2-2-1-16,2 3 0 0,-6 5 0 16,5-2-1-16,-2-2 2 0,9 1 1 15,-2-4 0-15,-1 3 1 0,-2 1 0 16,2-3 1-16,0 3-1 0,-1 0 0 15,-1-2-1-15,-5 10-1 0,2-7-2 0,2 2 0 16,0 1-1-16,8-4 1 0,-4-1-1 16,8-2-1-16,-3-3-1 15,0 6-1-15,8-10 1 0,-4 5 1 16,2-5 3-16,2 1-2 0,-2-1 1 0,1 1-2 16,-1 1 0-16,-3 8 5 0,-2 6-5 15,5-8 6-15,-4 7-5 0,2-7 1 16,-1 2-1-16,-1 6 2 0,2-10 1 15,-2 10-1-15,-1 1 0 16,2-8-2-16,-3 6 1 0,0 3-2 0,5-9 2 0,-2 7-4 16,1-6 2-16,1 1 0 0,-1-1 2 15,2-8-2-15,2 8 1 0,1-7 0 16,-3-1 1-16,1 8 0 0,2-7 0 16,0-3-1-16,-1 11 1 0,1-8-1 15,0 9 1-15,-3 0-2 0,3 1 1 16,-2 0 0-16,2 1 0 0,0 8 0 15,0-2 0-15,0 2-1 0,0-6-1 16,5 0 2-16,-4-7 0 0,5 9-1 16,2-2 2-16,-4-6-2 0,2 5 0 0,2-1 0 15,-2-4 0-15,3 4 1 0,-3-7 1 16,1-2-1-16,-1 2 0 0,0 2 0 16,2-5-1-16,1 3 0 0,1 4 1 15,-4-6 0-15,6 8 0 0,-1-5 1 16,-2-4-2-16,5 5 0 0,-1 0 0 0,-4-5 3 15,3 5-4-15,2-2 5 0,-5-4-4 16,6 3-1-16,3-1 2 0,-3 5-1 16,7-5 0-16,-2 3 0 15,-1-1 0-15,2 0 0 0,1 1 0 0,0-1 0 16,1 0 0-16,-4-2 0 0,-1 0 0 16,-1-1 1-16,1-4-2 0,-5 1 1 15,7 2-1-15,-1-3 1 0,-5-2 0 16,8 3 0-16,-2-3 1 0,-5 0-1 15,8 3 0-15,-1-3 1 0,-10-2-2 0,11 6 0 16,-10-5 1-16,2 5-1 0,2-3 1 16,-5-2-1-16,4 2 2 0,-1-2-1 15,0-2 0-15,4-1 0 16,8 0 0-16,-11 0 1 0,11 0-1 0,-9-1 1 16,-1-2-2-16,4 1 1 0,-6-1 1 15,3 1-1-15,-6 1 0 0,4-2 1 16,-5-2-2-16,2 0 1 0,-2-1 0 15,3 1 1-15,-4-1-1 0,2 1 0 16,0-1-1-16,9-5 0 0,-10 7 1 0,11-7-1 16,-2 1 1-16,-7 3 0 0,7-6 0 15,-2 2 1-15,-8 5-1 0,8-6 0 16,-7 4-2-16,-2 0 2 16,0 0 0-16,0 1 1 0,0-3 1 0,-1-1-2 15,8-7 1-15,-2 0-4 0,5-3 3 0,-4 1-4 16,-4 7 4-16,2-2 0 15,-4 5 0-15,2-1 1 0,1 0-1 16,-3 0 0-16,1 1 1 0,-4-4-1 16,3 4 1-16,-4-4 0 0,-1 3-2 0,-1 4 2 15,-1-8-1-15,1 6 0 0,0-10-1 16,0 5 2-16,-2-2-2 0,4 1 3 16,-5-2-1-16,3 6-1 0,-1-6 2 15,1 2-1-15,1 1-2 0,-2-2 2 16,2 0-2-16,1 0 1 0,-4 0 1 0,7-11-1 15,-7 13 1-15,7-10-1 0,-4 0 1 16,-2 5 0-16,2-4-2 16,-1 9 2-16,-3 6-2 0,2 0 1 15,-2 8 1-15,0-9 0 0,0 1 0 0,0 0 0 16,1 1-2-16,-1-2 1 0,0 1 1 16,0-1-1-16,0-8 2 0,0 8-1 15,0 1-2-15,0-7 1 0,0 6 0 16,0-1 1-16,-1-4 1 0,1 7 0 15,-2-3-1-15,-1-5 1 0,2 9-2 0,-4-10 0 16,1 3 1-16,1 7-1 16,-3-10 0-16,3 10 1 0,-5-7-1 0,1-2 1 15,1 3-1-15,-4-1 0 16,3-1-1-16,1 1 3 0,1 7-2 0,-1-5 0 16,3 4 1-16,2-1-1 0,-7-4 0 0,7 6 0 15,-2-1 1-15,-3-6 1 16,1 6-2-16,-1-5-4 0,-3-1 5 15,0 2-5-15,3 1 5 0,-3-1 0 16,0 2 0-16,2-2-1 0,-1-1 0 0,4 8 0 16,1-1-2-16,-2-1 3 0,1 0-1 15,-1-1 1-15,-4-4 0 0,3 4 0 16,2-4 1-16,-5 0 0 0,0 0 0 16,3 0-1-16,-3 2 0 0,0-2 1 15,-2 2-1-15,2-2 2 0,0 2-1 16,-2-2-2-16,2 3 1 0,0-1-1 15,-1-2 0-15,-4-5 1 0,-1 0-1 16,2-1 0-16,-1 2 0 0,-1-2-1 16,-1-2 1-16,-4-1 0 0,1 1-1 0,-1 0 0 15,1 5 0-15,-4-2-2 0,5 7 1 16,-5 5-2-16,-5 1-1 0,-1 3-3 16,-8 0-9-16,7 7-15 0,3 4-27 15,9-2-87-15,10-3-166 0,3 0 0 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0:32.45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810C45D-5BFC-49E9-ABA4-9A47DB07C287}" emma:medium="tactile" emma:mode="ink">
          <msink:context xmlns:msink="http://schemas.microsoft.com/ink/2010/main" type="inkDrawing" rotatedBoundingBox="10262,7776 10818,7749 10822,7844 10267,7871" rotationAngle="395817316" semanticType="underline">
            <msink:sourceLink direction="with" ref="{7863B375-C53C-46F8-863F-3E0633751E11}"/>
          </msink:context>
        </emma:interpretation>
      </emma:emma>
    </inkml:annotationXML>
    <inkml:trace contextRef="#ctx0" brushRef="#br0">5705-24 669 0,'0'0'36'0,"0"0"-2"0,0 0-7 0,0 0-14 16,0 0-6-16,0 0-1 0,119-48 0 16,-67 34 0-16,4-5-2 0,4 6-1 15,-3 2-4-15,-6 2-3 0,-7 7-5 16,-5 2-13-16,-7 2-20 0,-13 7-50 15,-4 4-101-15,-6-1-105 0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3:10.926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7BC8BE0-5A35-4208-B5DD-30957B732A3F}" emma:medium="tactile" emma:mode="ink">
          <msink:context xmlns:msink="http://schemas.microsoft.com/ink/2010/main" type="inkDrawing"/>
        </emma:interpretation>
      </emma:emma>
    </inkml:annotationXML>
    <inkml:trace contextRef="#ctx0" brushRef="#br0">0 252 632 0,'0'0'24'0,"0"0"3"15,0 0-4-15,0 0 0 0,0 0-4 16,0 0-4-16,0 0-2 0,0 0 1 16,126 124-1-16,-112-109 2 0,1-2-3 15,-6-6 0-15,-5-4 0 0,1 2-1 16,1-5 0-16,3 3 0 0,9-3 0 15,12-3-1-15,6-14-1 0,12-13-2 16,9-6 0-16,9-9-2 0,8-1 0 0,6 0 0 16,1-2 0-16,-2 5-3 0,-8 5 2 15,-14 10-2-15,-13 8 0 0,-17 6-1 16,-12 9-1-16,-8 2-1 0,-7 3-1 16,0 0-2-16,0 0-5 0,5 3-9 15,-4 16-41-15,5 3-254 0,-1 3-40 0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1:41.26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34F2228-B631-421C-9D03-77F8ED98C841}" emma:medium="tactile" emma:mode="ink">
          <msink:context xmlns:msink="http://schemas.microsoft.com/ink/2010/main" type="inkDrawing" rotatedBoundingBox="18014,1816 18729,4102 16509,4795 15795,2510" rotationAngle="395817316" semanticType="enclosure"/>
        </emma:interpretation>
      </emma:emma>
    </inkml:annotationXML>
    <inkml:trace contextRef="#ctx0" brushRef="#br0">12619-5663 255 0,'0'0'43'0,"0"0"-7"0,0 0-4 16,0 0-4-16,0 0-3 0,0 0-1 16,0 0-1-16,0 0-5 0,0 0-1 15,0 0-1-15,-101-64 2 0,85 59 1 16,7 5 1-16,-8-3-2 0,-1 3-2 15,9 0-6-15,-6 0-4 0,6 0-1 16,-9 0 0-16,3 0-1 0,0 3 0 0,-2 2 1 16,5-5 0-16,-4 3 0 0,10-3 3 15,-9 5 0-15,6-3 0 0,-9 2-1 16,4 1-1-16,-1 1-4 0,-7 3 0 16,8-3 0-16,-5 3-2 0,-1 3 1 15,-3-1 1-15,-1 4-1 0,0-2 3 0,0 2-2 16,2-4 1-16,-2 3 2 15,6-6 1-15,-2 2 1 0,10-3 1 16,-4-2-1-16,1 5-1 0,7-8-1 16,-6 4-1-16,5-1 1 0,-3 1-1 0,-2 2-1 15,3 0 0-15,-3 5-2 0,-2 0-1 16,-1 9 2-16,-1-5-1 0,1 2 0 16,-3 2 1-16,1 3 1 0,-5-3-4 15,-1 3 6-15,1 1-5 0,-3-1 2 16,1 0-1-16,0-2 0 0,6-2 1 0,3-7-1 15,2 5 1-15,-1-2-1 0,4-1 1 16,-1 2-1-16,2 2 0 16,-4-2 1-16,11-4-1 0,-7 7 0 15,0 2 1-15,5-5-1 0,-1 6 1 0,1 1-1 16,4-6 0-16,-2 9 0 0,2-9 1 16,-3 3-1-16,3 8 1 0,0 1 0 15,0-5 0-15,0 1 0 0,0-9 0 16,0 2-1-16,0 0 1 0,0 2 0 15,0-2 0-15,0 1-1 0,0 0 2 0,0-3-2 16,0 4 0-16,0-2-1 0,0-1 1 16,3-1 0-16,-1 4 1 0,2-6-1 15,1 10 0-15,-1-9 0 0,2 5 1 16,-1 1 2-16,-2-8-4 0,1 13 5 16,-2-13-4-16,-2 4 0 0,6 9 0 15,-3-9-1-15,1 5 1 0,2-2 0 16,-1-5 0-16,2 5 0 0,-1-10 1 15,0 0-2-15,2 2 2 0,1-4-2 16,-3 2 1-16,3 0 0 0,-3 1-1 0,3-1-1 16,3 11 1-16,-2-5 0 0,4 6 1 15,-5-4-2-15,-2 1 1 0,2 0-1 16,-1-7 2-16,1 9 0 0,-3-8-1 16,0-2 0-16,2 2 0 0,-2-1 0 15,1-2 0-15,-1 3 1 0,8 1 0 16,-8-4-1-16,6 8 0 0,-8-8-2 0,2 3 2 15,3 5 0-15,-3-3 1 16,3 5-1-16,-3-8 1 0,2-1-1 16,-2 2 0-16,1-4 0 0,-1 1-1 0,3 2 1 15,-3-5-1-15,-1-4 1 0,4 7 1 16,-5-5-2-16,7 5 2 0,2 5-1 16,1 0 0-16,1 4 0 0,2-1 0 15,-2-1-1-15,3-2 1 0,-6-3 0 16,1-2-1-16,4 0 1 0,-7-1 1 0,8-3-2 15,-7 0 1-15,2 1 0 0,-2-5 0 16,2 2 1-16,1 1-1 0,-4-2 0 16,4 1 0-16,0 1-1 15,-4 1 1-15,8-1-1 0,2 3 1 0,-7-6 5 16,7 6-5-16,-7-5 1 0,2 2-1 16,-1-1 0-16,1 0-1 0,0-1 6 15,-2 0-5-15,4 3 1 0,-2-3-1 16,-2 1 0-16,3-1 0 0,-1 1-3 15,0-3 3-15,12 6 0 0,-12-7 0 0,13 4 1 16,-2-3-1-16,-10 0-1 0,11 0 1 16,-9-2 1-16,-3 2-1 0,4-2 0 15,-3 0 1-15,1 3-1 0,-1-3 0 16,2 0-1-16,0 0 1 0,6 0 1 16,-6 0 0-16,6 0-1 0,0-5 1 15,0 1-3-15,-1-1 2 0,1-1 0 16,3-1 0-16,-1-2-3 0,10-2 3 15,-3 0-4-15,-3 2 4 0,-9 3 0 16,3-1-1-16,-4 1 1 0,-5 3 0 0,7-5 1 16,-8 5 0-16,1-2 0 0,7 1-1 15,-8-1-1-15,7-3 0 0,-2 1 1 16,2 1 1-16,5-5-1 0,-2 3 0 16,-1-3 0-16,1-2-1 0,-6 5 1 15,0-1-1-15,1 0 2 0,-8 3-1 16,8-5 1-16,-7 5 0 0,-1-2-1 15,-1-1 1-15,-1 1 1 0,3 1-2 16,-3-4 2-16,3-4-2 0,2 0 0 16,1-6 0-16,2 2 0 0,-7 6 0 0,1-3 1 15,5-3-2-15,-7 8 3 0,3-5-2 16,-3 5 0-16,0-4 1 0,0-2 0 16,-3 4-1-16,6-6 1 0,-3 0 0 15,-3 3-1-15,3-5 0 0,0-1 0 16,-3 0-1-16,6-5 2 0,-6 9-1 0,0-3 1 15,3-1 0-15,-1 9-1 0,0-11 0 16,-1 13 0-16,-2-1 0 16,1-1 0-16,1 2 2 0,-2 1-2 15,-4 2 0-15,5-5 0 0,-3 7 0 0,3-8 0 16,-1 1 0-16,2-3 1 0,2-6-1 16,-3 0 1-16,3 0-2 0,-3 0 1 15,2 0 1-15,-4 6-6 0,2-8 6 16,-1 10-5-16,-1-1 4 0,1 1 1 15,-4 5 0-15,2 2 0 0,-3-4 0 0,0 1 1 16,0-9-2-16,0-7 0 0,-3-1 0 16,-1 2 0-16,2-2-2 0,-1-1 2 15,2 9 0-15,1-13 2 0,0 15-2 16,0-3 0-16,0-1 0 0,0 13 0 16,0-9 0-16,0 7 1 0,0 2 1 15,0-7-1-15,-3 8-1 0,1-1 0 16,-1-6-3-16,2 7 3 0,-4-11 0 15,-1-3 1-15,2 5 0 0,-4-8-1 16,2-2 1-16,2 9-1 0,-1-5 0 0,1 7 1 16,2 2-2-16,-2-3 2 0,1 10 0 15,1-10 1-15,-1 10-1 0,-3-10 0 16,2 3-1-16,-5 2 1 0,3-3 0 16,-3 3 0-16,0-1 1 0,-2-2-2 15,2 3 1-15,0-2 0 0,-5-7-1 0,8 9 1 16,-7-4 0-16,5 2-1 15,4 10 0-15,-2-6 0 0,1 4 1 16,1 1 0-16,-7-4-1 0,7 3 2 16,-1 1-2-16,-5-3 0 0,5 6-1 0,-2-4 1 15,-4-5 0-15,7 6 1 0,-7-4 1 16,2-3-2-16,-3 0 0 0,5 0 1 16,-2-1-1-16,-3 1 0 0,1 0 3 15,-4-4-6-15,3 6 5 0,-5-4-4 16,5 7 0-16,0-3 3 0,-1-1-1 0,-1 3-1 15,1-2 2-15,-1 3-1 0,2-1-1 16,0-1 2-16,2 1 0 0,-4-1-1 16,-1-5 0-16,3 5 2 15,-4-8-1-15,-2 4 3 0,2-4-2 0,-6-1 2 16,8 3-1-16,-1 1-2 0,5 4 1 16,-4 1 0-16,-4-3-2 0,5 4 1 15,-7-4-2-15,1 3 1 0,2 2-1 16,-7-2 1-16,-1-3 0 0,-7 0-1 15,-12-7 0-15,-1-4 0 0,0 0 0 0,-4-1 1 16,0 1 1-16,1 3-1 0,2 4-1 16,4 2-1-16,0 9-3 0,2 4-1 15,0 8-9-15,1 16-31 16,3 9-94-16,3 3-180 0,12 3-25 0</inkml:trace>
    <inkml:trace contextRef="#ctx0" brushRef="#br0" timeOffset="-2431.2863">12933-5402 215 0,'0'0'77'0,"0"0"-12"15,0 0-12-15,0 0-16 16,0 0-14-16,0 0-9 0,0 0-6 16,0 0 0-16,0 0-1 0,0 0 1 15,-27-54 0-15,26 54 1 0,-2-4 3 0,1 4 6 16,-1-1 2-16,-3-2 0 0,-3-2-1 16,2 3-4-16,4 1-4 0,3 1 0 15,-3-3-1-15,-3 1-3 0,-2-1-1 16,2 2-2-16,-1-1-1 0,7 2-1 15,-2-3 1-15,2 3-1 0,-5 0 2 0,-1-2-1 16,-3 2 0-16,0-2 3 0,2 2-2 16,7 0 1-16,-11 0 1 0,2 0-1 15,0 0 1-15,-7-2 2 0,7 2-1 16,0 0 0-16,-9-2-2 0,9 2 0 16,0-3-1-16,1 3-1 0,-1 0 0 15,0 0-1-15,0 0 0 0,0 0 0 16,9 0 0-16,-1-2 1 0,-8 2 0 15,0 0-2-15,0 0 2 0,3 0 0 16,-3 0 0-16,-1 0 0 0,-5 0-1 0,-1 0-1 16,2 0 0-16,-1 2 0 0,2 3-1 15,1-1 1-15,-2 1-2 0,1-2 2 16,7 0-1-16,-8 2 0 0,7-4 1 16,1 1-1-16,-8 6 1 0,8-3 0 15,-7-2 1-15,-1 5-1 0,1-5 1 16,2 3-1-16,-3-1 1 0,1 2 4 15,1 2-4-15,0-3 3 0,1 4-5 16,2-3 1-16,5-3-2 0,-5 3 2 16,4-3 1-16,1 1-2 0,-7 3 1 0,7-4-1 15,-5 3 0-15,0 2 1 0,4-5 0 16,-5 4 0-16,5-3-1 0,-4 4 1 16,0 1-2-16,0-1 1 0,2-4 1 15,2 0 0-15,-7 4 1 0,8-5-1 16,-1 0 0-16,-2 3 1 0,2-3-1 0,1 2 1 15,-6 3 2-15,6-6-4 0,-4 8 1 16,2-2-1-16,0 2 0 16,-1-2 0-16,2-5 2 0,-1 6-2 15,3-2 1-15,0 0 0 0,-4 3-2 0,5-6 2 16,-2 0 0-16,-4 6 0 0,7-5 1 16,-2 1-1-16,-3 7 1 0,1-8-1 15,5 1 0-15,-6 6-1 0,3-6-2 16,2-1 2-16,-4 7 0 0,2-6 2 15,2 1-1-15,-4 6-1 0,2-5 1 0,2 6-1 16,-4 1 1-16,4 0 0 0,-2 1 0 16,1 0-2-16,-1 0 2 15,2-1-2-15,-2 3 1 0,1-11 0 0,-1 8 1 16,3-8-1-16,0 1 0 0,0-1 0 16,0-8-1-16,0 8 2 0,0 1-1 15,0-1 0-15,0 10 1 0,0-8-1 16,0 9 0-16,-1 0 0 0,1 2 0 15,-3-4 0-15,3 1 2 0,0 2-2 16,0-11 0-16,0 5 0 0,0-5-1 0,0-2 0 16,0 9 2-16,0-10-2 0,0 1 2 15,3 8-1-15,-2-5 0 0,2 3 0 16,2 3 0-16,-5-10-1 0,4 9 1 16,-2-8 0-16,2 6 0 0,1 0 0 15,-4-9 0-15,7 8 0 0,-4-6 0 0,1-1 1 16,1 6-1-16,-2-5 1 15,2 7 0-15,2 2 3 0,-4-4-5 16,1 1 5-16,-4-5-5 0,2 0 1 16,-1-1 0-16,1 0 0 0,-2 2 1 0,4 4-2 15,-1-5 0 1,2 4 1-16,2 0 2 0,-4 0-2 0,2-1 0 0,0 1-1 16,-1-3-1-16,2 3 2 0,-2 0 0 15,1-2 0-15,-1 2 0 0,-2-7-1 16,3 7 0-16,-2-6 1 0,-2-2 0 0,5 10 0 15,-2-9 2-15,-4 0-2 0,4 3 0 16,-2-3 0-16,1 1-1 0,-1-1 2 16,2 0-1-16,-2 1 0 0,1-2 0 15,1 3 0-15,1 5 0 0,-2-6-1 16,2 6 1-16,3-3 0 0,-6-3 0 16,3 5 0-16,-1-5-1 0,2 4 1 15,-1 2 0-15,-4-8-1 0,5 7 2 16,-2-3-1-16,1 4-1 0,1 0 2 15,-5-7-3-15,4 6 2 0,-2-4-2 0,1-3 2 16,-1 5 1-16,1-6 0 0,-1 3 1 16,1-2-2-16,1 3 0 0,-6-6-1 15,0 0 1-15,4 4-1 16,1 0 2-16,-1 0-1 0,8 3 0 0,-6-3 0 16,4 5-2-16,0-2 1 0,-1 2 1 15,2-1 0-15,-7-3 1 0,5 1-1 16,-4-1 0-16,-1-2-1 0,7 3 2 15,-4-4-2-15,-1 0 2 0,6 5-1 16,-6-5 0-16,5 5 0 0,1-4-1 0,-2 5 1 16,-1-5 2-16,2 2-2 0,1 3 0 15,-2-5 0-15,1 0-1 0,-4 0 1 16,5-1 0-16,-3 0-1 0,5 2 1 16,1-1 0-16,-7-2 0 0,5 2 0 15,-7-2 0-15,9-1 0 0,-1 3-1 0,-7-3 1 16,10 2 0-16,-5-2 1 15,4 0 0-15,2 0-1 0,-9 0-2 16,6 0 2-16,-6 0 0 0,0 0 0 16,0 0 3-16,-3-2-3 0,3 2 0 0,0-3 0 15,7 2-1-15,-9 1 1 0,-1-3 0 16,3 3-1-16,-3-1 2 0,2-2-1 16,-2 0-1-16,9 2 1 0,-6-1 0 15,9-3 0-15,4 2 0 0,-8-4 0 16,7-2-1-16,-2 4 1 0,-2-1 0 0,2-2 1 15,-8 4 0-15,-3 2-1 0,5-5-1 16,-7 5 2-16,0-2-1 0,6-3 0 16,-7 3 0-16,-1-1 0 15,7-1 0-15,-7 2 1 0,1 1-1 0,5-5 0 16,-5 5 0-16,5-4 0 0,2-1 0 16,-1-2 0-16,-1 3 1 0,4-1-1 15,4-5 0-15,-8 4 0 0,2 0-1 16,-1 2 1-16,-7 3 0 0,1 0 1 15,5-5 0-15,-5 5 0 0,-1-1 0 0,1 3-1 16,-5 2 1-16,2-7-1 0,2 4 1 16,4-10 0-16,1 2-2 0,-3-1 1 15,7-5-2-15,-4 7 3 0,5-7 0 16,-4 9-1-16,-1 0 0 0,2-3 0 16,-4 2 0-16,1 0 1 0,-4 5-1 15,1-1 0-15,-2-1 1 0,1 1 1 16,-2-2-2-16,2 3 0 0,-4-5 1 15,3 1-1-15,-3-1 1 0,2 2-1 16,-2-2 0-16,0 1 1 0,1-11-1 0,-1 5 0 16,0 4-1-16,3-7-3 0,-1 9 6 15,2-11-4-15,-1 2 4 0,2 1-2 16,-4-1-2-16,2 13-1 0,-1-3 3 16,-2-3 1-16,3 2 0 0,-2-1 0 15,2-7-1-15,-1 8-1 0,-2-2 0 0,1-5 2 16,-1 7-1-16,0-1 1 15,0-11-1-15,0 12 0 0,0-13 0 16,0 4 0-16,0 1 0 0,3 0-2 16,-3 0 3-16,2 2-1 0,1-4 0 0,-2 3 4 15,-1-2-5-15,3 3 2 0,-3 5-1 16,2-9-1-16,-2 10 1 0,0-11 0 16,0 0 0-16,0 1 0 0,0 3 0 15,0 6-3-15,3-7 4 0,-3 7-1 16,0 1 2-16,1-8-2 0,-1 8 0 0,0 0-2 15,0-11 2-15,0 10 0 0,0-7 0 16,0 1 4-16,-1 2-4 16,-4 1 0-16,2 4 0 0,2-8-1 15,-2 10 1-15,1-1 1 0,-1-6-1 0,2 5 0 16,-1 4 0-16,-1-4 0 0,3 8 0 16,-4-7 0-16,-1 3 0 0,1-3 0 15,2 3 0-15,-2-1 1 0,-1 1-1 16,1 0 1-16,2 0-1 0,-2-2-1 15,-5-9 2-15,1 4-1 0,-4-6 0 0,3 6 1 16,-3 1-1-16,-3-7 0 0,6 6 1 16,-9-5 0-16,2 4 0 0,-2-2 3 15,-10 0-4-15,4-1 1 0,-1 4 0 16,-2 0-2-16,-2 0 2 0,-2 0 0 16,1 0-1-16,1 0-1 0,-4 3 0 15,0-1-2-15,-3 4-1 0,1 3-2 16,-2 2-10-16,1 0-13 0,1 2-22 15,3 7-31-15,10-3-37 0,7-1-76 16,10-3-87-16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11-01T05:46:48.27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4417A45-3D6F-48C1-A0AF-3CE87A7B78D5}" emma:medium="tactile" emma:mode="ink">
          <msink:context xmlns:msink="http://schemas.microsoft.com/ink/2010/main" type="writingRegion" rotatedBoundingBox="36047,6259 36062,6259 36062,6274 36047,6274"/>
        </emma:interpretation>
      </emma:emma>
    </inkml:annotationXML>
    <inkml:traceGroup>
      <inkml:annotationXML>
        <emma:emma xmlns:emma="http://www.w3.org/2003/04/emma" version="1.0">
          <emma:interpretation id="{09258512-15D1-469C-863D-27A079DA0160}" emma:medium="tactile" emma:mode="ink">
            <msink:context xmlns:msink="http://schemas.microsoft.com/ink/2010/main" type="paragraph" rotatedBoundingBox="36047,6259 36062,6259 36062,6274 36047,62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79D117-98A1-492B-81B7-C83BEE29722B}" emma:medium="tactile" emma:mode="ink">
              <msink:context xmlns:msink="http://schemas.microsoft.com/ink/2010/main" type="line" rotatedBoundingBox="36047,6259 36062,6259 36062,6274 36047,6274"/>
            </emma:interpretation>
          </emma:emma>
        </inkml:annotationXML>
        <inkml:traceGroup>
          <inkml:annotationXML>
            <emma:emma xmlns:emma="http://www.w3.org/2003/04/emma" version="1.0">
              <emma:interpretation id="{96B78A09-3582-4ED0-8D92-C345249372C0}" emma:medium="tactile" emma:mode="ink">
                <msink:context xmlns:msink="http://schemas.microsoft.com/ink/2010/main" type="inkWord" rotatedBoundingBox="36047,6259 36062,6259 36062,6274 36047,6274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`</emma:literal>
                </emma:interpretation>
                <emma:interpretation id="interp2" emma:lang="" emma:confidence="0">
                  <emma:literal>'</emma:literal>
                </emma:interpretation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,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1:45.91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3CF86992-AA8D-448F-8821-F583D7D79D68}" emma:medium="tactile" emma:mode="ink">
          <msink:context xmlns:msink="http://schemas.microsoft.com/ink/2010/main" type="inkDrawing" rotatedBoundingBox="17883,4352 19092,7292 17062,8127 15853,5188" hotPoints="17305,6958 15989,5904 16811,4431 18127,5485" semanticType="enclosure" shapeName="Ellipse"/>
        </emma:interpretation>
      </emma:emma>
    </inkml:annotationXML>
    <inkml:trace contextRef="#ctx0" brushRef="#br0">1016-157 11 0,'0'0'11'0,"0"0"3"16,0 0 10-16,0 0 15 0,0 0 14 16,0 0 10-16,0 0 9 0,0 0 1 0,0 0-2 15,-120-11-11-15,104 5-11 0,1-1-18 16,1 3-10-16,-1 2-5 0,9-1-6 16,-12 1-5-16,9 2-1 0,-9 0-4 15,0 0-2-15,10 0 4 0,-10 0-2 16,9 0 4-16,-9 0 3 0,-1 0 3 0,-1 0 3 15,2 0 1-15,-1 0-3 0,-1 0-1 16,2 0 0-16,0 0-1 16,9 0-2-16,-11 0-3 0,11 0-2 15,-9 0-2-15,-6 2-1 0,9 1 2 0,-9 3-1 16,2 2 2-16,2 5 0 0,-7 0-1 16,6 2-1-16,-3-2 0 0,1 3 0 15,1 0 1-15,1-1-1 0,4-4 1 16,-2 0-1-16,1 1-1 0,1 3 2 15,-8-1-1-15,10-3 2 0,-3 3 0 0,-2-4-1 16,2 5 0-16,-6 2-2 0,3-2 2 16,-2-1 0-16,1 0-1 0,1 1 1 15,0 0-1-15,6-7 0 0,-3 3 1 16,1 0 0-16,4-1 0 0,-4 6 1 16,5-2-1-16,0 4 0 0,0 6 0 15,0 1-1-15,1 1 0 16,-2 4 1-16,4-1-1 0,-5 3 0 0,4 1 0 15,-5 0 1-15,1 0-1 0,1 1 4 16,-1 1-4-16,-1-6 3 0,6 1-3 0,0-10 0 16,0 0 0-16,3 2 0 0,2-9 0 15,-2 8-1-15,1-4 1 0,2-1 0 16,1-1 0-16,2 0 0 0,0 3 0 16,0 1-2-16,0 10 2 0,0-12 0 15,0 15 0-15,0-3 2 0,0-2-2 0,-3 8 1 16,2-2-1-16,-2-11-1 15,1 4 2-15,-1 1-1 0,3-8 1 16,0 10-1-16,0-15 1 0,0 3 0 16,0-2 1-16,5 1-2 0,-2-3 1 0,-2 3-1 15,4 0 1-15,-2-2 0 0,-2 2 0 16,3 0 0-16,-3-1 1 0,2 2-1 16,-1 0 2-16,2 1 0 0,2 5 1 15,-1-10 2-15,2 8-3 0,-1-8-1 16,2 0 0-16,-1 4-1 0,2 1-1 0,-1 1 4 15,1-1-5-15,-3 2 4 0,-2-4-4 16,5 6 2-16,-4-9-1 0,-1 3 0 16,1-3 0-16,-1-1 0 15,-1 4 1-15,2-4-2 0,-1 1 2 0,1-2-1 16,-1 3 0-16,4-3 1 0,-2 0-1 16,3-1-2-16,1 5 2 0,-1-5 0 15,5 4 0-15,1 2 1 0,0 0-1 16,3 2 0-16,2-2 0 0,-2-4 0 15,0 4 0-15,1-3 0 0,-5-2-1 0,1 2 0 16,-2-2 1-16,2-2-1 0,6 2 1 16,-4-2 0-16,2-1 1 0,3 3-1 15,-1-2 0-15,0 1-1 0,0 1 1 16,7 4 0-16,-5 0 0 0,1 1 0 16,-2 0 0-16,-8-5-1 0,2 1 1 15,-4-5 0-15,2 0 0 0,-2-1 0 16,2-1 1-16,-1-2-1 0,-7 0 0 15,8 2 1-15,1-2-1 0,-2 4-1 16,10-1 2-16,-4 0-2 0,-5-1 1 0,5 3 1 16,4 1-1-16,-4 0 0 0,9 2-1 15,-3 0-1-15,-1 0 1 0,-1-2-1 16,-5 0 0-16,0-1 0 0,-6-1 0 16,0 0-2-16,1 1 3 0,-2-3 0 15,2 1 1-15,-2-3 2 0,2 2 1 16,1-5-2-16,1 0 1 0,0 0-2 15,9 0 0-15,-1-3 0 0,8-3 0 16,-2 1 0-16,-8 0 0 0,4 0 0 16,-4 2 0-16,-3-2 0 0,7 1 1 0,-10 2-2 15,3-2 1-15,6-1 0 0,-2-4 0 16,7 1 0-16,-1-6 0 0,-4 1 1 16,3-1-2-16,1 1 1 0,-4-2-2 15,1 2-3-15,-2-3 2 0,1 3-1 16,-5-2 1-16,-5 4 2 0,1-3 0 15,1-4 2-15,1 1-1 0,4-5 0 0,-5-1 0 16,6 3 0-16,-6 1 0 0,5 1 0 16,-1-1 0-16,-1-2 1 15,1 2-2-15,-2-2 1 0,1 4 0 0,-5 4 1 16,-1-3 0-16,2-2 1 0,-1 3-2 16,1-7-1-16,-4 7 1 0,1-6 1 15,-3 4 0-15,-3 2 2 0,3-10-3 16,0 3 1-16,-5-2 1 0,5-8-4 15,-3 11 3-15,0 2-2 0,3-1 1 0,-1 5 2 16,1-6 0-16,1 4 1 0,-4 3-1 16,6-7 2-16,-3 4-1 0,-3 5 0 15,0-8 0-15,2 5 0 0,-4 1-1 16,1-2-1-16,-4 0-1 0,4 0 0 16,-1-3 0-16,1 2 2 0,-4 2-1 15,4-1 0-15,-2 0 2 0,-2 1 0 16,-1 8 2-16,3-9 0 0,-3 7 0 15,0-12 0-15,0-5-2 0,0 11 0 16,-4-13 0-16,1 13 0 0,-2 0 0 0,1-1-1 16,1 0-1-16,-2 2-1 0,1-2 0 15,-1 0 0-15,2-2 0 0,2 3 2 16,-2-4-2-16,1 1 1 0,-2-1 0 16,1 3-1-16,-3 0 2 0,1 0 0 15,-4 4 0-15,3 0 2 0,-3 1-1 16,0 0-1-16,5 7 1 0,-2-7-2 15,1 5 0-15,-2-8-1 0,-1 3 0 16,1-5 1-16,1 3-1 0,-2 0 3 16,2-1-3-16,-3 1 1 0,3 2 0 0,-1 2 1 15,-2 1-1-15,0-1 2 0,1 0 0 16,3 6 1-16,-7-5 0 0,8 5-6 16,-2-4 4-16,1 6-5 0,5 1 5 15,-4-8-1-15,-1 5 1 0,1-2-1 16,-1 1-1-16,5 4 1 0,-4-6-1 15,2 1 1-15,-1-1 0 0,2 1 1 0,1 5 0 16,-5-6-1-16,4 1 0 0,-4-3-1 16,2 5 1-16,-1-5-1 15,2 5 0-15,-2-4 0 0,-4-6 0 0,4 7 1 16,-2-8-2-16,0 0 1 0,-2-2 0 16,2 4 0-16,3 6 2 0,-3-8-1 15,5 10 1-15,-4-3-2 0,2 4 2 16,-1-5 0-16,-1 1 2 0,1 1-2 15,-2-5-2-15,1 4 1 0,-1-4-1 0,-1 0 0 16,-2 0 2-16,3 0-2 0,-3-2 0 16,0 2 1-16,0-2-4 0,-2 2 3 15,6 5 0-15,-5-5 0 16,5 6 1-16,-7-5-1 0,3 1 0 0,-1-1 0 16,1 2 1-16,0-2-1 0,1 0 1 15,-4-1 0-15,-1-7 0 0,5 7-1 16,-5-7-1-16,4 8 1 0,-5-1 0 15,5 1 0-15,-4-1 0 0,2 0-1 16,-2 2 2-16,-1 1-1 0,-1 0 0 0,-3-3 0 16,6 6-1-16,-9-5 2 0,4-1 0 15,5 4-1-15,-7-6 0 0,-1 0-1 16,1-3-3-16,-4 3-3 0,-1 0-12 16,-7 2-30-16,-4 7-76 0,-16-1-197 15,-2 5-19-15</inkml:trace>
    <inkml:trace contextRef="#ctx0" brushRef="#br1" timeOffset="213532.2059">1253 2651 497 0,'0'0'50'16,"0"0"-11"-16,0 0-9 0,0 0-6 0,0 0-6 15,0 0 0-15,0 0-1 0,0 0 1 16,0 0 0-16,0 0 1 0,-17-21 0 16,17 18 1-16,-3 2-1 0,3-1-4 15,-2-1-2-15,2 1-3 0,-3 0-1 16,3 2-1-16,-1-2-1 0,1 2-1 0,-3-2-2 15,3 2-1-15,-2 0-1 0,2 0-1 16,0 0 2-16,0 0-1 0,0 0 0 16,0 0 1-16,2 8-1 0,5 6 1 15,2 4 0-15,-3-6 0 0,1 4 0 16,2 3-1-16,3 0-1 0,-3-2 0 16,1-1 1-16,1 1 1 0,-2-6 0 15,4 8 1-15,-2-2-2 16,-2-6 1-16,1 7 0 0,-2-10 0 0,-7-5-2 15,4 5 1-15,-5-8 0 0,0 0 0 0,0 0 1 16,3 3 0-16,-2-3 1 0,2 0-2 16,-1 2 1-16,1-2-2 0,4 0 1 15,5 0 0-15,6-8-2 0,6-11 0 16,0 1 0-16,5-6-1 0,0-1 1 16,4-1 1-16,3-4-1 0,0 1 0 0,6-3 0 15,3 0 0-15,3-5 0 16,5-2-3-16,7 3 5 0,0-2-4 15,-1 3 2-15,-4 6 2 0,-7 2 0 16,-7 5 1-16,-6 4 1 0,-13 8 0 0,-8 3-1 16,-8 5 1-16,-6 2-1 0,0-2 0 15,0 2 0-15,1 0-3 0,2-3 0 16,-1 3 0-16,1 0 1 16,-2 0-1-16,2 0-1 0,-1 0 1 0,1 0-5 15,-2 0 0-15,2 0-4 0,2 0-10 0,-4 3-16 16,2 1-50-16,0 3-240 0,-3-7-25 15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1:21.25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48F0DB3-1154-45DF-8EC7-83E4342FEB32}" emma:medium="tactile" emma:mode="ink">
          <msink:context xmlns:msink="http://schemas.microsoft.com/ink/2010/main" type="inkDrawing" rotatedBoundingBox="12720,4021 12991,2203 14628,2447 14358,4265" hotPoints="14518,3352 13640,4231 12761,3352 13640,2474" semanticType="enclosure" shapeName="Circle"/>
        </emma:interpretation>
      </emma:emma>
    </inkml:annotationXML>
    <inkml:trace contextRef="#ctx0" brushRef="#br0">9112-5499 219 0,'0'0'55'0,"0"0"-2"16,0 0-6-16,0 0 3 0,0 0-5 15,0 0-2-15,0 0-4 0,0 0-8 16,0 0-4-16,0 0-4 0,-11-21-8 16,10 18-2-16,-2 3-1 0,1-2-5 15,-1 2-1-15,2-3-1 0,-8 2-1 16,0-4-1-16,4 3-1 0,-1-1-1 15,-3 1 2-15,2 2 0 0,-1 0 0 16,0 0 0-16,8 0 0 0,-9 0 0 16,0 0 1-16,-1 0 1 0,5 0 0 0,5 0 1 15,-9 0 1-15,3 0-2 0,-3 0 1 16,3 0 0-16,-3 0-1 0,0 0 0 16,0 0 0-16,3 0-1 0,-3 0 0 15,0 0 1-15,0 0-2 0,0 0-1 16,3 0 0-16,-3 0-1 0,0 0 0 0,0 2 2 15,3-2-1-15,-1 0 0 16,-2 0 2-16,3 3-2 0,6-3 2 16,-3 0-1-16,3 0 1 0,-2 0 0 15,1 2 0-15,-8-2-2 0,0 1 0 0,-1-1 0 16,1 4-1-16,3-4 1 0,-1 1-2 16,-2 2 0-16,-6-1 1 0,9 1-2 15,-3-1 2-15,1-1-1 0,8-1 2 16,-6 3-1-16,0-1 2 0,-1 1 0 15,1 1-2-15,6-4 0 0,-8 2 0 0,2 0-1 16,0 0 0-16,-6 7 0 0,8-5 0 16,-2 1 0-16,-5 4 0 0,7-6 0 15,-4 2 0-15,-2 3 1 16,5-5 0-16,1 3 2 0,-1-2-2 0,5-4 0 16,-6 1 0-16,2 5 1 0,-1-5 0 15,1 3 1-15,-4-1-3 0,2 1 1 16,4-1 0-16,-10 5-1 0,8-4 0 15,-1 1 1-15,-5 3 3 0,8-3-5 16,-2-1 5-16,1 3-8 0,3-7 4 0,-5 5 0 16,4-1 2-16,-4 1 0 0,2 1-1 15,3-6 3-15,-4 5-3 0,2 1 0 16,-4 3 0-16,-1 2-1 0,2-6 1 16,4 1-1-16,-4-1 0 0,2 1-1 15,-1-1 1-15,2 2 0 0,2-7 0 16,-4 4 0-16,-1 0 0 0,4 0 2 15,-2 3-1-15,-2-3-1 0,4 3 2 16,-4-1-4-16,-2 7 4 0,2-10-2 16,-1 2 1-16,6 1 0 0,-4-1-1 0,-1-1-1 15,1 1 1-15,2 1 0 0,2-6 0 16,-4 5 2-16,1 1-2 0,1-2-1 16,-1 3 1-16,3-7 0 0,-6 4 0 15,6 3 2-15,-1 1-1 0,-7 2 0 16,4-3 0-16,-2 1-2 0,-3 3 1 0,4-6 1 15,-1 6-1-15,3-5 1 0,-1 1-2 16,2 1-1-16,-1-2 1 16,2 0 1-16,-3 0 0 0,3 1 2 15,1-7-3-15,-3 7 2 0,1-1-1 0,-1 1 0 16,2 2 0-16,1-9 0 0,-5 8 0 16,5-3 0-16,-1 2 1 0,-2 0-1 15,3-7 0-15,-2 6 1 0,-1 1-2 16,-1 8 1-16,-1-2 1 0,4 3-1 15,-4-3-1-15,2 2 1 0,2 1 0 0,-4-10-1 16,5 10 1-16,0-7 1 0,-1 0-1 16,1 0 0-16,0-9 1 15,-3 0-2-15,3 0 1 0,-2 11 0 16,2-1 0-16,-3-2 0 0,2 7-1 0,1-6 1 16,0-2-1-16,0 1 1 0,-3 1 0 15,3 0 2-15,0-1-2 0,0 2 0 16,-2-4 0-16,2 3-1 0,0-2 2 15,0 1-2-15,0 1 1 0,0-1 0 16,0 2 1-16,0 6-1 0,0-7 1 0,0-1-1 16,0 1-1-16,0-3 1 0,0 3 0 15,0-3-2-15,0 4 3 0,0-10-1 16,0 0 1-16,0 7 0 0,0 2-1 16,2-3 0-16,1 2 0 0,-3-8 0 15,0 7 0-15,0 0 1 0,0 0-1 16,0 7 1-16,0-4-1 0,0 5-1 15,0 3 2-15,0-11-1 0,0 7 0 16,0-5 0-16,-3 1-1 0,3-2 2 16,-2-1-1-16,2 2 0 0,0-3-1 0,0 4 0 15,0-10 2-15,0 0-1 0,0 0 1 16,0 1-1-16,0 9 4 0,0-2-4 16,0 0 4-16,0 6-5 0,0-5 1 15,0-3 0-15,0 4 0 0,0-4 0 16,0 3 0-16,0 1-2 0,0-2 2 0,0-2 1 15,0 1-1-15,0 0-1 16,2 1 1-16,-2-8-2 0,0 0 2 16,0 0 0-16,3 2 0 0,-3 1 1 15,1-1-1-15,-1 1-1 0,3-2 1 0,-1 9 0 16,1-3-1-16,-2 2 1 0,4 2 0 16,-4-5 1-16,2 0-1 0,-1 0 1 15,1-1-1-15,-2 1-1 0,2 1 1 16,-1 0 0-16,-2-7 0 0,0 0 2 15,0 0-3-15,3 2 1 0,-3-1 0 0,1 9-1 16,4-3 1-16,-2 2 1 0,-2-3-1 16,-1-6 0-16,0 0 0 15,0 0-2-15,0 7 1 0,6-1 1 16,-3 2-1-16,-1-2 3 0,1-1-2 0,-2 1 0 16,3-1-1-16,0 1 1 0,-2-1 0 15,1 0 1-15,-2 1 0 0,4 0-1 16,-5-6 1-16,0 5-2 0,6-1 1 15,-3 0 1-15,1 3-2 0,-4-7 1 16,2 3 0-16,2 2-1 0,1 0 1 0,4 6 0 16,-5-6-1-16,1-1 1 0,4 3-1 15,-5-3 1-15,1 1 1 0,1-1-1 16,-2-2 1-16,1 2-2 0,-1-1 1 16,2 1 0-16,-6-4 0 0,5 4 0 15,-1 1 0-15,1-2-2 0,-1 3 2 0,-4-3 0 16,6 4 0-16,-1-4 4 15,-1 2-5-15,-1-2 1 0,2 3-1 16,-1-2 0-16,1 0 1 0,-5-4 2 16,1 4-2-16,4 0 0 0,-5 1-1 0,6 2-1 15,-3-3 1-15,1 1 2 0,-2-2-1 16,7 10 1-16,-2-10-1 0,4 5-1 16,-1 0 1-16,2-3 0 0,-1 1 0 15,-6-4 2-15,1 3-2 0,-2-3 0 16,4-1 0-16,-2 2 0 0,0 0 0 0,-2-1-1 15,4 1 1-15,-4 2 0 0,7 3 0 16,-7-5 0-16,5 5-1 16,2 1 1-16,-7-5-1 0,5 2 2 15,-4-1-2-15,-1-4 3 0,7 6-3 0,-7-4 1 16,1-2 0-16,5 6-1 0,-5-4 1 16,7 4 0-16,-3-1 0 0,1-1 0 15,1 1 0-15,-7-3-2 0,10 3 1 16,-8-4 1-16,8 0 0 0,1 2 2 15,-8-1-2-15,7-2 0 0,-8-1 0 0,-2 0-1 16,14 3 1-16,-12 0 2 0,2-3-2 16,-2 2 0-16,0-2 0 0,1 0-1 15,-1 0 1-15,9 2 0 16,-6-2-1-16,-1 0 1 0,7 1 0 0,-9-1-1 16,1 0 0-16,8 3 2 0,-6-1-2 15,6-2 3-15,4 3-3 0,-13-3 0 16,3 1 1-16,-9-1-1 0,7 0 0 15,2 0 0-15,-1 0 0 0,8 0 1 16,-10 2 0-16,-1 1 0 0,5-1-2 0,-10-2 2 16,8 0 0-16,1 3 0 0,-3-3 0 15,9 1 2-15,-6-1-2 0,4 0-2 16,5 0 2-16,-12 0-2 0,9 0 2 16,-6 0 0-16,-1-1 1 0,7-2 0 15,-9 1-2-15,2-1 1 0,7 0-1 0,-11 0 1 16,5 1 0-16,6-1 1 0,-7 2-1 15,-2-1 1-15,9 0-1 0,-8-1 0 16,-1 0 0-16,3 3 2 16,-3-4-2-16,2 3 0 0,-2-2 1 0,1 1-2 15,-5-3 1-15,7 2 0 0,1-5 0 16,2 2 0-16,-10 1 0 0,11-2 0 16,-7 3 1-16,-1-1-1 0,2 3 0 15,-5-2 0-15,4 2 0 0,-2-3 1 16,4 4-1-16,-4-6 1 0,1 3 0 0,-1 0-1 15,7-7 0-15,-6 5 0 0,4-5 0 16,0 3 0-16,-3-1 0 0,7 0 0 16,-8 5-1-16,4-3 1 15,-5 3 0-15,-2 0 0 0,8-4 1 0,-5 5-1 16,2-10 0-16,2 5 1 0,-4 4-1 16,2-5-1-16,-2 5 3 0,2-6-2 15,2 2 1-15,-4 4 0 0,1-6-1 16,-2 3 0-16,1 3-1 0,1-9 1 15,-2 9 1-15,-1 0-1 0,3-7 2 0,-1 6-2 16,1-6 0-16,1 0 0 0,2 0 0 16,0 0 0-16,-3 0 1 0,4 0-3 15,-6 7 2-15,5-7 0 16,-4 6-1-16,1-6 2 0,3 0 0 0,-5 6 0 16,2-6 0-16,-1 7 0 0,-2 0-2 15,3-7 1-15,-2 6 1 0,-2-1 0 16,5-5 1-16,-5 6-1 0,5-6-1 15,-2 0 0-15,-4 5-1 0,5-5 2 16,-3 5 0-16,-1-2-1 0,5-3 0 0,-2 3 1 16,-4 3-3-16,7-9 2 0,-4 8 0 15,-2-7 1-15,7 0-3 0,-5 2 4 16,1-3-3-16,-1 1 1 0,1 2 0 16,1-4 0-16,0 1-5 0,1 2 5 15,-1-2 0-15,2 0 0 0,-2 2 2 0,-2 1-2 16,2-4-1-16,-3 9 1 15,2-5 0-15,-4 5 1 0,2-1 1 16,-1-8-1-16,1 9-1 0,-2-2 0 16,3-8-1-16,-3 8 1 0,2-8 2 0,-1 2-3 15,-2-2 1-15,4 0 0 0,1 1-2 16,-4-1 3-16,4 4-1 0,-2-2 0 16,-2 7 1-16,2-8-1 0,-1 8-2 15,-2 1 3-15,3-1-1 0,-3 7 0 16,0-9 3-16,0 1-3 0,0 0 0 0,1-11 0 15,-1 10-1-15,0-8 2 0,0-3-1 16,0-1 0-16,0 4 0 0,0 6 0 16,0-9 1-16,0 11-1 15,0-1 0-15,0 2 0 0,0-1-1 0,0 1 1 16,0-1 2-16,0 3-2 0,0-4 0 16,0 4 0-16,0-3-2 0,-4-4 2 15,2 6 0-15,-2-4 1 0,-4 0-1 16,2-1 0-16,0 1 1 0,-2-6-2 15,-1 4 1-15,0 1 0 0,3-3 1 0,-3 4-2 16,0 0 2-16,5 5-1 0,-7-5 0 16,7 6 0-16,-1 1 0 15,-5-5 0-15,5 8 0 0,1-4-1 16,-7-1-1-16,7 2 2 0,-4 0-1 0,-2-3 1 16,2 3 0-16,-2-5 0 0,-1 1 0 15,-1-1 0-15,2 1 1 16,-1-1-2-16,-1-1 3 0,2 2-2 0,-1-2 1 15,7 6 0-15,-9-4-1 0,10 3 1 16,-4 0-2-16,2 4 1 0,-1-3 0 0,2-2 1 16,-4 3-3-16,1-7 3 0,2 5-4 15,1 1 3-15,-1-1 0 0,1 2 1 16,-1-2-1-16,1 1 1 0,-1-1-1 16,-1 1 0-16,2-1 0 0,-1 1 0 15,1 2 0-15,4 2 1 0,-8-2-1 0,2-1-1 16,0 1 1-16,-1 1 0 15,7 1 0-15,0-3 1 0,0 3-1 16,0 0 1-16,-2-2 0 0,-1 2-1 16,-3-4 0-16,-3-2 1 0,3 5-1 0,2-2 1 15,4 3-1-15,-3-1 0 0,-3-3 0 16,-2 2 0-16,2 1-1 0,0-2 2 16,-1-2 0-16,1 3-1 0,-8-4 2 15,3 0-1-15,7 2 0 0,-1 1-1 16,-2-1 0-16,1 0 0 0,-3-2 0 15,0 1 1-15,3 2 1 0,-2 0-2 16,4 3 0-16,4 0 0 0,-6-7 0 0,0 3 1 16,-6-3-1-16,1-2 1 15,2 3-1-15,-1 0 0 0,-2-1 0 0,1 1-1 16,-4 2 0-16,-3 1 1 0,3 1 0 16,-3-1 0-16,-5 3-2 0,4 0 2 15,-1 0-1-15,1 0 2 0,10 0-1 16,-9 0 0-16,9 0 0 0,-9-1-1 15,3 1 1-15,-3-5 0 0,-3-1 0 0,3-1 0 16,-2-2 0-16,0-3-3 0,7 4 0 16,-7-6-3-16,7 6-8 0,-5-2-14 15,-6-1-36-15,9 5-99 0,-2 2-153 16,11 2-8-16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8:32.22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31F55F74-9D3F-4723-AFF6-FF84192F869E}" emma:medium="tactile" emma:mode="ink">
          <msink:context xmlns:msink="http://schemas.microsoft.com/ink/2010/main" type="writingRegion" rotatedBoundingBox="2818,12516 4656,12399 4717,13365 2880,13482"/>
        </emma:interpretation>
      </emma:emma>
    </inkml:annotationXML>
    <inkml:traceGroup>
      <inkml:annotationXML>
        <emma:emma xmlns:emma="http://www.w3.org/2003/04/emma" version="1.0">
          <emma:interpretation id="{1AF52BD5-5331-4D4B-9859-05BEF11BFD33}" emma:medium="tactile" emma:mode="ink">
            <msink:context xmlns:msink="http://schemas.microsoft.com/ink/2010/main" type="paragraph" rotatedBoundingBox="2818,12516 4656,12399 4717,13365 2880,134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A2A72B-5005-4684-936C-3873C7B3C627}" emma:medium="tactile" emma:mode="ink">
              <msink:context xmlns:msink="http://schemas.microsoft.com/ink/2010/main" type="line" rotatedBoundingBox="2818,12516 4656,12399 4717,13365 2880,13482"/>
            </emma:interpretation>
          </emma:emma>
        </inkml:annotationXML>
        <inkml:traceGroup>
          <inkml:annotationXML>
            <emma:emma xmlns:emma="http://www.w3.org/2003/04/emma" version="1.0">
              <emma:interpretation id="{577DF00F-2EA1-45AF-9B85-17BB4F6B0E11}" emma:medium="tactile" emma:mode="ink">
                <msink:context xmlns:msink="http://schemas.microsoft.com/ink/2010/main" type="inkWord" rotatedBoundingBox="2818,12516 4656,12399 4717,13365 2880,13482"/>
              </emma:interpretation>
            </emma:emma>
          </inkml:annotationXML>
          <inkml:trace contextRef="#ctx0" brushRef="#br0">-429 4881 554 0,'0'0'73'0,"0"0"-13"15,0 0-14-15,0 0-7 0,0 0-2 16,0 0-9-16,0 0-4 0,0 0-5 15,0 0-6-15,5-71-3 0,-5 71-5 0,0 0-3 16,4 0-1-16,-4 4 0 0,0 20 1 16,0 14-1-16,0 10 1 0,0 1-1 15,0 2 1-15,0 0-1 0,-4-6 2 16,4 3-3-16,-5-4 3 0,4-4 1 16,-4-2-2-16,-2-4 4 0,2-9-6 15,-1-3-1-15,2-10 1 0,-1-5-2 16,5 0 1-16,0-7 0 0,-1 0-4 15,1 0-6-15,-8 0-16 0,-1-14-29 16,-1-12-58-16,4-15-203 0,3-4-15 0</inkml:trace>
          <inkml:trace contextRef="#ctx0" brushRef="#br0" timeOffset="-488.0348">-1203 5245 410 0,'0'0'63'0,"0"0"-8"16,0 0-14-16,0 0-3 0,0 0-2 15,0 0-3-15,0 0-5 0,0 0-3 16,0 0-4-16,15-58-3 0,-15 58-5 16,5-2-1-16,-5-1-5 0,0 2-2 0,0-1-2 15,0-1-1-15,0-3-1 0,0-1-1 16,-5 1 1-16,-1-3-1 0,-1 5 2 16,-8-1 0-16,1-1 0 0,-5 2 1 15,-9 3 2-15,3 1 1 0,-13 0-1 16,5 0 1-16,0 0 0 0,0 0 0 0,2 8-1 15,2-2-1-15,0 2 1 0,2 1-3 16,3 2 0-16,5-5 0 16,4 5-2-16,-3 3 3 0,9-6-3 15,-9 8 2-15,7 0 0 0,2-5-1 0,-1 3 5 16,5 1-4-16,1-2 3 0,4 1-3 16,0 5 2-16,0 5-1 0,9-3 1 15,6 4-1-15,4-3 0 0,4-6 1 16,5-6 1-16,4-1-1 0,1-4 2 15,4-3 0-15,3-2 1 0,-3-5-1 0,7-7 0 16,1-8-2-16,-3-4 1 0,-3-4-1 16,-1-5-7-16,-5-1 6 0,-9-8-5 15,-2-4 3-15,-8-8 3 16,-10-10-3-16,-4-4 1 0,-9-7-2 0,-18-2 1 16,-1 8-1-16,-10 7 2 0,-4 13-3 15,-2 13 2-15,-7 8-2 0,8 10 0 16,-7 10 0-16,2 8 1 0,1 0-2 15,5 7-1-15,5 8-1 0,7 6-5 16,7 2-2-16,8 6-10 0,6 0-16 0,4 3-36 16,5 0-134-16,16-4-124 0</inkml:trace>
          <inkml:trace contextRef="#ctx0" brushRef="#br0" timeOffset="252.9024">-519 4720 703 0,'0'0'42'16,"0"0"-8"-16,0 0-7 0,0 0-8 15,0 0-3-15,0 0-2 0,156-83-4 16,-104 70-4-16,3 0-2 0,-2 2-4 0,-2 5-3 15,-6 3-6-15,-4 3-13 0,-8 3-18 16,-14 5-35-16,1 7-75 0,-8-1-157 16</inkml:trace>
          <inkml:trace contextRef="#ctx0" brushRef="#br0" timeOffset="580.3834">-424 5150 634 0,'0'0'47'0,"0"0"-7"0,0 0-7 0,0 0-13 16,0 0-4-16,0 0-3 0,0 0 0 15,164-42 1-15,-98 24-1 16,2 3-3-16,1-4-4 0,-11 7-4 16,-8-1-3-16,-17 6-6 0,-16 3-10 0,-4 4-16 15,-5 0-22-15,-7 2-107 0,4 13-147 0</inkml:trace>
          <inkml:trace contextRef="#ctx0" brushRef="#br0" timeOffset="760.8848">-623 5508 698 0,'0'0'75'16,"0"0"-14"-16,0 0-22 0,0 0-20 0,170 1-9 15,-95-18-4-15,10-3-6 16,0-2-5-16,1 0-14 0,-2 1-30 16,-13-5-132-16,-9 5-147 0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0:06.81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8F68B4E8-57F3-493E-B990-F1D43EC40F9E}" emma:medium="tactile" emma:mode="ink">
          <msink:context xmlns:msink="http://schemas.microsoft.com/ink/2010/main" type="writingRegion" rotatedBoundingBox="2871,7447 10907,7694 10796,11342 2759,11095"/>
        </emma:interpretation>
      </emma:emma>
    </inkml:annotationXML>
    <inkml:traceGroup>
      <inkml:annotationXML>
        <emma:emma xmlns:emma="http://www.w3.org/2003/04/emma" version="1.0">
          <emma:interpretation id="{1D64EBB5-24DA-4387-84D6-8ECC38E7D74F}" emma:medium="tactile" emma:mode="ink">
            <msink:context xmlns:msink="http://schemas.microsoft.com/ink/2010/main" type="paragraph" rotatedBoundingBox="3061,7453 10907,7694 10850,9552 3004,93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700748-6D64-4C35-8513-863314A66E54}" emma:medium="tactile" emma:mode="ink">
              <msink:context xmlns:msink="http://schemas.microsoft.com/ink/2010/main" type="line" rotatedBoundingBox="3061,7453 10907,7694 10850,9552 3004,9311"/>
            </emma:interpretation>
          </emma:emma>
        </inkml:annotationXML>
        <inkml:traceGroup>
          <inkml:annotationXML>
            <emma:emma xmlns:emma="http://www.w3.org/2003/04/emma" version="1.0">
              <emma:interpretation id="{A5429A90-3EFE-43BE-829D-BEC35EA21AF0}" emma:medium="tactile" emma:mode="ink">
                <msink:context xmlns:msink="http://schemas.microsoft.com/ink/2010/main" type="inkWord" rotatedBoundingBox="2863,7840 5070,7618 5223,9148 3017,9370"/>
              </emma:interpretation>
              <emma:one-of disjunction-type="recognition" id="oneOf0">
                <emma:interpretation id="interp0" emma:lang="" emma:confidence="0">
                  <emma:literal>side</emma:literal>
                </emma:interpretation>
                <emma:interpretation id="interp1" emma:lang="" emma:confidence="0">
                  <emma:literal>ride</emma:literal>
                </emma:interpretation>
                <emma:interpretation id="interp2" emma:lang="" emma:confidence="0">
                  <emma:literal>wide</emma:literal>
                </emma:interpretation>
                <emma:interpretation id="interp3" emma:lang="" emma:confidence="0">
                  <emma:literal>rice</emma:literal>
                </emma:interpretation>
                <emma:interpretation id="interp4" emma:lang="" emma:confidence="0">
                  <emma:literal>is,</emma:literal>
                </emma:interpretation>
              </emma:one-of>
            </emma:emma>
          </inkml:annotationXML>
          <inkml:trace contextRef="#ctx0" brushRef="#br0">9 107 660 0,'0'0'48'0,"0"0"-9"16,0 0-9-16,0 0-10 0,0 0-5 0,0 0-2 15,0 0-4-15,160-72-2 16,-107 60-3-16,0 3 0 0,-2 1-4 0,-7 5-3 16,-3 3-3-16,-8 0-7 0,-12 4-11 0,-3 5-20 15,0 7-17-15,-7-5-42 16,3 5-119-16,-5-4-64 0</inkml:trace>
          <inkml:trace contextRef="#ctx0" brushRef="#br0" timeOffset="-252.35">108-41 693 0,'0'0'54'16,"0"0"-9"-16,0 0-18 0,0 0-13 0,0 0-9 16,0 0-4-16,0 0 1 0,0 0 0 15,0 0 0-15,0 0 2 0,0 117 0 16,0-57 1-16,0 0-2 0,2 4 2 16,1 0 3-16,-2-1-2 0,4-4 2 15,-2-3-5-15,1-7-3 0,1-8 0 16,-4-14 0-16,-1-10 0 0,0-1 0 0,0-7 0 15,0-1-5-15,0 0 2 16,0-8-9-16,0 0-18 0,0 0-22 16,0-17-38-16,-9-13-103 0,3-12-113 0</inkml:trace>
          <inkml:trace contextRef="#ctx0" brushRef="#br0" timeOffset="-811.2481">-480 325 551 0,'0'0'43'0,"0"0"-5"0,0 0-10 16,0 0-4-16,0 0-4 0,0 0 2 16,0 0-2-16,0 0-1 0,0 0-3 15,-71-16-1-15,61 10-4 0,5 1-2 16,-7-1 2-16,1-1-1 0,5 6-1 0,-7-3 1 15,4 1-3-15,-6-1-2 16,-4 0 0-16,4 1 0 0,-1 0-1 0,-1 2-1 16,0 1 0-16,-2 0 0 15,-10 0 0-15,6 0 0 0,-1 4-1 0,0 3-1 16,6 0 0-16,3-3 1 0,-8 4 0 16,6 1 0-16,4-3-2 0,-10 4 1 15,14-3-1-15,-5 2-1 0,-2 2 2 16,4-3-1-16,-5 5 2 0,8-5-1 15,0 5 0-15,-5 4-1 0,1-2 0 0,2 2 4 16,2 3-4-16,0 1 4 0,4-6-4 16,1 7 0-16,2-6-1 0,-1 1 1 15,3 1 1-15,0-1 0 16,0 9 0-16,3-8-1 0,8 9 2 0,3-7-5 16,1-2 4-16,3-3 1 0,9-2-1 15,-3-2 3-15,2-1-3 0,-8-5 3 16,9-4-2-16,-1-1 0 0,3 0 2 15,9-4-2-15,-2-9 1 0,-3-6 0 16,0 0-2-16,-4-2 0 0,4-5 1 0,-5 0 1 16,-4-5-2-16,-5-4-2 0,1-6 1 15,-6-2-2-15,-4-7 2 16,-5-6 2-16,-2-4-4 0,-3 0 2 0,-8-4 0 16,-8 5 2-16,-6 4-2 0,-3 4 0 15,-9 9-2-15,-3 5 2 0,-6 9-1 0,-4 9-1 16,1 8 2-16,-7 6-3 15,0 5 0-15,-3 3-1 0,0 12-1 16,6 5-4-16,3 2-4 0,9 2-10 16,10 0-10-16,5-5-17 0,17 2-17 0,1-7-42 15,5 0-95-15,11 3-93 16</inkml:trace>
          <inkml:trace contextRef="#ctx0" brushRef="#br0" timeOffset="504.1768">-58 870 613 0,'0'0'60'0,"0"0"-14"0,0 0-17 16,147 4-15-16,-81-23-9 0,7-5-5 15,5-2-4-15,4-1-15 0,0 3-76 16,-7 3-195-16,-13-5-25 0</inkml:trace>
          <inkml:trace contextRef="#ctx0" brushRef="#br0" timeOffset="1178.0991">-1465 1336 516 0,'0'0'63'0,"0"0"-5"0,0 0-17 16,0 0-10-16,0 0-9 0,0 0-4 15,0 0-5-15,0 0-4 0,0 0-3 16,0 0 1-16,-91 29 2 0,97-22-1 15,12 0 4-15,6 4-4 0,5-3 1 16,4-1-4-16,5-1-2 0,4-1 0 0,10-2 0 16,10 4 2-16,9-7 2 0,22 0 2 15,12-7-2-15,16-9 4 0,10-6-3 16,17 0 3-16,4-5-4 0,-6 3-2 16,1 3-3-16,-14 0-2 0,-11 4 1 15,-13-1 0-15,-12 4-1 0,-14 3 0 0,-15 3-1 16,-16 0-1-16,-18 7 2 15,-16-1-1-15,-8 2 0 0,-10 0-2 16,0 0-2-16,0 0-6 0,0 0-12 16,0 0-17-16,0 0-46 0,0 0-225 0,0-5-17 15</inkml:trace>
          <inkml:trace contextRef="#ctx0" brushRef="#br0" timeOffset="299.2458">-1 498 528 0,'0'0'58'0,"0"0"-17"15,0 0-8-15,0 0-7 0,0 0-1 16,0 0-2-16,143-16-6 0,-100 10-4 0,-2 0-5 15,-1-2-5-15,2 1-6 16,-4 2-1-16,-1-2-12 0,-8 4-16 0,-5-2-42 16,-10 3-91-16,4-2-127 15</inkml:trace>
        </inkml:traceGroup>
        <inkml:traceGroup>
          <inkml:annotationXML>
            <emma:emma xmlns:emma="http://www.w3.org/2003/04/emma" version="1.0">
              <emma:interpretation id="{7863B375-C53C-46F8-863F-3E0633751E11}" emma:medium="tactile" emma:mode="ink">
                <msink:context xmlns:msink="http://schemas.microsoft.com/ink/2010/main" type="inkWord" rotatedBoundingBox="7511,8485 8295,8935 7992,9462 7208,9012">
                  <msink:destinationLink direction="with" ref="{0810C45D-5BFC-49E9-ABA4-9A47DB07C287}"/>
                </msink:context>
              </emma:interpretation>
              <emma:one-of disjunction-type="recognition" id="oneOf1">
                <emma:interpretation id="interp5" emma:lang="" emma:confidence="0">
                  <emma:literal>The</emma:literal>
                </emma:interpretation>
                <emma:interpretation id="interp6" emma:lang="" emma:confidence="0">
                  <emma:literal>she</emma:literal>
                </emma:interpretation>
                <emma:interpretation id="interp7" emma:lang="" emma:confidence="0">
                  <emma:literal>one</emma:literal>
                </emma:interpretation>
                <emma:interpretation id="interp8" emma:lang="" emma:confidence="0">
                  <emma:literal>are</emma:literal>
                </emma:interpretation>
                <emma:interpretation id="interp9" emma:lang="" emma:confidence="0">
                  <emma:literal>see</emma:literal>
                </emma:interpretation>
              </emma:one-of>
            </emma:emma>
          </inkml:annotationXML>
          <inkml:trace contextRef="#ctx0" brushRef="#br0" timeOffset="22993.7046">2740 1006 400 0,'0'0'95'0,"0"0"-15"16,0 0-23-16,0 0-11 0,0 0-11 16,0 0-7-16,0 0-5 0,0 0-6 15,0 0-3-15,0 0-4 0,-28 0-1 16,28-3 0-16,18-2-1 0,10-1 0 15,15-5-2-15,9 0-1 0,10-4 3 0,8-5-1 16,6 2 1-16,-1-2-2 0,-3 5-2 16,-12 1-3-16,-9 4-1 15,-21 3 0-15,-12 3 0 0,-9 4 1 0,-9 0-3 16,0 0-2-16,0 0-4 0,0 0-3 16,11 0-6-16,-4 0-8 0,-1 2-17 15,3 9-20-15,-4-3-66 0,-1 4-166 16,2 1 2-16</inkml:trace>
          <inkml:trace contextRef="#ctx0" brushRef="#br0" timeOffset="23327.3128">3008 1325 523 0,'0'0'65'16,"0"0"-3"-16,0 0-14 0,0 0-20 16,0 0-8-16,0 0-4 0,0 0 2 15,0 0 5-15,0 0-1 0,0 0-1 16,105 60-3-16,-45-57-4 0,2-3-1 0,4 0-8 15,-1-4 0-15,-11-3-4 0,-7 0 0 16,-16 3-1-16,-11 1 0 16,-5 1 1-16,-8 1-2 0,-1-2-2 15,0 3-4-15,-6 0-10 0,0 0-24 0,0 0-66 16,0-7-204-16,-7-2-26 0</inkml:trace>
        </inkml:traceGroup>
        <inkml:traceGroup>
          <inkml:annotationXML>
            <emma:emma xmlns:emma="http://www.w3.org/2003/04/emma" version="1.0">
              <emma:interpretation id="{092CFCCB-7199-4C7C-9E43-696A19AA907C}" emma:medium="tactile" emma:mode="ink">
                <msink:context xmlns:msink="http://schemas.microsoft.com/ink/2010/main" type="inkWord" rotatedBoundingBox="9083,7638 10907,7694 10861,9211 9036,9155"/>
              </emma:interpretation>
              <emma:one-of disjunction-type="recognition" id="oneOf2">
                <emma:interpretation id="interp10" emma:lang="" emma:confidence="0">
                  <emma:literal>P</emma:literal>
                </emma:interpretation>
                <emma:interpretation id="interp11" emma:lang="" emma:confidence="0">
                  <emma:literal>p</emma:literal>
                </emma:interpretation>
                <emma:interpretation id="interp12" emma:lang="" emma:confidence="0">
                  <emma:literal>X</emma:literal>
                </emma:interpretation>
                <emma:interpretation id="interp13" emma:lang="" emma:confidence="0">
                  <emma:literal>x</emma:literal>
                </emma:interpretation>
                <emma:interpretation id="interp14" emma:lang="" emma:confidence="0">
                  <emma:literal>¢</emma:literal>
                </emma:interpretation>
              </emma:one-of>
            </emma:emma>
          </inkml:annotationXML>
          <inkml:trace contextRef="#ctx0" brushRef="#br0" timeOffset="27113.5218">4768 1197 5 0,'0'0'14'0,"0"0"16"15,0 0 22-15,0 0 20 0,-118 15 17 16,103-12 4-16,-12 5-16 0,12-5-14 16,0 2-12-16,-2 0-10 0,2-1-6 15,0 0-9-15,6-1-6 0,-6-2-6 16,7 2 1-16,2-1-2 0,-1 0 0 0,7-2-1 15,-2 0 1-15,2 0 5 0,-4 0 2 16,4 3 2-16,-5-3-2 16,5 0-5-16,0 1-5 0,0-1-4 15,0 0-2-15,0 2-1 0,0-2-2 0,0 0 1 16,0 0-1-16,0 0-1 0,23 0 0 16,-4 0-1-16,10 0 1 0,3 0 2 15,-2 0-2-15,12 0 1 0,4-2-1 16,-2-2-2-16,3 0 3 0,5 0-1 15,-1-1 1-15,-3 3 1 0,-1-1-2 0,-2 2-2 16,-4-2 2-16,1 1 0 0,0 0-1 16,-2 2 2-16,3 0-1 15,-4 0 0-15,3 0-1 0,0 0 2 0,0 0-1 16,1-4 0-16,1-1 1 0,6 0-1 16,-2-2 0-16,3-2 0 0,3 3 0 15,5-2 1-15,-2-1-1 0,1 0 1 16,3 2-1-16,0 1 0 0,-4 2 0 15,-3-1 0-15,-5 3 0 0,-6-1-1 16,-11 3 2-16,-4-1-1 0,-10 1 0 0,-12 0 2 16,5 0-2-16,-11 0-1 0,0 0 3 15,0 0-2-15,3 0 1 0,-2 0 3 16,2 0-5-16,-1 0 0 0,1 0 0 16,-2 0-6-16,2 0-4 0,-3 0-21 15,2-4-45-15,-2 4-227 0,0-1-29 16</inkml:trace>
          <inkml:trace contextRef="#ctx0" brushRef="#br0" timeOffset="25373.1268">5870-18 483 0,'0'0'75'0,"0"0"-16"16,0 0-12-16,0 0-13 0,0 0-5 16,0 0-4-16,0 0-2 0,0 0-3 15,0 0-4-15,0 0-4 0,-15-11-4 16,12 11-4-16,3 0-2 0,0 0-1 0,-1 5 0 15,1 18 1-15,-3 14 1 16,1 14 0-16,-2 4 0 0,-1 3 1 0,-4 3 0 16,5 4 0-16,2-4 2 15,-2-6-1-15,4-4-1 0,0-9-3 0,0-13-2 16,0-4-1-16,1-9 1 0,2-10 1 16,-1 0 0-16,-2-6-1 0,0 0-9 15,0 0-18-15,0-15-23 0,-9-12-42 16,-5-13-159-16,4-4-59 0</inkml:trace>
          <inkml:trace contextRef="#ctx0" brushRef="#br0" timeOffset="24860.9636">5254 374 321 0,'0'0'86'0,"0"0"-9"16,0 0-13-16,0 0-18 0,0 0-7 16,0 0-7-16,0 0-6 0,0 0-4 15,0 0-4-15,0 0-6 0,-86-88-5 16,71 84-2-16,-3-3-3 0,-1 7 1 0,-10 0-3 15,-2 4 3-15,-7 13 1 16,3 7 0-16,2 4 4 0,2 4 2 16,2 7-5-16,7 1 4 0,5-2-6 0,5 0 3 15,8-3 0-15,4-3 1 0,7-6 0 16,8-6-1-16,9-6 1 0,3-4 0 16,6-7 2-16,2-3 0 0,1-8-1 15,3-16-1-15,2-6-1 0,-4-8-1 16,-2-7-1-16,-4-9-3 0,-7-7 2 0,-10-11-3 15,-12-7 1-15,-2-5 2 16,-19-2-3-16,-6 4 1 0,-7 7-2 16,-5 11 0-16,-5 14-1 0,-6 16 0 15,-1 12-2-15,-6 11-1 0,2 11-3 16,1 11-7-16,2 13-8 0,6 11-12 0,7 3-13 16,10 2-7-16,7 2-13 0,11-6-10 15,9-6-18-15,18-2-71 0,20-9-79 16</inkml:trace>
          <inkml:trace contextRef="#ctx0" brushRef="#br0" timeOffset="26158.7631">5866 661 680 0,'0'0'50'0,"0"0"1"0,0 0-9 15,0 0-17-15,0 0-12 0,0 0-6 16,0 0-3-16,0 0-2 0,143-31-4 15,-88 16-2-15,2 2-16 0,1 5-31 16,-4-2-125-16,-11 7-142 0</inkml:trace>
          <inkml:trace contextRef="#ctx0" brushRef="#br0" timeOffset="25968.4278">5888 315 578 0,'0'0'45'0,"0"0"-16"0,0 0-14 0,0 0-6 16,0 0 3-16,0 0 0 0,0 0 0 16,0 0-3-16,139-22-3 15,-91 12-1-15,3 2-4 0,-4 2-1 16,-1-2-3-16,-16 5-9 0,-9-2-16 0,-6 2-44 16,-6 3-77-16,-3 0-134 0</inkml:trace>
        </inkml:traceGroup>
      </inkml:traceGroup>
    </inkml:traceGroup>
    <inkml:traceGroup>
      <inkml:annotationXML>
        <emma:emma xmlns:emma="http://www.w3.org/2003/04/emma" version="1.0">
          <emma:interpretation id="{7E32A608-D627-499E-B258-2C8C5F3E854A}" emma:medium="tactile" emma:mode="ink">
            <msink:context xmlns:msink="http://schemas.microsoft.com/ink/2010/main" type="paragraph" rotatedBoundingBox="2719,9861 6049,9159 6441,11020 3110,117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DA75EE-6AC7-4E3B-B996-EF69BB244080}" emma:medium="tactile" emma:mode="ink">
              <msink:context xmlns:msink="http://schemas.microsoft.com/ink/2010/main" type="line" rotatedBoundingBox="2719,9861 6049,9159 6441,11020 3110,11721"/>
            </emma:interpretation>
          </emma:emma>
        </inkml:annotationXML>
        <inkml:traceGroup>
          <inkml:annotationXML>
            <emma:emma xmlns:emma="http://www.w3.org/2003/04/emma" version="1.0">
              <emma:interpretation id="{84D9BF97-C28F-4074-AFF7-DC0CA341C562}" emma:medium="tactile" emma:mode="ink">
                <msink:context xmlns:msink="http://schemas.microsoft.com/ink/2010/main" type="inkWord" rotatedBoundingBox="2719,9861 6049,9159 6441,11020 3110,11721"/>
              </emma:interpretation>
              <emma:one-of disjunction-type="recognition" id="oneOf3">
                <emma:interpretation id="interp15" emma:lang="" emma:confidence="0">
                  <emma:literal>IT</emma:literal>
                </emma:interpretation>
                <emma:interpretation id="interp16" emma:lang="" emma:confidence="0">
                  <emma:literal>are</emma:literal>
                </emma:interpretation>
                <emma:interpretation id="interp17" emma:lang="" emma:confidence="0">
                  <emma:literal>IT.</emma:literal>
                </emma:interpretation>
                <emma:interpretation id="interp18" emma:lang="" emma:confidence="0">
                  <emma:literal>tie</emma:literal>
                </emma:interpretation>
                <emma:interpretation id="interp19" emma:lang="" emma:confidence="0">
                  <emma:literal>Iie</emma:literal>
                </emma:interpretation>
              </emma:one-of>
            </emma:emma>
          </inkml:annotationXML>
          <inkml:trace contextRef="#ctx0" brushRef="#br0" timeOffset="3352.9859">-292 2388 531 0,'0'0'65'16,"0"0"-21"-16,0 0-14 0,0 0-14 15,0 0 1-15,0 0-2 0,0 0 1 0,0 0-2 16,0 0-3-16,0 0 0 0,71-89-3 16,-49 72-1-16,-11 4 1 15,4-1-2-15,-6 4 1 0,-5 7 2 16,1-2 1-16,-5 5-1 0,0-3 0 0,0 3-2 16,3-1-1-16,-3-1 0 0,0 1-2 15,1-3-1-15,-1 4-1 0,0-2-1 16,0 2 0-16,0-2 1 0,0 2-1 15,0-2 1-15,0 2-1 0,0-3 1 16,0 3-1-16,0-1 1 0,0 1 1 0,0-3-1 16,0 3 1-16,-1 0 0 0,-2 0-2 15,-6 0 1-15,0 0 0 0,-6 0-1 16,0 7 2-16,1 3-2 0,-4 1 0 16,8-2-1-16,-4 5 0 0,1 1 0 15,-2 3 1-15,0 10-1 0,-3-3 1 16,0 4 4-16,3 0-7 0,-1-5 7 15,7-4-5-15,0 0 0 0,3-7 2 16,2-1-2-16,1 4-1 0,1-10 2 16,2 13-1-16,0-8-1 0,0 7 4 0,0 7-3 15,0-8 1-15,6 7 0 0,-1-12-2 16,-1 4 1-16,2-2 1 0,2-1-1 16,1 0 0-16,-3-4 2 0,8-1-2 15,-10-3 0-15,10 0 2 0,-8-2-2 16,0-1 0-16,3-1 1 0,0-1 1 0,0 0-1 15,0 0-1-15,6 0 0 16,-6 0-1-16,4-3 1 0,7-6 1 16,-5-3 0-16,3-1 0 0,4-5-1 15,-7 0-1-15,5-1 1 0,-6 3 0 0,-1 1 1 16,-4 4 1-16,0 0-2 0,-3 2 0 16,-1 4 0-16,1 0-1 0,-6 5 2 15,0 0-1-15,0 0 0 0,3 0 0 16,-3 0 0-16,1-1 0 0,-1 1 0 15,3-2 0-15,-3-1 0 0,2 1 1 0,-2 0-1 16,3-7-1-16,-2 3 2 0,2-1-1 16,-1 1 1-16,-2 6 1 0,0-3-2 15,0 3-1-15,0 0 1 0,3-2 0 16,-3 2 0-16,0-3-1 0,0 3 0 16,0 0 2-16,0 0-1 0,0-5 1 15,0 5-1-15,0-1 1 0,0 1-1 16,0 0 1-16,1-2 0 0,-1 2 2 15,0 0-3-15,0-3 0 0,0 3 0 16,0 0-2-16,0 0 2 0,0 0 1 0,0 0-1 16,0 0 1-16,0 0-1 0,0 0-1 15,0 0 1-15,0 0-1 0,0 0 1 16,0 0 1-16,0 0-1 0,0 0 0 16,0 0 1-16,0 3-2 0,0 5 1 15,5 11 1-15,1 0-2 0,-2-6 1 0,5 8 0 16,0-4 0-16,6 1 0 15,3 4 1-15,0-4-2 0,2-1 1 16,-1-1 0-16,0-5 0 0,-4 0 1 16,-2-4 0-16,-8-6-1 0,10 4 1 0,-8-2-1 15,-1-3 1-15,-1 1 0 0,4-1 0 16,-3 0 1-16,7 0-1 0,5-9 0 16,-4-3 1-16,1-9-1 0,0-3 1 15,-3 0-1-15,-6-1-1 0,4-1 0 16,-2 5 1-16,-2 0 0 0,-3 6 0 0,-2-6 0 15,-1-6-1-15,0 2-3 0,0-11 3 16,-1 6-4-16,-13-5 4 16,-4 1-1-16,-1 0 0 0,-1-3 1 15,-2 4 0-15,-1 2 0 0,4 6 0 0,5 6-3 16,-1 4 3-16,6 4-3 0,-1 3-8 16,-2 0-22-16,0 7-62 0,-11 1-227 15,3 0-32-15</inkml:trace>
          <inkml:trace contextRef="#ctx0" brushRef="#br0" timeOffset="20594.1647">849 1655 439 0,'0'0'75'15,"0"0"-15"-15,0 0-19 0,0 0-14 0,0 0-6 16,0 0-1-16,0 0 2 0,0 0 1 16,0 0-2-16,-24-4-3 0,15-1-4 15,5 1 1-15,-1 2-5 0,5 2 0 16,-1-3-1-16,1 3-2 0,0-10 2 15,0 6-2-15,1-9-1 0,13-2 0 0,5 7 0 16,10-1-1-16,-1 1 2 0,4 5-1 16,1-2-2-16,-4 5-1 0,-5 0-1 15,-2 0-2-15,-4 8-1 16,-7 9 0-16,2 9 1 0,-13 7-3 0,0 6 3 16,-18 1-1-16,-6 4 1 0,0 1-1 0,-3-5 1 15,3-4 0-15,4-4 2 16,7-11-2-16,4-7 1 0,7-8-1 15,2-6-2-15,0 0 1 0,0 7 1 16,0-1 2-16,6 2 1 0,3-1 0 0,9-7-1 16,8 0-1-16,1-4 0 0,-3-3-1 15,0 0 0-15,-10 2-3 0,1-1-6 16,9 1-14-16,-8 2-25 0,-1 1-45 16,3 1-113-16,-12 1-111 0</inkml:trace>
          <inkml:trace contextRef="#ctx0" brushRef="#br0" timeOffset="21837.87">887 2761 548 0,'0'0'72'15,"0"0"-9"-15,0 0-12 0,0 0-8 16,0 0-5-16,0 0-10 0,0 0-6 16,0 0-10-16,0 0-4 0,0 0-5 15,-48-43-3-15,48 43 0 0,0 4 0 16,0 17-1-16,1 15 3 0,8 12-2 0,-4 5 2 15,-1 5-1-15,-2 0 1 16,-2-4-1-16,0-1 0 0,0-3-1 16,-6-8 2-16,1-14-3 0,5-11 1 0,-1-2-4 15,1-7 2-15,0 3-8 0,0-3-9 16,0-8-13-16,0 0-29 0,0 0-114 16,0 0-141-16</inkml:trace>
          <inkml:trace contextRef="#ctx0" brushRef="#br0" timeOffset="21055.5477">732 1424 462 0,'0'0'52'16,"0"0"-5"-16,0 0-16 0,0 0-11 0,0 0-5 16,0 0 3-16,0 0 3 0,0 0 4 15,-123 138 1-15,108-85-4 0,1 1-1 16,10 5-7-16,4-4-4 0,0-2-1 15,10-2-3-15,11-3-5 0,3-5 0 16,9-7-4-16,6-7-1 0,3-7-12 0,10-7-22 16,-1-8-56-16,3-7-127 0,-3-11-84 15</inkml:trace>
          <inkml:trace contextRef="#ctx0" brushRef="#br0" timeOffset="22068.1718">1180 2774 761 0,'0'0'22'0,"0"0"2"16,0 0-6-16,0 0-12 0,0 0-2 15,0 0 0-15,0 0 1 0,0 0 1 16,66 142-5-16,-57-101 1 0,0 2-3 0,-4 5-1 16,-5-2-3-16,4-3-10 0,-4-2-30 15,0-3-73-15,2-14-189 0,1-12-19 16</inkml:trace>
          <inkml:trace contextRef="#ctx0" brushRef="#br0" timeOffset="21223.3163">1416 1355 660 0,'0'0'24'0,"0"0"5"16,0 0 5-16,108 124-4 0,-90-70-13 0,-3 6-7 15,-6 8-6-15,-6 3 0 0,-3 3-4 16,-3 2-1-16,-12-4-6 0,-3 1-12 16,-6-9-57-16,-9-2-221 0,-9-13-23 15</inkml:trace>
          <inkml:trace contextRef="#ctx0" brushRef="#br0" timeOffset="2006.947">-1024 2455 518 0,'0'0'35'0,"0"0"2"0,0 0-5 16,0 0-11-16,0 0-6 16,0 0-1-16,-117 17 3 0,88 7 3 15,1 7-1-15,-4 6-1 0,2 8-2 0,-2 0-3 16,8 5 6-16,5 0-3 0,7-3-1 16,6-4-1-16,6-7-3 0,18-5-3 15,7-10 2-15,11-10-2 0,8-11 0 16,7-8-1-16,5-16-4 0,2-13 2 15,-2-10-2-15,4-9 2 0,-12-3 0 0,-9-8-1 16,-16-5-2-16,-19-5-5 0,-13-7 3 16,-24 0-5-16,-18 1 2 15,-15 11 2-15,-11 14-1 0,-7 11 0 0,0 21 1 16,-2 11-2-16,5 15-1 0,1 9-4 16,5 19-4-16,9 4-8 0,11 6-6 15,11 1-6-15,15-1-10 0,11 3-8 16,18-5-14-16,5-2-37 0,28 1-85 15,11-5-82-15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9:49.080"/>
    </inkml:context>
    <inkml:brush xml:id="br0">
      <inkml:brushProperty name="width" value="0.05833" units="cm"/>
      <inkml:brushProperty name="height" value="0.058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3E66B7C-A7B2-48A8-BE80-0E7099F89760}" emma:medium="tactile" emma:mode="ink">
          <msink:context xmlns:msink="http://schemas.microsoft.com/ink/2010/main" type="writingRegion" rotatedBoundingBox="31289,13080 19998,19003 18081,15347 29372,9424"/>
        </emma:interpretation>
      </emma:emma>
    </inkml:annotationXML>
    <inkml:traceGroup>
      <inkml:annotationXML>
        <emma:emma xmlns:emma="http://www.w3.org/2003/04/emma" version="1.0">
          <emma:interpretation id="{2BD4A31F-82F5-4CD2-8BE2-7BAAF0F6F80C}" emma:medium="tactile" emma:mode="ink">
            <msink:context xmlns:msink="http://schemas.microsoft.com/ink/2010/main" type="paragraph" rotatedBoundingBox="31289,13080 19998,19003 18081,15347 29372,94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0839D3-34FC-4338-8823-24F62E291D17}" emma:medium="tactile" emma:mode="ink">
              <msink:context xmlns:msink="http://schemas.microsoft.com/ink/2010/main" type="line" rotatedBoundingBox="31289,13080 20567,18704 19611,16882 30333,11258"/>
            </emma:interpretation>
          </emma:emma>
        </inkml:annotationXML>
        <inkml:traceGroup>
          <inkml:annotationXML>
            <emma:emma xmlns:emma="http://www.w3.org/2003/04/emma" version="1.0">
              <emma:interpretation id="{FBA8D660-3E1A-4F51-949D-9B10AF704274}" emma:medium="tactile" emma:mode="ink">
                <msink:context xmlns:msink="http://schemas.microsoft.com/ink/2010/main" type="inkWord" rotatedBoundingBox="31152,12818 28862,14020 28043,12459 30333,1125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23957 4845 530 0,'0'0'52'16,"0"0"-13"-16,0 0-12 0,0 0-8 0,0 0-4 15,0 0 1-15,0 0-3 0,0 0 3 16,0 0 0-16,-121 49 0 0,103-16-3 16,0 2 1-16,5 3-3 0,1-1 0 15,6-8-1-15,6-2 1 0,0-8 2 16,11-2-1-16,2 0 1 0,7-10-4 0,9-7-2 15,2-5-2-15,13-15-2 0,-2-11-1 16,0-6 1-16,-4-7 0 0,-5-8 1 16,-9-7-2-16,-11-5 1 0,-8-5-3 15,-5-2 1-15,-20 5-1 0,-7 6 1 16,-4 11-1-16,-7 6 1 0,-1 13-2 16,-3 9-1-16,-2 8 1 0,2 8-2 15,1 5 0-15,7 7 0 0,1 10-3 16,6 7-7-16,7 4-11 0,10 0-23 15,10 4-31-15,0-3-113 0,18-3-123 0</inkml:trace>
          <inkml:trace contextRef="#ctx0" brushRef="#br0" timeOffset="821.8619">24365 4663 610 0,'0'0'75'16,"0"0"-22"-16,0 0-14 0,0 0-6 15,0 0-7-15,0 0-6 0,0 0-6 0,114-39-4 16,-69 31-3-16,6 1-2 16,-1 0-2-16,1 1-2 0,-4 1-3 0,-4 3-3 15,-11 1-2-15,-4 1-9 0,-10 0-14 16,-3 6-20-16,5 9-22 0,-7-2-65 16,2 9-163-16</inkml:trace>
          <inkml:trace contextRef="#ctx0" brushRef="#br0" timeOffset="1021.3761">24401 5212 740 0,'0'0'72'0,"0"0"-19"15,0 0-21-15,0 0-15 0,0 0-7 16,156 15-6-16,-99-25-3 0,0-5-3 15,1 0-5-15,0 2-13 0,-5-2-31 0,-5 0-127 16,-4 0-156-16,-11-5-3 0</inkml:trace>
          <inkml:trace contextRef="#ctx0" brushRef="#br0" timeOffset="467.2304">24683 4633 647 0,'0'0'53'0,"0"0"-9"16,0 0-15-16,0 0-7 0,0 0-3 16,0 0-2-16,0 0-4 0,0 0-4 15,0 0-4-15,17-65-3 0,-17 65-1 16,3 0 2-16,-3 15 0 0,0 11 2 0,0 12 1 15,0 5 1-15,0 6 1 16,0 4 1-16,0 0-3 0,0 0 1 16,0-2-3-16,-3-8-1 0,2 0-1 15,-2-17-1-15,1 1-1 0,-1-11 1 0,1-8-1 16,2 0 0-16,0-8-2 0,-3 0-4 16,3 0-5-16,0 3-10 0,-1-3-34 15,-5 0-67-15,-3-11-196 0,-3-11-22 16</inkml:trace>
          <inkml:trace contextRef="#ctx0" brushRef="#br0" timeOffset="3063.593">25599 4266 757 0,'0'0'42'0,"0"0"-4"15,0 0-14-15,0 0-14 16,0 0-5-16,0 0-3 0,0 0 2 0,0 0-2 15,0 0 2-15,53 45 3 0,-47-12-5 0,-2 4 3 16,-1-4-5-16,-3 4-1 0,0-3 1 16,0-8-1-16,0-1-1 0,-4 0-2 15,-1-11-10-15,-5 10-19 0,-2-7-32 16,3-9-142-16,-6 3-119 0</inkml:trace>
          <inkml:trace contextRef="#ctx0" brushRef="#br0" timeOffset="3673.338">26086 3962 759 0,'0'0'6'0,"0"0"5"15,42 142-1-15,-34-82 2 0,-7 4 1 16,-1 8-7-16,0-2 2 0,-10-4-5 0,-11 0-5 16,-5-4 2-16,-5-2-4 0,-4-2-10 15,-6-7-42-15,-1-6-198 0,3-17-69 16</inkml:trace>
          <inkml:trace contextRef="#ctx0" brushRef="#br0" timeOffset="2808.2653">25613 4233 575 0,'0'0'58'0,"0"0"-15"16,0 0-22-16,0 0-10 0,0 0-6 15,0 0-1-15,0 0 0 0,0 0 5 16,0 0-3-16,0 0 4 0,-151 83-6 16,114-53-2-16,-1-3 0 0,5-3 0 15,10-8 1-15,4-4 0 0,8-2 1 16,4-9 2-16,2 5 5 0,5-6 5 15,0 1 0-15,12 2 1 0,9-1-5 16,12-2-3-16,1 0-2 0,2 0-2 16,-2 0-2-16,-5-2-1 0,-2-2-4 0,-9 4-4 15,-9-4-10-15,-2 4-24 16,-7 0-45-16,0 0-222 0,8 0-18 0</inkml:trace>
          <inkml:trace contextRef="#ctx0" brushRef="#br0" timeOffset="3508.7329">25119 4117 552 0,'0'0'51'0,"0"0"-2"16,-42 111-10-16,42-59-7 0,0 3-8 16,8 1-2-16,8-5-8 0,5-5-3 15,4-5-6-15,3-2-3 0,1-8-3 16,4-8-7-16,0-3-13 0,-9-7-40 15,4-5-139-15,1-8-112 0</inkml:trace>
          <inkml:trace contextRef="#ctx0" brushRef="#br0" timeOffset="4163.1388">25389 5129 749 0,'0'0'41'0,"0"0"-6"15,0 0-12-15,0 0-11 0,0 0-5 16,115 15-3-16,-94 6-3 0,-4 7 2 16,-11 9-3-16,-6-1 3 0,-2 5-3 15,-16-3 1-15,-1-4 0 0,-2-2 0 16,6-13 3-16,0-4 0 0,3-4 2 15,9-6 2-15,-2-1 1 0,5-4-3 16,-3 0 2-16,8 0-4 0,17 0-3 0,17-6-7 16,18-8-21-16,4-4-79 0,3-9-216 15,-2-6-32-15</inkml:trace>
        </inkml:traceGroup>
        <inkml:traceGroup>
          <inkml:annotationXML>
            <emma:emma xmlns:emma="http://www.w3.org/2003/04/emma" version="1.0">
              <emma:interpretation id="{81F3D9A3-CACA-4219-A040-AB7B57914F0B}" emma:medium="tactile" emma:mode="ink">
                <msink:context xmlns:msink="http://schemas.microsoft.com/ink/2010/main" type="inkWord" rotatedBoundingBox="27902,13475 26559,14180 26338,13758 27681,1305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2743.8356">22758 5349 624 0,'0'0'71'0,"0"0"-9"16,0 0-15-16,0 0-14 0,0 0-6 15,0 0-6-15,0 0-3 0,117 18-6 16,-84 7-2-16,3 7-5 0,-3 0-1 16,0 2-3-16,-3-4-1 0,-1 3-1 15,-2-5 1-15,-5-3-3 0,-8-8-4 16,-6-9-4-16,-4-1-8 0,-4-7-15 15,0 7-20-15,0-1-43 0,0 0-120 16,-4-3-100-16</inkml:trace>
          <inkml:trace contextRef="#ctx0" brushRef="#br0" timeOffset="-2564.8503">23128 5176 714 0,'0'0'36'0,"0"0"3"15,0 0-6-15,0 0-3 0,0 0-7 16,0 0-1-16,-89 148-10 16,56-100-3-16,0 4-3 0,-3-4-4 0,3-2-1 15,2 1-4-15,0-2-7 0,-2-2-38 16,-5-3-164-16,-1-9-126 0</inkml:trace>
          <inkml:trace contextRef="#ctx0" brushRef="#br0" timeOffset="-3332.7225">21953 5881 704 0,'0'0'34'16,"0"0"-1"-16,0 0-9 0,0 0-14 15,0 0-7-15,0 0-5 16,0 0 2-16,112 104-2 0,-112-70 2 0,0 4 2 16,-8-1-1-16,-5-1 2 0,-1-4 1 15,-1-2 7-15,3-11-2 0,3 1 6 16,3-7-2-16,1-8 1 0,4 2 1 15,1-7-5-15,0 0 2 0,0 0-7 16,19-2 1-16,15-8-3 0,8-10-4 0,6-1-6 16,4 0-16-16,6-5-53 0,0 0-243 15,-5-10-31-15</inkml:trace>
        </inkml:traceGroup>
        <inkml:traceGroup>
          <inkml:annotationXML>
            <emma:emma xmlns:emma="http://www.w3.org/2003/04/emma" version="1.0">
              <emma:interpretation id="{30E08BDD-FD3C-43B2-B91B-0ADC8429A959}" emma:medium="tactile" emma:mode="ink">
                <msink:context xmlns:msink="http://schemas.microsoft.com/ink/2010/main" type="inkWord" rotatedBoundingBox="25210,16269 22689,17591 21839,15972 24361,1465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98354.6206">18437 8625 702 0,'0'0'67'0,"0"0"-11"0,0 0-19 16,0 0-12-16,152-15-8 0,-86 6-8 16,9 2-5-16,3-4-4 0,1 5-7 15,0 2-24-15,-4-3-77 0,-5 3-212 16,-12-8-32-16</inkml:trace>
          <inkml:trace contextRef="#ctx0" brushRef="#br1" timeOffset="97799.1309">18787 8232 557 0,'0'0'57'15,"0"0"-8"-15,0 0-17 0,0 0 3 16,0 0-2-16,0 0-1 0,0 0-6 0,0 0-3 16,0 0-7-16,0 0-3 0,-6-99-4 15,6 99-3-15,0-3-1 0,0 3-1 16,0-2 1-16,0 2-1 0,0 0 0 16,0 0 1-16,2 19 5 0,5 13-2 15,-1 5 2-15,-1 6-3 0,-5-1-4 0,0-1 1 16,0 2-3-16,0-3 1 0,0-1-2 15,0-10 1-15,-2-2-1 16,-1-10-1-16,-1-4 1 0,2 3-3 16,-1-9-5-16,2-1-4 0,1-6-14 0,-3 0-25 15,3 0-57-15,-2 0-211 0,-7-2-23 16</inkml:trace>
          <inkml:trace contextRef="#ctx0" brushRef="#br1" timeOffset="96750.556">18102 8432 533 0,'0'0'65'0,"0"0"-18"0,0 0-12 16,0 0-10-16,0 0-3 0,0 0-4 16,0 0-4-16,0 0-5 15,0 0-1-15,-9-36 1 0,3 31-2 0,-2 0-1 16,-2-1-1-16,-4 1-2 0,4-3 4 16,-4 0 1-16,2 5 3 0,0 0-1 15,-1-5-1-15,2 3-2 0,3 2-1 16,-10 0 0-16,11 0-2 0,-11 1 2 15,-2 0-4-15,-1 2 0 0,5 0 0 0,-5 0-2 16,4 0 2-16,-1 0-1 0,3 0-1 16,6 2 2-16,-7 3-4 0,10-3 4 15,-8 2-2-15,3 1 1 0,1 3 0 16,-2-4 1-16,1 3 0 0,-4 4 1 16,6-1-1-16,-9 5 1 0,3-2-3 15,2 3 1-15,-2 0 0 0,3 1 0 16,1-2 1-16,2-2-2 0,0 6 1 15,3-8-2-15,3-5 1 0,-1 7 1 16,2-7 0-16,-1 1 0 0,3 3 0 0,0-1 0 16,0-1-1-16,0 7 2 0,0 2-1 15,0-3 3-15,3 2-2 0,2-5 0 16,5 4 2-16,-2-6-3 0,7 4 3 16,0 1 1-16,-2-7 0 0,10 2 0 15,-8-6-2-15,3 0-1 0,-2 1 1 0,2-2 0 16,2 0-2-16,-11-2 2 15,8 0 0-15,-10 0-1 0,2 0 0 16,8 0-1-16,-11 0 1 0,0 0 0 16,6-2-1-16,-6 0 0 0,4-7 0 0,2 3-2 15,-1-5 1-15,2-8 0 0,1 2-1 16,2-4 2-16,-2-3-1 0,-2 9 0 16,-2 1 1-16,1-5-1 0,-4 8 1 15,2-8-1-15,-2 8 2 0,-6 4-2 16,4 1 2-16,-5-3 0 0,3 2 1 0,-2 1-3 15,2-2 0-15,-3 8 1 0,0 0 0 16,0-8 0-16,0 0-1 16,0 2-1-16,2-9 0 0,1 9 1 15,-3-4 1-15,1 4 0 0,-1 6 0 0,0-10-1 16,0 2-1-16,0-1-1 0,0-6 3 16,0 9-2-16,0-2 2 0,0-8 0 15,-1 10 0-15,-2 0-2 0,1-7 2 16,-1 6-2-16,2 0 1 0,1 1 2 15,-5 0-2-15,2 1 1 0,2-3 0 0,-6-3-1 16,3 8 1-16,-1-2-1 16,2 1-1-16,-1-3 1 0,-1 3-5 0,1-1 5 15,2 1 0-15,-2-2 0 0,-1 1 2 16,1-1-3-16,-2-7-2 0,3 10 1 16,-2-5 1-16,-1-2 1 0,2 6-1 0,-1-1 1 15,-4-4 0-15,5 5 0 16,-10-4 1-16,4-1-1 0,-1 2 1 15,-2-1-1-15,2 2 0 0,-2 0 0 16,5 4 2-16,-4-3-2 0,5 3 0 0,-11-2-2 16,3 1 1-16,-1 1 1 0,-2 0 0 15,0-2-1-15,-6-1 2 0,8 3-1 16,-10-1 1-16,2-3 1 0,6 3-2 16,-7-4 0-16,-2 6-2 0,10-4 2 15,-10 3-1-15,9-1 1 0,-5 2-1 0,-5 1-1 16,-1 0-2-16,-5 0-6 0,10 0-16 15,0 0-45-15,-2 0-250 16,11 0-41-16</inkml:trace>
          <inkml:trace contextRef="#ctx0" brushRef="#br1" timeOffset="100033.8451">20148 7475 815 0,'0'0'21'15,"0"0"2"-15,96 128-2 0,-78-71-9 16,-12 11-3-16,-6 6-6 0,-1 4 0 15,-17-3-2-15,-3-1-1 0,-5-5 3 0,-4-5-7 16,-2-4-7-16,4-6-30 0,-2-7-93 16,1-11-190-16,-4-10-22 15</inkml:trace>
          <inkml:trace contextRef="#ctx0" brushRef="#br1" timeOffset="99391.9947">19620 7713 516 0,'0'0'78'0,"0"0"-19"0,0 0-14 16,0 0-7-16,0 0-5 0,0 0-5 16,0 0-5-16,0 0-3 0,0 0-2 0,0 0-3 15,-7-75-1-15,7 73-3 16,0 2-3-16,0-2-2 0,0-1-5 15,3 3 0-15,-3 0-1 0,0 0-1 16,0 5 2-16,0 19 0 0,0 14-1 0,-8 10-1 16,1-2 0-16,-1-3 2 0,2-3-1 15,3-12 1-15,2-2-2 0,1-7 2 16,0 0-1-16,4 3 0 0,1-9 1 16,8 3 3-16,4-6-3 0,5-7 0 15,10 0 1-15,-2-3-6 0,3 0 4 0,0-9-1 16,0-3 0-16,-1 1 0 0,-4-2 0 15,-8 4 0-15,-5-4 1 16,-3 4-1-16,-8-5 0 0,-2-11 0 16,-2-2 0-16,0-4-1 0,-11 2 3 0,2 10-1 15,2 5 1-15,5 9 0 0,2 5 0 16,-3-2 1-16,3 2-1 0,-6 0 1 16,-4 2 0-16,-4 14 0 0,1 9 0 15,7 4 2-15,-2 4-1 0,2 4 0 16,2 5-1-16,-2 0 0 0,-3 2-3 0,0 0 1 15,-5 4 0-15,-1-5-10 16,-8-2-21-16,1-1-72 0,-2-8-223 16,4-13-25-16</inkml:trace>
          <inkml:trace contextRef="#ctx0" brushRef="#br1" timeOffset="99856.1629">19375 7439 514 0,'0'0'36'0,"0"0"2"16,0 0-8-16,0 0 3 0,0 0 4 0,-42 175-7 15,27-97-7-15,-3 5-4 0,3 3-8 16,-2 0-1-16,2-4 1 0,6-7-9 16,3-11 3-16,6-5-5 0,0-16-3 15,9-8-9-15,2-15-19 0,8-9-54 16,5-11-213-16,8-9-15 0</inkml:trace>
          <inkml:trace contextRef="#ctx0" brushRef="#br1" timeOffset="98172.9497">18497 8101 686 0,'0'0'60'0,"0"0"-14"16,0 0-15-16,0 0-7 0,0 0-6 0,0 0-2 15,0 0-1-15,0 0-4 16,134-19 0-16,-77 11-2 0,5 0 0 15,4 2-2-15,-1-1-3 0,-5 0-4 16,-11 6-2-16,-13-2-4 0,-9 3-2 0,-10 0-4 16,-1 3-9-16,-4 5-11 0,-4-1-20 15,-6 7-42-15,-7 4-171 0,-10 7-58 16</inkml:trace>
          <inkml:trace contextRef="#ctx0" brushRef="#br1" timeOffset="100427.674">19371 8692 805 0,'0'0'38'0,"0"0"-1"16,0 0-12-16,0 0-13 0,0 0-5 0,0 0-3 15,0 0-1-15,0 0-1 0,0 0 0 16,0 0-1-16,22 88-1 0,-22-39-1 16,0 3-4-16,-4-3-5 0,-8-5-31 15,3-4-91-15,-2-16-194 0,7-8-35 16</inkml:trace>
        </inkml:traceGroup>
        <inkml:traceGroup>
          <inkml:annotationXML>
            <emma:emma xmlns:emma="http://www.w3.org/2003/04/emma" version="1.0">
              <emma:interpretation id="{23AF09CA-EB1D-4639-B951-D9E03698B5E9}" emma:medium="tactile" emma:mode="ink">
                <msink:context xmlns:msink="http://schemas.microsoft.com/ink/2010/main" type="inkWord" rotatedBoundingBox="21574,16821 20980,17133 20753,16701 21348,1639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1" timeOffset="90179.1726">16466 8663 751 0,'0'0'57'0,"0"0"-14"16,0 0-14-16,0 0-12 0,0 0-3 16,0 0-4-16,0 0-2 0,0 0-3 0,0 0-3 15,119 64-2-15,-92-38 2 16,-2 7-2-16,1 0-1 0,0 1-2 15,-4-2-2-15,-2 0-7 0,-2-2-6 16,-5 0-14-16,-2-11-16 0,-2-1-33 0,1-3-83 16,-2-6-146-16</inkml:trace>
          <inkml:trace contextRef="#ctx0" brushRef="#br1" timeOffset="90319.988">16816 8552 798 0,'0'0'24'0,"0"0"-3"0,0 0-4 16,0 0-8-16,0 0-2 0,-108 119-5 0,65-65 1 15,-9 7-4-15,-2 1-1 0,-1 2-6 16,7-2-17-16,7-7-66 0,8-4-220 16,3-19-26-16</inkml:trace>
        </inkml:traceGroup>
        <inkml:traceGroup>
          <inkml:annotationXML>
            <emma:emma xmlns:emma="http://www.w3.org/2003/04/emma" version="1.0">
              <emma:interpretation id="{BF34DC60-BE93-462B-8E4C-C01571395A84}" emma:medium="tactile" emma:mode="ink">
                <msink:context xmlns:msink="http://schemas.microsoft.com/ink/2010/main" type="inkWord" rotatedBoundingBox="20364,17585 20063,17743 19764,17174 20066,17016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1" timeOffset="88599.9057">15490 9203 684 0,'0'0'61'16,"0"0"-16"-16,0 0-9 0,0 0-17 16,0 0 1-16,0 0-5 0,0 0-2 15,0 0-2-15,0 0-3 0,0 0-1 16,11-80-1-16,-11 80-1 0,3 0-2 15,-3 0 0-15,1 0 1 0,4 19 4 0,2 9-2 16,-2 10 2-16,0 3-3 0,-4 6 0 16,-1 5-2-16,3 2 1 0,-3 3 1 15,0 4-1-15,0 0 0 0,0-2-2 16,-4-3 0-16,-1-7-2 0,0-14 0 16,2-5-2-16,2-14-2 0,-2-7-8 0,3 0-19 15,-6-9-142-15,-3-9-171 16,-9-24-30-16</inkml:trace>
        </inkml:traceGroup>
      </inkml:traceGroup>
      <inkml:traceGroup>
        <inkml:annotationXML>
          <emma:emma xmlns:emma="http://www.w3.org/2003/04/emma" version="1.0">
            <emma:interpretation id="{660FF0A6-1C5B-4958-B714-FE2C4C6C6C18}" emma:medium="tactile" emma:mode="ink">
              <msink:context xmlns:msink="http://schemas.microsoft.com/ink/2010/main" type="line" rotatedBoundingBox="27758,13074 19272,17611 18078,15378 26564,10842"/>
            </emma:interpretation>
          </emma:emma>
        </inkml:annotationXML>
        <inkml:traceGroup>
          <inkml:annotationXML>
            <emma:emma xmlns:emma="http://www.w3.org/2003/04/emma" version="1.0">
              <emma:interpretation id="{1999986C-B5F7-4399-95FD-4BA9884C7583}" emma:medium="tactile" emma:mode="ink">
                <msink:context xmlns:msink="http://schemas.microsoft.com/ink/2010/main" type="inkWord" rotatedBoundingBox="27649,12871 24924,14328 24341,13237 27066,11781"/>
              </emma:interpretation>
            </emma:emma>
          </inkml:annotationXML>
          <inkml:trace contextRef="#ctx0" brushRef="#br0" timeOffset="-7336.5748">21405 5020 582 0,'0'0'58'0,"0"0"-8"15,0 0-14-15,0 0-10 0,0 0-2 0,0 0-3 16,0 0-6-16,0 0-2 0,0 0-4 16,0 0 1-16,-15-13-2 0,13 11-1 15,2-1-1-15,0 1-2 0,0-7-1 16,0-2 0-16,9-7 0 0,8-4-2 15,4 0 2-15,4 2-1 0,4-2 0 0,2 5 1 16,-1-1 0-16,-1 4-1 0,-6 4 2 16,-4 1-2-16,-2 2 1 0,-11 5 0 15,3 0 0-15,-9 2 0 0,0-4-1 16,0 4 0-16,1 0 0 0,2-1-1 16,-1 1 0-16,1 0-1 0,-3 0 0 15,0 0 2-15,0 0-2 0,0 0 2 16,0 0-4-16,-9 11 1 0,-6 5 1 15,-6 1 1-15,0 1 1 0,-3 0-2 16,-4-3 0-16,1 5 1 0,-1-3 0 0,-1 6 0 16,-1-1 0-16,-1 0 0 0,-2 0-1 15,-1 0 1-15,1-1-1 0,0 0 2 16,6-3-2-16,8-5 2 0,8-4-2 16,2 0 0-16,5-6 2 0,-1 4-3 15,4-1 2-15,-2 0 0 0,1 0-1 16,-1 1 1-16,3 2 0 0,0-3-2 15,0 3 2-15,0 7 0 0,0 0-1 16,3-6 2-16,3 4-2 0,3-3 1 16,0 2 0-16,0-2-1 0,0 0 4 0,-1-2-3 15,4 2 4-15,-3-2-5 0,0-1 1 16,-6-4 1-16,10 3-2 0,-5-4 0 16,4 4 1-16,1-3 0 0,1 1 0 15,1-2 0-15,2 2-1 0,-2-3 1 16,0 2-1-16,0 0-1 0,1 2 1 0,5-1 1 15,-7 1-1-15,5 1 0 0,-7-3 1 16,2 4-2-16,-4 0 0 0,4-2 1 16,1 5-1-16,-5-3 1 15,7 5 0-15,-5 2-1 0,-3-8 0 0,5 11 1 16,-5-3 0-16,-3-1 2 0,3 7-2 16,-2-9 0-16,-5 4 0 0,1 1-2 15,-3 1 2-15,0 6-1 0,-3-4 1 16,-8 8 0-16,-2-5 0 0,-2-1 1 15,-3 0-1-15,-5 0 0 0,2 0-1 0,-6-1 1 16,0 1 0-16,-3-3 0 0,-2-4 0 16,-2-1 0-16,-2-3 0 0,1-4-2 15,-3-3 2-15,11 1 0 16,-1-5 2-16,10 0-1 0,1 0 0 0,-1 0 0 16,12 0 1-16,-1 0 0 0,2-7-1 15,1 3 1-15,2-12-2 0,-1-6-1 0,3-2 1 16,14-11-1-16,8 3 0 15,4-1 1-15,7 2-1 0,7 1-1 16,2-2 1-16,2 4-4 0,0 1 1 0,2 1-5 16,-1 2-15-16,-3-1-45 0,-2 1-252 15,-1 1-32-15</inkml:trace>
          <inkml:trace contextRef="#ctx0" brushRef="#br0" timeOffset="-12111.8691">19984 5516 470 0,'0'0'52'15,"0"0"-15"-15,0 0-9 0,0 0-3 16,0 0 2-16,0 0 0 0,0 0-2 0,0 0 1 16,0 0 0-16,-68-8 2 0,68 8-1 15,-3 0-2-15,2 0-4 0,-2 0-5 16,1 0-4-16,-1 0-3 0,2 0-3 16,-2 0 0-16,1 0-1 0,-1 0-2 15,2 0 0-15,-2 0 0 0,1 0 0 0,2 0 1 16,-3 0 1-16,3 0 2 0,0 0 2 15,17 1 2-15,11 2 0 16,14 0-1-16,8-3-4 0,13 0 0 16,5-10-2-16,3-1-3 0,-1 0 2 0,-4 3-2 15,-9-2 1-15,-10 4-2 0,-18 1 0 16,-11 1-3-16,-12 4 2 0,-6 0 0 16,0 0 0-16,0 0 2 0,3 0-2 15,-2 0 0-15,2 0 0 0,-3 0 0 16,2 0-1-16,-2 0-2 0,0 0-7 0,0 0-7 15,0 0-12-15,-2-2-17 0,-17-2-30 16,-2 1-125-16,-5-5-127 16</inkml:trace>
          <inkml:trace contextRef="#ctx0" brushRef="#br0" timeOffset="-4074.4912">21997 4211 542 0,'0'0'48'0,"0"0"-16"16,0 0-13-16,0 0-6 0,0 0 5 15,0 0 5-15,0 0-5 0,0 0 1 16,-114 159-7-16,88-105-2 0,7 7 0 0,1 1-3 15,10-2 1-15,5-3-1 16,3-4 2-16,9-5-3 0,11-7-1 0,4-4-4 16,3-8-2-16,1-3-9 15,4-6-19-15,-11-4-42 0,7-7-165 0,0-9-76 16</inkml:trace>
          <inkml:trace contextRef="#ctx0" brushRef="#br0" timeOffset="-11771.0349">20152 5144 700 0,'0'0'52'15,"0"0"-3"-15,0 0-17 0,0 0-11 16,0 0-7-16,0 0 0 0,0 0-1 15,0 0-2-15,0 0-2 0,0 0 0 16,33 105 2-16,-28-56-5 0,-5 9 4 0,0 3-3 16,0 5-2-16,0 4 2 0,-8-3-5 15,2 0 0-15,-3-7-1 0,0 1-1 16,0-10 0-16,3-7 2 0,2-16-2 16,-1-11-1-16,2-1-2 0,2-8-4 15,-2-2-6-15,3 1-22 0,-3-7-116 0,-6-15-183 16,-8-21-30-16</inkml:trace>
          <inkml:trace contextRef="#ctx0" brushRef="#br0" timeOffset="-3868.4803">22628 4152 721 0,'0'0'26'0,"0"0"6"0,92 137-9 0,-74-80-4 16,-4 5-9-16,-5 2-5 0,-8 0 0 15,-1 0-4-15,-6 0 2 0,-13-2-2 16,-5-6-1-16,-6 0-2 0,-4-9-5 15,-2-8-27-15,-4-7-69 0,-2-10-203 16,12-11-27-16</inkml:trace>
          <inkml:trace contextRef="#ctx0" brushRef="#br0" timeOffset="-4634.7239">22422 4298 687 0,'0'0'50'0,"0"0"-6"15,0 0-9-15,0 0-12 0,0 0-4 16,0 0-3-16,0 0-3 0,0 0-3 16,0 0-3-16,76 18 2 0,-69 6-5 0,1 9 3 15,-4 0-4-15,-1 3-2 0,-3 1 0 16,0 5-1-16,-10-1-1 16,-4 6 0-16,-2 2-2 0,-1-3-3 0,-6 0-2 15,-1-3-8-15,-4-4-7 0,1-6-16 16,7-8-22-16,7-13-60 0,8-6-188 0,-1-6-3 15</inkml:trace>
          <inkml:trace contextRef="#ctx0" brushRef="#br0" timeOffset="-4916.6852">22371 4392 85 0,'0'0'18'16,"0"0"15"-16,0 0 24 0,0 0 21 0,0 0 17 15,0 0-4-15,0 0-18 0,0 0-13 16,0 0-16-16,0 0-5 16,32-76-10-16,-32 76-5 0,3-2-10 15,-3 2-6-15,0-3-1 0,0 3-3 0,-12 6 4 16,-11 12-4-16,-5 6 3 0,-1 3-2 16,-1-3 2-16,-1 1 1 0,2-3 1 15,5-3 2-15,4-5-1 0,4-2 0 16,5-3-1-16,7-4-2 0,-1 0 0 15,5-5-1-15,-1 0-1 0,1 0 2 0,0 2 2 16,0 1 0-16,0-1 2 0,15-2-1 16,16 0-1-16,15 0 0 0,9 0-1 15,7-7-1-15,-1 2-4 0,-5 4-2 16,-18-3-5-16,-16 4-5 0,-5 0-9 16,-13 10-18-16,-4 12-39 0,0 8-188 0,-19-1-79 15</inkml:trace>
        </inkml:traceGroup>
        <inkml:traceGroup>
          <inkml:annotationXML>
            <emma:emma xmlns:emma="http://www.w3.org/2003/04/emma" version="1.0">
              <emma:interpretation id="{CC421546-D5F9-47F6-B82E-31609D2DD795}" emma:medium="tactile" emma:mode="ink">
                <msink:context xmlns:msink="http://schemas.microsoft.com/ink/2010/main" type="inkWord" rotatedBoundingBox="24192,14980 21383,16482 20189,14249 22999,12747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4468.3382">18535 6284 500 0,'0'0'46'16,"0"0"-12"-16,0 0-10 0,0 0-3 15,0 0-3-15,0 0 0 0,0 0 0 16,0 0-2-16,0 0-1 0,0 0 3 16,-36-21-6-16,31 16 3 0,5 5-2 0,-1-2-1 15,1-7 0-15,1-3 1 0,13-7 1 16,10-1-1-16,3 9 0 0,6 3-3 16,1 3-3-16,3 4-1 0,-3 1-3 15,-2 1-1-15,-7 10-1 0,-4 5-2 16,-9-1 4-16,-7 7-5 0,-5 5 6 0,-6-1-4 15,-9 7 1-15,-6-4 1 16,9-10-2-16,-5-3 0 0,8-7-1 16,6-4 0-16,-1 1 2 0,4-6-1 15,-3 0 1-15,3 0-1 0,0 0 1 0,0 2-1 16,3-2 2-16,16 0-1 0,1 0 1 16,7 0 0-16,-12 0 0 0,-6 0-4 15,1 7 1-15,-5-3 1 0,-2 7-1 16,-3 10 5-16,-14-2-4 0,-10 7 0 15,-7-3 0-15,-2-1-2 0,-5 0 1 0,0-3-1 16,4-5-10-16,-7 0-12 0,-2-6-28 16,-2-4-68-16,1-4-192 0,5-4-12 15</inkml:trace>
          <inkml:trace contextRef="#ctx0" brushRef="#br0" timeOffset="-13754.3126">18867 6010 774 0,'0'0'33'0,"0"0"-5"0,0 0-11 0,135 53-11 16,-109-15-3-16,-4 6-1 0,-8 7 2 16,-8 7-3-16,-6 2 2 0,-6 2-3 15,-12 4-4-15,-11-7-1 0,-2 3-17 0,-2-5-23 16,-2-4-71-16,-1-6-198 15,1-16-9-15</inkml:trace>
          <inkml:trace contextRef="#ctx0" brushRef="#br0" timeOffset="-18772.0967">16594 5881 561 0,'0'0'48'0,"0"0"-5"16,0 0-9-16,0 0-9 0,0 0-4 15,0 0-2-15,0 0-5 0,0 0-1 16,0 0 1-16,0 0 3 0,-110 16 2 16,110-10 1-16,20 3-1 0,19-1-4 0,22 1-4 15,24-9-3-15,23 0 0 16,27-15 0-16,28-10 4 0,27-3 0 15,18 0 1-15,5 0-3 0,1 5-4 16,-14 3-2-16,-23 2-3 0,-23 7 0 0,-27 0-1 16,-23 4-1-16,-23 1 1 0,-21 1-1 15,-22 3 0-15,-18 0 0 0,-11 2-1 16,-9 0-1-16,0 0-2 16,0 0-4-16,0 0-4 0,-23 0-6 0,-7 0-11 15,-12 9-22-15,-5 4-55 0,1 4-206 16,-6-1-20-16</inkml:trace>
          <inkml:trace contextRef="#ctx0" brushRef="#br0" timeOffset="-13949.8358">18264 6099 424 0,'0'0'67'15,"0"0"-12"-15,0 0-14 0,0 0-12 16,-137 101-1-16,113-63 1 0,3 5-6 15,8-2 4-15,5 1-8 0,8-2-4 0,5-2-4 16,16-6-4-16,7-4-4 0,7-2-7 16,8 0-19-16,9-6-56 0,3-2-209 15,1-10-26-15</inkml:trace>
          <inkml:trace contextRef="#ctx0" brushRef="#br0" timeOffset="-15391.684">17484 6564 755 0,'0'0'44'0,"0"0"-8"16,0 0-13-16,0 0-10 0,134-49-3 15,-83 43 0-15,6-2-3 0,8 1-2 16,1 1-2-16,-3 1-1 0,-3 5-3 16,-7 0-4-16,-7 0-4 0,-5 5-15 0,-13 1-16 15,-7 6-25-15,-7 5-52 16,-10-3-189-16,-1 7-5 0</inkml:trace>
          <inkml:trace contextRef="#ctx0" brushRef="#br0" timeOffset="-13332.7024">18446 7091 768 0,'0'0'42'0,"0"0"-9"0,0 0-16 15,0 0-8-15,0 0-6 0,0 0 2 16,0 0 3-16,-51 150-6 0,37-97 3 0,-1 4-10 16,-7 2-19-16,-4-2-42 0,-2-4-249 15,1-8-29-15</inkml:trace>
          <inkml:trace contextRef="#ctx0" brushRef="#br0" timeOffset="-15679.7597">17899 6502 525 0,'0'0'72'16,"0"0"-11"-16,0 0-15 0,0 0-9 0,0 0-6 16,0 0-3-16,0 0-6 0,0 0-5 15,0 0-4-15,0 0-5 0,-9-62-3 16,9 59-2-16,0 3-3 0,0-2 0 16,0 2 1-16,0 0 1 0,0 2 1 15,0 18 1-15,0 8 2 0,0 13 1 16,0-3-2-16,0 8 0 0,-3-1 0 0,-2 4-2 15,4 2-1-15,-4 0 0 16,4-4 1-16,-4-6-4 0,1-9 2 16,1-7-2-16,1-9-1 0,2-8 1 0,0 0-2 15,0-8-3-15,-3 0-4 0,3 0-13 16,0 3-24-16,0-3-50 0,0 0-147 16,0-3-81-16</inkml:trace>
          <inkml:trace contextRef="#ctx0" brushRef="#br0" timeOffset="-15211.6159">17579 7106 796 0,'0'0'46'0,"0"0"-11"15,0 0-19-15,0 0-10 16,0 0-6-16,147-24-3 0,-96 13-5 16,2-1-13-16,7 5-32 0,0-6-90 0,6 2-182 15,-4-6-7-15</inkml:trace>
          <inkml:trace contextRef="#ctx0" brushRef="#br2" timeOffset="37487.0424">16731 7807 391 0,'0'0'64'16,"0"0"-14"-16,0 0-8 0,0 0-2 15,-119-13-5-15,104 13-5 0,-3 0-7 16,0 0-5-16,0 0 1 0,3 0 0 16,0 0-3-16,0 0-3 0,-2 3-2 15,2-1-4-15,0 1-1 0,-1-2 2 16,8-1-2-16,1 4 2 0,7-4 1 15,-2 0 1-15,2 0 1 0,-3 0-1 0,1 1-1 16,-1-1 0-16,3 2-3 16,-1-2 1-16,1 3-1 0,0 0-1 0,14-1 0 15,7 1-2-15,10 3 0 0,4-5-1 16,2 3 1-16,8-1 0 0,8 1 0 16,7-2 0-16,8-2 1 0,8 0 0 15,9 0-1-15,5 0-1 0,6-3-1 16,0-5 0-16,4 2 0 0,-3 0 1 0,-1 1 0 15,-1 0-1-15,-2 4 1 0,1-3-1 16,-6 4 0-16,-5 0 1 16,-5 0 0-16,-10 0 0 0,-7 0 2 15,-20 0-1-15,-6 0 0 0,-16 0 0 0,-10 0-1 16,0 0 1-16,-9 0 0 0,0 0-1 16,0 0-1-16,0 0-1 0,3 0-1 15,-3 0-1-15,0 0 0 0,0 0-8 16,-7 5-10-16,-10 5-33 0,-1-4-145 15,-6-2-139-15</inkml:trace>
          <inkml:trace contextRef="#ctx0" brushRef="#br0" timeOffset="-18356.7878">16872 6759 623 0,'0'0'55'0,"0"0"-9"0,-77 122-11 0,65-75-9 16,8-3-2-16,4-3-4 0,9-2-1 16,15-11-2-16,9-7-3 0,8-10-1 15,2-11-4-15,7-6-2 0,-1-20-4 16,1-12 1-16,-6-13-2 0,-5-12 2 16,-11-11-1-16,-10-7 1 0,-18-3-2 15,-4 0 2-15,-26 2-2 0,-12 10 1 16,-14 5-1-16,-7 10-5 0,-8 14 3 15,-4 17-6-15,-8 13 2 0,5 13-5 16,-5 9-15-16,2 18-46 0,5 8-245 0,0-3-34 16</inkml:trace>
        </inkml:traceGroup>
        <inkml:traceGroup>
          <inkml:annotationXML>
            <emma:emma xmlns:emma="http://www.w3.org/2003/04/emma" version="1.0">
              <emma:interpretation id="{0287A593-F5A3-49BE-B825-0048880071A8}" emma:medium="tactile" emma:mode="ink">
                <msink:context xmlns:msink="http://schemas.microsoft.com/ink/2010/main" type="inkWord" rotatedBoundingBox="20845,16496 19158,17398 18584,16325 20271,15423"/>
              </emma:interpretation>
            </emma:emma>
          </inkml:annotationXML>
          <inkml:trace contextRef="#ctx0" brushRef="#br1" timeOffset="87874.8621">15627 7808 848 0,'0'0'33'16,"0"0"-2"-16,0 0-12 0,146 30-8 16,-104-12-6-16,2 9-4 0,-4 4-1 15,-5 10 0-15,-7 4-1 0,-8 6-1 16,-12 7 0-16,-8-1-7 0,-11 4-13 0,-21 3-35 15,-10-10-155-15,-9-2-125 0</inkml:trace>
          <inkml:trace contextRef="#ctx0" brushRef="#br1" timeOffset="87167.5392">15555 7876 757 0,'0'0'51'0,"0"0"-13"0,0 0-14 0,0 0-12 15,0 0-3-15,0 0-1 0,0 0-3 16,0 0-2-16,0 0-2 0,50 137 1 16,-50-86-3-16,0 0 3 0,-8 0 2 15,1-3-4-15,1-3 4 0,-2-12-4 16,7-2-5-16,-2-14-3 0,1-9-15 15,2 3-21-15,0-11-54 0,0 0-216 16,0 0-20-16</inkml:trace>
          <inkml:trace contextRef="#ctx0" brushRef="#br1" timeOffset="86879.0184">15435 7978 425 0,'0'0'84'0,"0"0"-14"0,0 0-10 15,0 0-8-15,0 0-9 0,0 0-7 16,0 0-6-16,0 0-9 0,0 0-6 16,0 0-6-16,89-77-4 0,-89 77-4 15,-14 7-2-15,-7 12 1 0,-8 7 0 0,-2-1 2 16,2 1-3-16,2 1 1 15,2-2-1-15,1-4 2 0,6-5 2 16,2 0 3-16,4-8 0 0,8-3 0 16,-1 1 0-16,5-6-2 0,-1 0 2 0,1 0 1 15,0 7 2-15,0-1 1 0,10 0 0 16,13 2-2-16,6-8 1 0,10 0-3 16,7 0 0-16,1 0 0 0,-1-5-4 15,-12 2-1-15,-6 2-2 0,-8 1-5 16,-7 0-4-16,2 0-7 0,-10 1-15 0,2 14-37 15,-7 0-88-15,0 0-171 0,-7 3-4 16</inkml:trace>
          <inkml:trace contextRef="#ctx0" brushRef="#br1" timeOffset="87668.2417">15203 7799 483 0,'0'0'73'0,"0"0"-23"0,0 0-16 15,0 0-13-15,0 0-7 0,0 0-6 16,0 0-3-16,0 0 0 0,0 0 3 16,0 0 4-16,-75 65 4 0,60-32 0 15,0 7 2-15,2 6-1 0,-3 5 0 16,0 0 4-16,4 5-4 0,0 2 2 15,3-5-5-15,7-2-4 0,2-7-1 16,5-2-5-16,13-10 0 0,7-2-2 0,9-13-4 16,11-3-5-16,0-11-14 0,9-3-39 15,3-6-118-15,-1-13-150 0</inkml:trace>
          <inkml:trace contextRef="#ctx0" brushRef="#br1" timeOffset="86103.107">14618 8547 307 0,'0'0'60'0,"0"0"-12"0,0 0-10 15,0 0-9-15,0 0 3 0,0 0 6 16,0 0 4-16,0 0 1 0,0 0-5 16,-24-36-4-16,24 36-4 0,-1-2-4 15,1 2-4-15,-3-4-3 0,1 3-5 16,-2-5-2-16,-1-2-2 0,1 2-2 0,1 1 1 15,3 5-3-15,0-8 2 16,0-1-2-16,0-8-2 0,4-7 4 16,10 10-4-16,5-8 2 0,6 4 0 0,2 4-1 15,6-3-2-15,0 1-1 0,0 1 1 16,0 1 1-16,-2-1 0 0,-2 2-1 16,-6 4 1-16,-4 1-1 0,-5 3 0 15,-8 2-1-15,3 3 0 0,-9 0 0 16,0-3 0-16,0 3-2 0,1 0 1 0,2-3 0 15,-1 3 0-15,1 0 1 0,-3 0-1 16,0 0-1-16,1 0-6 16,-1 0 5-16,0 0 1 0,-1 0-1 15,-16 3 6-15,-2 5-4 0,-7 8-1 0,-1-3 0 16,0 6 1-16,1-2-1 0,-5 4-2 16,1 3 2-16,-6 1-1 0,1-1 2 15,-6 0 1-15,4 1-3 0,2-3 1 16,4-1-1-16,10-6 0 0,3-1 1 15,6-4 1-15,1 1 0 0,2-3-2 0,5-4 2 16,-5 6-2-16,7-2 1 0,-2-3 1 16,2 1-1-16,2-6-1 0,-3 0 1 15,3 8-1-15,0-5 2 0,0 4-1 16,5 4 2-16,-1-5-1 0,1-1-1 16,1 6 0-16,-2-4 0 0,-1-1-1 15,3 5 1-15,-1-4 0 0,1 2 0 0,6 7 1 16,-6-8-1-16,7 8-1 15,1-3 4-15,-4-4-3 0,8 4 0 16,-4-7 0-16,-4 2 0 0,4 0 1 0,-4 2 0 16,4-2-1-16,-5 1 0 0,1-1-2 15,3-1 3-15,-3 2-1 0,1-1 0 16,1 0 0-16,0-2 0 0,9 4 0 16,-2-4 1-16,1 2 0 0,-1-1-1 15,-1 1 1-15,-4-1-1 0,4 2-1 0,-11-1 2 16,2 0-2-16,3 1 1 15,-4-1 1-15,6 5-1 0,-5-4 0 16,9 4 0-16,0 0-3 0,-2-2 3 16,2-1 0-16,0 1 1 0,-9-3 1 0,0 1-3 15,2-1 1-15,-5 3-1 0,3 2 0 16,-5-9 1-16,4 7 0 0,-4-5 0 16,-2 1 0-16,4 5 1 0,-3-4-1 15,-2 0 1-15,2 4 2 0,-1-3-3 16,-2 4 6-16,0 2-7 0,0 1 3 0,-5 3-2 15,1-8-1-15,-7 10 1 0,5-10-2 16,-3 0 2-16,-3 5 2 0,5-5-2 16,-7 4 0-16,-2-4 0 15,8-3-2-15,-13 3 3 0,2 3-2 0,-2-3 1 16,-11 4 1-16,3-1-2 0,-4-6-2 16,2 2 3-16,7-4-1 0,0-2 1 15,-3 0 4-15,10-1-4 0,-1-3 1 16,0 0-1-16,9 0 0 0,-6 0 2 15,-3 0-3-15,7 0 2 0,-2-5-1 0,4-3 0 16,0-1 0-16,3-2 0 0,1-1 1 16,4-3-1-16,-2 0 1 0,3-2-1 15,3-9 0-15,7 5 0 16,5-10 1-16,8 7-1 0,1-3-6 0,8 3 4 16,2-1-4-16,13-1 4 0,5-4-2 15,10-2-3-15,4-6-14 0,3 1-45 16,-3-3-253-16,2 5-39 0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9:29.57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BF1A705-3EF5-4B3F-82E7-39113E827414}" emma:medium="tactile" emma:mode="ink">
          <msink:context xmlns:msink="http://schemas.microsoft.com/ink/2010/main" type="writingRegion" rotatedBoundingBox="23906,13495 2539,15917 1764,9083 23131,6660"/>
        </emma:interpretation>
      </emma:emma>
    </inkml:annotationXML>
    <inkml:traceGroup>
      <inkml:annotationXML>
        <emma:emma xmlns:emma="http://www.w3.org/2003/04/emma" version="1.0">
          <emma:interpretation id="{685A2D58-9E49-4DEB-B683-C8F574F273EC}" emma:medium="tactile" emma:mode="ink">
            <msink:context xmlns:msink="http://schemas.microsoft.com/ink/2010/main" type="paragraph" rotatedBoundingBox="23906,13495 2539,15917 1969,10886 23336,84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5D6EB5-B763-426F-AD1D-074F79FA7F84}" emma:medium="tactile" emma:mode="ink">
              <msink:context xmlns:msink="http://schemas.microsoft.com/ink/2010/main" type="line" rotatedBoundingBox="23906,13495 2539,15917 2224,13140 23591,10717"/>
            </emma:interpretation>
          </emma:emma>
        </inkml:annotationXML>
        <inkml:traceGroup>
          <inkml:annotationXML>
            <emma:emma xmlns:emma="http://www.w3.org/2003/04/emma" version="1.0">
              <emma:interpretation id="{B18B12DC-8294-4BD4-9CBD-58324109C852}" emma:medium="tactile" emma:mode="ink">
                <msink:context xmlns:msink="http://schemas.microsoft.com/ink/2010/main" type="inkWord" rotatedBoundingBox="23864,13119 21337,13405 21146,11719 23672,1143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18523 4981 823 0,'0'0'26'0,"0"0"-2"0,0 0-9 16,0 0-9-16,0 0-3 0,0 0-3 15,-30 116 2-15,22-69-4 0,-1-4-3 16,5 1-21-16,2-1-75 0,1-15-215 15,1-11-33-15</inkml:trace>
          <inkml:trace contextRef="#ctx0" brushRef="#br0" timeOffset="-931.5309">18545 3918 365 0,'0'0'43'16,"0"0"-6"-16,0 0-10 0,0 0 4 0,0 0 2 15,0 0 0-15,0 0 0 16,0 0-6-16,0 0-7 0,-27-15-5 16,26 15-2-16,-2-3 0 0,1 1 2 0,-1 1 2 15,2-3-2-15,-2 3 3 0,1-2 0 16,2 1 1-16,0-4-2 0,0-8-1 16,5 3-3-16,10 0-1 0,9 5-2 15,3 6-4-15,7 0-1 0,-2 8-2 16,-5 7-3-16,-6 4 0 15,-3 3-1-15,-7 1-1 0,-2-5 1 0,-9 8 1 0,0 1 1 16,-2 0-1-16,-10 6 0 0,-3-7-1 16,-3-2 1-16,8-10 0 15,-5-1 1-15,2-6-1 0,7-3 0 0,2 1 0 16,4-5 0-16,-2 0 2 0,2 0-1 16,0 0 0-16,0 2 1 0,0-2-1 15,0 0 1-15,9 0-1 0,7 0 1 16,-3 0-1-16,-1 4 0 0,2 1-2 15,-10-2 1-15,1 12-2 0,-5 0 2 0,-5 8 0 16,-10 7 0-16,-7-4 5 0,-4 1-5 16,-3-2 4-16,2-6-6 0,-1 0-6 15,1-4-10-15,-2-4-17 16,10-3-28-16,-5-6-96 0,-1-2-152 0</inkml:trace>
          <inkml:trace contextRef="#ctx0" brushRef="#br0" timeOffset="-504.1503">18261 3634 429 0,'0'0'61'0,"0"0"-14"0,0 0-4 16,0 0-5-16,0 0-2 0,0 0-1 15,-87 134-9-15,66-66-4 0,0 5-7 16,1 2-3-16,7 0-4 0,4-4-2 16,7-2 2-16,2-10-4 0,14-6 1 15,10-7-6-15,9-8-4 0,6-9-10 16,6-11-31-16,3-9-102 0,0-9-159 15</inkml:trace>
          <inkml:trace contextRef="#ctx0" brushRef="#br0" timeOffset="-1728.7316">17900 4584 565 0,'0'0'53'0,"0"0"-14"16,0 0-13-16,0 0-7 0,0 0-3 16,0 0-4-16,0 0 0 0,0 0-3 15,0 0 1-15,0 0 1 0,-88 53-1 16,52-4 0-16,2 9-4 0,3 1 1 15,7 3-4-15,6-4 3 0,7-8 0 16,8-7 1-16,3-11 1 0,14-5 2 0,13-14-2 16,6-8 1-16,9-5-3 0,2-18-4 15,4-15 2-15,1-9-4 16,-5-13 1-16,-5-7 0 0,-7-4 1 0,-10-3-2 16,-14 1 2-16,-5 5-2 0,-3 10 1 15,-15 10-2-15,-8 12 0 0,-5 11-1 0,-4 13-1 16,-6 7-2-16,1 7-4 0,-2 13-8 15,0 5-15-15,1 5-19 16,5 4-49-16,7-2-115 0,11-8-93 16</inkml:trace>
          <inkml:trace contextRef="#ctx0" brushRef="#br0" timeOffset="-2257.2851">17198 4688 530 0,'0'0'44'15,"0"0"0"-15,0 0-6 0,0 0-9 0,-128 69-5 16,103-33-2-16,2 9-3 0,4 0-4 16,2-1-3-16,10-4 1 0,4-5-1 15,3-9-1-15,3-9 2 0,13-6-4 16,8-7 1-16,8-4-2 0,10-15-2 15,2-13-2-15,-4-11-1 0,-1-10-2 16,-7-10-1-16,-11-5 2 0,-8-3-1 0,-13-1 0 16,-1-3 0-16,-22 3 1 0,-10 4-1 15,-9 4-4-15,-9 9 3 0,-6 11-4 16,-5 12 4-16,-2 10-1 0,1 13 0 16,2 5 0-16,7 5-3 0,8 13-1 15,8 4-13-15,11 7-14 0,17 1-29 0,10 2-105 16,10 1-144-16</inkml:trace>
          <inkml:trace contextRef="#ctx0" brushRef="#br0" timeOffset="-306.9972">19065 3696 778 0,'0'0'24'0,"0"0"-3"15,0 0-8-15,80 143-6 0,-77-89-4 16,-3 7-1-16,-7 4-2 0,-10-1-1 0,-9 0 0 16,-4 0-1-16,-3-2 0 0,-7-2-14 15,-2-7-24-15,1-7-71 0,-4-10-201 16,7-8-10-16</inkml:trace>
        </inkml:traceGroup>
        <inkml:traceGroup>
          <inkml:annotationXML>
            <emma:emma xmlns:emma="http://www.w3.org/2003/04/emma" version="1.0">
              <emma:interpretation id="{3A66FCCB-F8D2-4CF5-B579-7B582F8A735C}" emma:medium="tactile" emma:mode="ink">
                <msink:context xmlns:msink="http://schemas.microsoft.com/ink/2010/main" type="inkWord" rotatedBoundingBox="19570,13038 16992,13331 16849,12070 19427,1177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13290.6326">12879 4817 424 0,'0'0'59'15,"0"0"-9"-15,0 0-9 0,0 0-5 16,0 0-6-16,0 0-4 0,0 0-4 16,0 0-1-16,0 0-2 0,-16-18-1 0,13 18-3 15,3-2-3-15,-2-2-3 0,-1 3-1 16,-1-5-4-16,-2-1 1 0,1 2 0 16,0 1-1-16,1-1 1 0,-1 1-2 15,-5-3 1-15,-2 1 1 0,6 2-2 16,1 2 2-16,-1-3 1 0,-1 4 0 0,1-2 0 15,0 1-1-15,6 2-2 0,-9-3 0 16,1 1-3-16,-1 1 1 0,3 1 0 16,-3 0 0-16,0 0 2 15,-9 0-2-15,-7 0-1 0,2 6 1 0,-7 5-1 16,3 1 1-16,3 4 1 0,1 3 0 16,-1 2 0-16,6 1 0 0,-1 3-2 15,5 3 2-15,1 0-1 0,7 2 1 16,0 0 1-16,1-7 1 0,2 1-4 15,3 1 1-15,0-6 2 0,0 10 0 0,3-7 1 16,11-1 0-16,5 0 1 0,5-8 0 16,5-7 1-16,2-3 0 0,5-3-3 15,2-5 0-15,-2-8-2 0,-1-2 0 16,-2-5 1-16,-6-7-2 0,-3-3 1 16,-6-8 0-16,-3-5 0 0,-6-13-1 15,-5-4 3-15,-4-6-3 0,0-1 0 16,-6 1-1-16,-7 2-1 0,-7 8 2 15,-2 8 1-15,-5 8-1 0,-2 11 0 16,-5 10 0-16,-7 8-2 0,-6 7 1 0,-1 4-1 16,-3 6-2-16,3 10 1 0,5 2-5 15,5-1-5-15,14-2-8 0,7-6-13 16,13-4-11-16,4-5-23 0,0 3-65 16,21 2-172-16,16-1 2 0</inkml:trace>
          <inkml:trace contextRef="#ctx0" brushRef="#br0" timeOffset="-11984.3184">13190 4521 687 0,'0'0'42'0,"0"0"-5"0,0 0-11 0,121-49-9 16,-69 40-4-16,10 3-1 0,2 2-4 16,4 2-2-16,-3 2-2 0,-7 0-4 15,-3 0 0-15,-12 6-3 0,-5 2-3 16,-10 1-6-16,-5-3-9 0,-8 5-14 15,-5-2-12-15,-5-4-31 0,-1 11-68 0,-4 2-145 16</inkml:trace>
          <inkml:trace contextRef="#ctx0" brushRef="#br0" timeOffset="-11788.8264">13321 5069 642 0,'0'0'70'0,"0"0"-8"0,0 0-9 16,0 0-16-16,0 0-12 0,0 0-10 15,146 26-9-15,-83-26-4 0,5-9-5 16,-1-5-9-16,-2-3-21 0,-2-5-38 16,-6-2-193-16,2-2-77 0</inkml:trace>
          <inkml:trace contextRef="#ctx0" brushRef="#br0" timeOffset="-12308.9294">13586 4642 519 0,'0'0'76'0,"0"0"-16"15,0 0-14-15,0 0-10 0,0 0-5 16,0 0-3-16,0 0-4 0,0 0-4 15,0 0-4-15,-20-86-4 0,20 77-3 0,0 1-2 16,0-2 0-16,0 10-1 0,-3-1-3 16,3 1-1-16,0-2-2 0,0 2-1 15,0 0 0-15,0 0 1 0,0 0 0 16,0 19 0-16,0 9 1 0,3 10 0 16,2-1 0-16,-4 5 0 0,2 4 2 15,-3-1 1-15,0 1 0 0,2 1-1 16,-2-3 0-16,0-13-3 0,0 0 3 15,3-11-3-15,-3-11 0 0,0 9 0 16,0-10-2-16,0-1 1 0,1 1-4 0,-1-8-6 16,0 0-12-16,0 0-30 0,-1-2-58 15,-8-15-205-15,1-12-20 0</inkml:trace>
          <inkml:trace contextRef="#ctx0" brushRef="#br0" timeOffset="-9684.0346">14817 3916 722 0,'0'0'20'0,"0"0"1"0,65 152-1 16,-55-92-7-16,-2 1-3 0,-7 4-2 16,-1-3-5-16,-1 0 2 0,-13-5-6 0,1-2-1 15,-7-5-5-15,-3-1-31 0,1-10-134 16,-4-7-143-16</inkml:trace>
          <inkml:trace contextRef="#ctx0" brushRef="#br0" timeOffset="-11040.0004">14515 4015 741 0,'0'0'55'16,"0"0"-8"-16,0 0-18 0,0 0-13 0,0 0-7 15,0 0-3-15,0 0 0 0,0 0-2 16,0 0-2-16,0 0 1 0,73 135-2 16,-64-93 0-16,-1-1-1 0,-4 3 0 15,-1 1 4-15,-3-2-3 0,0 0 0 16,-3-8-6-16,-6-2-9 0,-1-2-23 16,1-10-47-16,3-6-229 0,3-8-31 15</inkml:trace>
          <inkml:trace contextRef="#ctx0" brushRef="#br0" timeOffset="-11260.4675">14548 4027 520 0,'0'0'77'0,"0"0"-28"0,0 0-20 0,0 0-15 16,0 0-6-16,0 0-1 0,0 0 3 0,0 0-2 15,0 0 0-15,-114 96-1 16,77-66 1-16,7 2-2 0,2-8 2 15,8-7 0-15,8-6 1 0,3-1-1 16,5-5 2-16,-1-2-1 0,4 2 2 0,1-5 1 16,0 0-1-16,0 5 2 0,6 1-1 15,12 3-3-15,6 0 2 0,4-5-5 16,4-2-2-16,1-2-2 0,-9 0-4 16,5 0 1-16,-5 0-4 0,-6 0-8 15,0 0-14-15,-3 0-23 0,-6 0-52 0,-3-2-201 16,3 2-20-16</inkml:trace>
          <inkml:trace contextRef="#ctx0" brushRef="#br0" timeOffset="-10450.1572">14312 4929 402 0,'0'0'46'16,"0"0"9"-16,0 0-7 0,0 0-7 15,0 0 0-15,0 0-6 0,0 0-4 0,0 0-2 16,0 0-2-16,3-10 1 0,-3 10-1 16,1 0-5-16,4 8-2 0,-4 8-8 15,7 10-2-15,-7 1-2 0,4 8-3 16,-5 0-1-16,0-11-1 0,0 4-2 15,0 0 0-15,0-11 0 0,0 1 1 0,0-9-3 16,0-9 1-16,0 7-2 0,0 2-7 16,0-3-11-16,0 2-31 0,0-8-118 15,0 0-158-15</inkml:trace>
          <inkml:trace contextRef="#ctx0" brushRef="#br0" timeOffset="-9860.7146">14074 3973 524 0,'0'0'33'0,"0"0"-3"0,0 0-1 0,0 0 2 16,0 0-1-16,0 0-3 0,-31 148-7 16,31-106-3-16,4 2-8 0,7 3-4 15,1-3 5-15,0 0-9 0,1 0 3 16,1-6-4-16,4-5-7 0,1-7-12 15,-4-9-36-15,10-6-98 0,2-7-151 16</inkml:trace>
        </inkml:traceGroup>
        <inkml:traceGroup>
          <inkml:annotationXML>
            <emma:emma xmlns:emma="http://www.w3.org/2003/04/emma" version="1.0">
              <emma:interpretation id="{71D19F5F-BA3D-4F4E-9D30-29C5F7708710}" emma:medium="tactile" emma:mode="ink">
                <msink:context xmlns:msink="http://schemas.microsoft.com/ink/2010/main" type="inkWord" rotatedBoundingBox="16220,13724 13844,13993 13652,12297 16027,12028"/>
              </emma:interpretation>
            </emma:emma>
          </inkml:annotationXML>
          <inkml:trace contextRef="#ctx0" brushRef="#br0" timeOffset="-20887.0508">10373 4370 676 0,'0'0'67'0,"0"0"-20"0,0 0-11 16,0 0-11-16,0 0-8 0,0 0-5 15,0 0-5-15,0 0 3 0,0 0-6 16,62 16 3-16,-58 19-6 0,-2 3-1 15,1 3 0-15,-3 2-2 0,0 2 3 0,0-2-2 16,0-1 1-16,1 2-1 0,-1-2 0 16,0 0-4-16,0-5-1 15,0-10-8-15,-4-5-16 0,-1-9-28 16,1-6-76-16,2-1-180 0,2-6-10 0</inkml:trace>
          <inkml:trace contextRef="#ctx0" brushRef="#br0" timeOffset="-20123.0782">10606 4244 764 0,'0'0'28'0,"0"0"0"0,0 0-12 16,108 118-2-16,-91-66-9 0,-7 10-2 16,-4 2-1-16,-6 3-4 0,0-1 3 15,-6 0-2-15,-7-4 1 0,-5-1-7 16,-3-7-11-16,-8-1-38 0,-7-6-150 0,-6-10-117 15</inkml:trace>
          <inkml:trace contextRef="#ctx0" brushRef="#br0" timeOffset="-15612.8849">11472 5217 705 0,'0'0'50'15,"0"0"-10"-15,0 0-20 0,0 0-10 16,0 0-6-16,0 0 3 0,0 0 7 16,0 0-3-16,0 0 0 0,-122 151-5 0,85-102-2 15,-1-1 1-15,0-1-1 0,5 0 1 16,5-8-1-16,4-3 2 0,4-7-1 16,7-7-1-16,4-11-1 0,3 0-1 15,3-5-2-15,-2-1 1 0,4 1-2 16,1-6-2-16,-3 0-4 0,3 0-14 0,0 0-59 15,0 0-236-15,0-22-32 16</inkml:trace>
          <inkml:trace contextRef="#ctx0" brushRef="#br0" timeOffset="-15903.948">11332 5389 81 0,'0'0'22'0,"0"0"-1"16,0 0 3-16,0 0 10 0,0 0 5 16,0 0 11-16,0 0-2 0,0 0 0 15,0 0-2-15,-58-21-2 0,58 21-4 16,-4 0-2-16,3-1-9 0,-2 1-2 15,1-3-5-15,-1 3-3 0,2-2-3 0,-2 2 0 16,1-2-1-16,-1 2 1 0,2-3 1 16,1 3-3-16,-5 0-2 0,5 0-4 15,0-1-4-15,0 1-1 16,-1 0 0-16,1 0 0 0,-3-2-1 0,3 2 1 16,-2 0 1-16,2 0 0 0,-3-3 2 15,3 3-1-15,0 0-1 0,-1 0 1 16,1 0-2-16,0 0-2 0,0 0 1 15,0 0-2-15,0 0 1 0,-3-2 1 16,3 2-2-16,0 0 2 0,0 0 1 0,0 0 1 16,0 0 3-16,0 0 2 0,0 0 0 15,0 0-2-15,-2 0 0 0,2 0-3 16,0 0 1-16,0 0-2 0,0 0 0 16,0 0 0-16,0 0-2 0,0 0 0 15,0 0-1-15,0 0 0 0,-3 0 0 0,3 0 0 16,0 0 1-16,0 0-1 0,0-3 0 15,0 3 1-15,0 0 0 16,-1-1 0-16,1 1 0 0,0-2 1 16,-3 2 1-16,3-4-4 0,0 3 4 0,-2-2-5 15,2 1 3-15,0-1 1 0,-3 1-2 16,3 1 1-16,-1-2-1 0,1 1 0 16,-5-1 0-16,5-5-1 0,-4 2 1 15,2-1 0-15,-1 0 1 0,-1 1 0 16,2 0 1-16,-2-2 0 0,1 3 1 15,3 5 0-15,-2-1 0 0,2 1 0 0,-3-2 0 16,2-1 1-16,-2 0-1 16,1 3 0-16,2-2 1 0,-1 2 0 15,1-1 0-15,0 1-1 0,0-2 0 0,0 2-1 16,0 0 0-16,0 0 1 0,6 0 0 16,12 13 0-16,3 4 0 0,1 3 3 15,7 5-2-15,0-1 2 0,-1 3-4 16,4-2 0-16,1 0 0 0,1 1-1 15,2 0 1-15,2-5-1 0,-5-2-1 16,-3 3 0-16,-9-11 1 0,-4 1-1 16,-5-5 0-16,-8-3 0 0,2 1-1 0,-6-5 0 15,0 0-1-15,0 0-2 0,0 1 0 16,2-1-5-16,-2 3-6 0,0-1-8 16,-3-2-15-16,-18 0-25 0,4-2-58 15,-10-11-194-15,9 2-10 0</inkml:trace>
          <inkml:trace contextRef="#ctx0" brushRef="#br0" timeOffset="-21191.6875">10448 4333 613 0,'0'0'56'15,"0"0"-16"-15,0 0-13 0,0 0-10 16,0 0-5-16,0 0-5 0,0 0-3 15,0 0 4-15,0 0-3 0,0 0 4 16,-16 29-3-16,-8 4 0 0,-2-1 0 0,-6 4-1 16,1-3 3-16,-2 0-1 0,0-1 2 15,3-4-1-15,1-1 0 0,10-10 0 16,7-8-1-16,7-3 0 0,5-6 1 16,-1 0-1-16,1 0 1 0,0 0 1 15,0 4 0-15,18-4-4 0,6 0 0 16,0 0-2-16,0 0-2 0,-6-4 0 15,-3 3-2-15,3-2-1 0,-12 3-1 16,9 0-1-16,-8 0-1 0,-1 0-4 16,8 0-5-16,-1 3-11 0,1 2-12 0,6-5-27 15,-1 0-46-15,-1-4-187 0,2-3-16 16</inkml:trace>
          <inkml:trace contextRef="#ctx0" brushRef="#br0" timeOffset="-19586.7172">10293 5483 713 0,'0'0'55'0,"0"0"-5"0,0 0-14 0,0 0-14 15,0 0-7-15,0 0-4 0,0 0-2 16,0 0-2-16,0 0-1 0,0 0-1 16,-13 32 1-16,13-2 1 0,0 14-2 15,0-2 1-15,6 6 0 0,1-5-2 16,-1 3-1-16,2-3-2 0,-4 1 0 0,1-7-2 15,-4-11 1-15,-1 1-2 0,2-8-1 16,-2-11-7-16,0 1-22 16,0-9-150-16,0 0-159 0,0-6-26 15</inkml:trace>
          <inkml:trace contextRef="#ctx0" brushRef="#br0" timeOffset="-20325.0944">10015 4298 364 0,'0'0'53'0,"0"0"-7"0,0 0-2 0,0 0-1 15,0 0-5-15,0 0-9 16,0 0-9-16,0 0-9 0,0 0-2 0,0 0 9 16,-46 16 0-16,28 16 7 0,-2 6-6 15,2 3-1-15,-2 6-1 0,5 2-5 16,2-1 1-16,4 0-3 0,7-1 0 15,2-5-1-15,2 0-1 0,13-4-2 16,6-5-3-16,4-1-2 0,4-7-3 0,0-1-9 16,1-6-12-16,-9-4-32 0,3-6-75 15,-2-5-177-15,11-3-6 0</inkml:trace>
          <inkml:trace contextRef="#ctx0" brushRef="#br0" timeOffset="-21872.6862">9388 5037 326 0,'0'0'68'0,"0"0"-9"16,0 0 1-16,0 0-8 0,0 0-5 15,0 0-10-15,0 0-9 0,0 0-6 16,0 0-2-16,-28-56-3 16,23 53-1-16,1-2-2 0,-1 1-2 0,5 4 0 15,0-2-2-15,0 2-2 0,0-3-2 16,0-5 1-16,0-8-1 0,6-5 1 0,3 4 0 15,5 0 1-15,1 4-1 16,3-2 3-16,6-4-4 0,-2 2 2 16,2-1-2-16,1 4-1 0,-1-3 1 0,1-1-2 15,-4 3 0-15,-3 4-1 0,-9 4 0 16,-3 6 0-16,-6 1-1 0,0-3 0 16,0 3 0-16,3 0 0 0,-1-2-2 15,1 2 0-15,-2-1 0 0,2 1-1 16,-1-4 1-16,1 4 1 0,-3 0-1 0,1-1 2 15,-1 1-2-15,0 0 1 0,0 0 0 16,0 0 0-16,0 0-1 16,0 0 1-16,-1 0 0 0,-17 0-1 15,-6 5 0-15,-8 6-1 0,13-5 1 0,-1 5 1 16,2-3-1-16,4 1-1 0,-4 2 2 16,3 0-2-16,5-2 0 0,-8 7 1 15,7-1 1-15,-2 2-2 0,-5 7 2 16,3-5-2-16,0 0 1 0,1 0 0 15,5-2 0-15,-1 1 2 0,5-5-2 0,-2 0 0 16,1-1 0-16,3-5-1 0,-3 3 1 16,1-3 0-16,5-1 2 0,-1 0-1 15,1-6 0-15,-3 0 1 16,3 0-1-16,0 3-1 0,-2-1 2 0,2 0-1 16,-3 0-1-16,2 6 2 0,-2 0-3 15,1 0 1-15,-1 0 0 0,3-8-2 16,-1 0 2-16,1 0 0 0,0 2-1 15,0-1 2-15,0 2-1 0,0-1 0 16,0 1 1-16,0-1 0 0,0-1-1 0,0 2 2 16,0-1-3-16,0 0 2 0,0 1-1 15,0-1 0-15,0 0 1 0,0 0 1 16,0 0 0-16,0 1-2 0,1-1 1 16,2 0-2-16,2 5 0 0,-1-2 1 15,1 3 0-15,2 1 1 0,-2-4-1 16,7 1 1-16,-2 0 0 0,1-1 0 15,2-1 0-15,1-2 0 0,-1 3 0 16,2-3 1-16,-1 0-1 0,1 0-1 16,-2 1 2-16,1 0-2 0,1 2 0 0,-2-1 0 15,1 2 0-15,-3-1 2 0,4 2-2 16,1-2-1-16,4 4 2 0,-5-5-2 16,4 4 0-16,4 2 2 0,-10-6-2 15,8 4 1-15,-4-2 0 0,-2 1 0 16,4 2 0-16,-5-3 1 0,6 3-1 0,-8-3 4 15,-5 1-3-15,5 2 3 0,-3-3-4 16,-3 2 0-16,5 1 0 16,1 1 0-16,-6-2 0 0,3 2 0 15,-3-2-2-15,3 3 2 0,-5 0 0 0,4 3-1 16,-8 2 3-16,1 7-2 0,-1-1 1 16,0 0-2-16,-6 0 0 0,-3-1 2 15,-3 3-1-15,-3 2 0 0,0-6 0 16,-3-2 0-16,-1-3-1 0,-8-2 1 15,-7 0-1-15,0 0 1 0,-8-2 1 0,-5-3-1 16,-1-2-2-16,-3-1 2 0,4-3 0 16,4-2 0-16,10 0 1 15,6 0-1-15,3-2 1 0,5-9 0 16,3-2-1-16,8-9 0 0,8-5-2 0,9-7 0 16,16-9 0-16,12 2 2 0,10 4-1 15,10 1 1-15,7 2-1 0,4 4 0 16,-2 3-6-16,-1-3-17 0,-8 6-34 15,0 3-262-15,-10 2-34 0</inkml:trace>
        </inkml:traceGroup>
        <inkml:traceGroup>
          <inkml:annotationXML>
            <emma:emma xmlns:emma="http://www.w3.org/2003/04/emma" version="1.0">
              <emma:interpretation id="{5F2862FB-21C8-420B-A5CD-29853D7244C3}" emma:medium="tactile" emma:mode="ink">
                <msink:context xmlns:msink="http://schemas.microsoft.com/ink/2010/main" type="inkWord" rotatedBoundingBox="12238,13914 11568,13990 11515,13518 12184,13442"/>
              </emma:interpretation>
            </emma:emma>
          </inkml:annotationXML>
          <inkml:trace contextRef="#ctx0" brushRef="#br0" timeOffset="-33102.1521">6984 5620 604 0,'0'0'60'0,"0"0"-14"16,0 0-10-16,0 0 1 0,0 0-2 0,0 0-3 15,0 0-4-15,0 0-9 16,0 0-3-16,98 0-2 0,-45-2-1 16,7 1-1-16,2-6-1 0,-1 4-5 0,-4 2-2 15,-4-3-2-15,-8 4-1 0,-16 0-1 16,-14 0 0-16,-5 0 0 0,-10 0-2 16,0 0 1-16,0 0-1 0,3 0-1 15,-1 0 1-15,1 0-1 0,-2 0-3 16,2 0-4-16,-1 0-7 0,1 0-6 0,-3 4-11 15,0-4-10-15,1 0-14 0,-1 1-31 16,0 1-70-16,-6 3-142 0</inkml:trace>
          <inkml:trace contextRef="#ctx0" brushRef="#br0" timeOffset="-32697.4805">7031 6037 526 0,'0'0'65'16,"0"0"-12"-16,0 0-4 0,0 0-7 0,0 0-4 16,0 0-4-16,0 0-7 0,0 0-2 15,0 0-2-15,0 0-3 0,-29 18-4 16,54-14-3-16,8 0-2 0,9-1-3 16,6-3-1-16,12 0-1 0,6-3-1 15,5-5 0-15,5 1-1 0,-6-1-2 0,-9-1-1 16,-8 3-1-16,-17 0 1 15,-17 5-1-15,-10 1-1 0,-9 0 0 16,0 0-2-16,0 0-1 0,2 0-2 16,1 0-6-16,-3 0-10 0,0 0-27 0,-3 0-81 15,-18 0-194-15,-6-4-31 0</inkml:trace>
        </inkml:traceGroup>
        <inkml:traceGroup>
          <inkml:annotationXML>
            <emma:emma xmlns:emma="http://www.w3.org/2003/04/emma" version="1.0">
              <emma:interpretation id="{478343D9-BF84-4BE7-B47F-824FABE03D61}" emma:medium="tactile" emma:mode="ink">
                <msink:context xmlns:msink="http://schemas.microsoft.com/ink/2010/main" type="inkWord" rotatedBoundingBox="10983,14547 8917,14782 8648,12411 10714,12177"/>
              </emma:interpretation>
            </emma:emma>
          </inkml:annotationXML>
          <inkml:trace contextRef="#ctx0" brushRef="#br0" timeOffset="-34682.5136">5956 4425 798 0,'0'0'21'0,"0"0"-3"15,144 69-9-15,-109-35-3 0,-6 7-4 16,-10 7 2-16,-5 8-4 0,-10 7 0 16,-4-2-3-16,-9 4 2 0,-15-8-1 0,-4 2 0 15,-10-4-9-15,0-5-13 0,1-4-52 16,2-3-229-16,-2-13-19 0</inkml:trace>
          <inkml:trace contextRef="#ctx0" brushRef="#br0" timeOffset="-35613.42">5427 4534 498 0,'0'0'63'0,"0"0"-13"0,0 0-11 16,0 0-8-16,0 0-7 0,0 0-2 0,0 0-2 15,0 0-6-15,0 0 1 16,-18-11-1-16,18 9-3 0,0 2 0 16,-2-3-3-16,2 3-1 0,-3-2 0 15,2 2-1-15,-2-1 2 0,3 1 0 0,-2-4 1 16,2 4 0-16,-3-1-1 0,3-2-2 16,-1 1-1-16,1-1-1 0,0 1 0 15,0 1 2-15,0-2-3 0,0 1 1 16,0-1-1-16,0 2 0 0,0-1-2 15,0-1-1-15,0 1 1 0,0-1 1 0,0 2-2 16,0 1 1-16,0-3 0 0,0 3-1 16,1-2 2-16,8 0-1 15,0 0 0-15,6-3 1 0,2 3-2 16,0 2 1-16,1 0 1 0,-3 0-3 0,3 0 1 16,-5 0 1-16,2 2-3 0,-6 7 2 15,5 0-1-15,-5 4-2 0,-3 1 4 16,-2 2-2-16,1-2 1 0,-5 2 1 15,0 1-1-15,0-1-1 0,0 8 1 16,-5-11 0-16,-4 8-1 0,-4-5 4 0,2-8-3 16,-4 5 0-16,-3-2-1 0,5-5-1 15,-7 3 2-15,10-4-1 0,2-3 0 16,2 1 1-16,6-3 0 0,-3 0 0 16,3 0 0-16,-1 0-1 0,1 0 0 15,0 0-1-15,10-6 2 0,13-4 0 0,5-1 2 16,5 4-2-16,0 7 0 0,-4 0 1 15,-2 0-1-15,-3 9 0 16,-4 6-1-16,-7-4 1 0,-7 10 0 16,-3 0-2-16,-3 6 2 0,-4 8 0 0,-11 2 0 15,-4-8 2-15,-3-1-2 0,-2-2 0 16,-3-4 0-16,-2-6 0 0,-4 1 0 16,-4-6 2-16,-1-2-2 0,-1-2-1 15,-3-6 0-15,7-1-4 0,-2 0 0 16,1-4-2-16,3-3-9 0,8-1-16 0,7 4-25 15,12 1-76-15,6 3-181 16,-3-13-6-16</inkml:trace>
          <inkml:trace contextRef="#ctx0" brushRef="#br0" timeOffset="-34920.2498">5063 4406 384 0,'0'0'75'16,"0"0"-18"-16,0 0-15 0,0 0-13 15,0 0-8-15,0 0-5 0,0 0 2 16,0 0 0-16,0 0 1 0,0 0 4 15,-98 96-1-15,83-53-1 0,-1 8-3 0,-1 5-3 16,1 1-4-16,5 4-1 0,5 1-4 16,6-3 2-16,0-5-2 0,15-7 2 15,8-4-3-15,5-7-2 0,2-8-3 16,7-4-4-16,0-8-15 0,2-7-33 16,3-7-167-16,6-2-103 0</inkml:trace>
          <inkml:trace contextRef="#ctx0" brushRef="#br0" timeOffset="-36848.2929">4372 5333 517 0,'0'0'63'0,"0"0"-14"0,0 0-11 16,0 0-12-16,0 0-3 0,0 0-2 15,0 0-1-15,0 0-8 0,0 0 2 16,0 0-5-16,-23-43 2 0,35 23-2 0,3-5-3 16,8 7 1-16,-2 0 1 0,6 2 1 15,1 2 0-15,5-2 0 0,0 1-1 16,4 0 0-16,-4 0-1 0,0 3 1 16,-5-1-2-16,1 2-1 0,-10 4-2 15,1 1-1-15,-7 1 0 0,2 1-2 0,2-1 2 16,-11 3-1-16,0-1 0 15,-6 3 2-15,0-2-1 0,0 2 0 16,3 0 0-16,-1-3 0 0,1 3-2 16,-2 0 2-16,-1 0-2 0,3 0 1 0,-3 0-1 15,0 0 0-15,0 0 0 0,0 0 0 16,-12 0 1-16,-8 5-1 0,-5 5 0 16,-1-1 0-16,1 2 1 0,1 2-1 15,-3 0 0-15,4-1 0 0,-1 6 0 16,0-4 0-16,1 1-1 0,2-1 1 0,-1 0 1 15,7-5 0-15,-3 3 2 0,3-1-3 16,1-2 2-16,-5 3-2 0,-4 2 1 16,8 0 4-16,-9 2-4 15,2 1 4-15,6-6-5 0,-2 1 0 0,3 1-1 16,3-7 0-16,-3 5 2 0,5-3-1 16,1 3 1-16,0-1-1 0,4-7 1 15,-4 8-1-15,5-3 0 0,-1-3 0 16,-1 7 0-16,3-5 0 0,2-1 0 15,-4 7 0-15,1-6-1 0,4 1 1 0,0-2 0 16,0-6 1-16,-2 0-1 16,2 8 0-16,0-1 1 0,0 2-2 0,0 0 2 15,0-5-1-15,0 2 0 16,2 5 0-16,7 2 1 0,-3-7-1 0,3 5 0 16,0-3 0-16,10 1-1 0,-7-3 1 15,5 5 1-15,4-4 0 0,-9-1 1 16,11-2-1-16,-4 4-2 0,-2-6 1 15,7 5 1-15,-3-3-1 0,-5 1 4 16,8-1-4-16,0 1 0 0,-6-4 0 0,6 4-1 16,0-1 2-16,1 1 0 0,-1-2 0 15,-2 5-1-15,1-5 0 0,-2 2-1 16,7 6 1-16,-1-3 0 0,-7-2 0 16,2 1 0-16,-2-3 0 0,-5 0-1 15,8 3 0-15,-10 0 1 0,-2-1 0 0,2 2 0 16,-4 2 0-16,2-1 0 15,-4 0 0-15,-1-1 0 0,-1-3 0 16,4 4 0-16,-5-6 0 0,1 2-2 16,1 6 2-16,-2-8 2 0,1 8-2 15,5 0 0-15,-5 0-2 0,2 2 1 0,-5 0 0 16,2 1 2-16,-4-7-2 0,3 2 1 16,-3-1 0-16,0 1-3 0,0 0 3 15,0 10 0-15,0-11 0 0,0 6 2 16,0 2-2-16,0-10-1 0,0 11 1 0,-3-12 0 15,2 2-1-15,-7 4 3 0,7-3-2 16,-8 2 0-16,0 1 0 16,3-3 0-16,-8 3 0 0,1-2 1 15,-1 6-2-15,-1-5 1 0,-3 1 1 0,-6 4-3 16,2-4 2-16,0 4 0 0,-5-4-1 16,3-1 2-16,0 1-1 0,-4-3 0 15,1 1 0-15,-2 2 1 0,-2-4-1 16,2 2 0-16,-1-2 0 0,6-3 0 15,-3 1 0-15,13-3 1 0,-5-2-1 0,4 2 0 16,-3-2 1-16,3 0 2 0,6 0-2 16,-6 0 2-16,7-2-2 0,-5-7 0 15,-4-3-1-15,5 3-1 0,-3-6 2 16,6 6 1-16,4 5-2 0,1 0 1 16,4 4-1-16,0-11-3 0,0-4 2 15,13-10 0-15,14-5 1 0,4 1 2 16,6-1-1-16,4 4-1 0,-2-4-1 15,7-3-3-15,1-4-4 0,-3 1-6 16,4-6-21-16,-6 2-47 0,-2 0-236 0,-2 5-32 16</inkml:trace>
          <inkml:trace contextRef="#ctx0" brushRef="#br0" timeOffset="-34036.0217">5409 6082 647 0,'0'0'46'0,"0"0"-13"0,0 0-10 15,0 0-2-15,0 0-2 0,0 0 1 16,0 0-1-16,0 0-1 0,0 0-1 0,0 0-3 15,-2 74 0-15,4-36-4 0,2-1 2 16,1 8-4-16,-4 4-1 0,2 1-1 16,-3 4-4-16,2-2 1 15,1 1-1-15,-2-2-2 0,2-3-2 0,-3-3 0 16,5-7-2-16,-4-14-7 0,2-9-26 16,-1-6-89-16,-2-11-199 0,3-18-29 15</inkml:trace>
        </inkml:traceGroup>
        <inkml:traceGroup>
          <inkml:annotationXML>
            <emma:emma xmlns:emma="http://www.w3.org/2003/04/emma" version="1.0">
              <emma:interpretation id="{8BCFDDB5-C063-41D9-B948-4723BF6D21B3}" emma:medium="tactile" emma:mode="ink">
                <msink:context xmlns:msink="http://schemas.microsoft.com/ink/2010/main" type="inkWord" rotatedBoundingBox="7797,13878 7051,13962 6991,13430 7736,1334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40286.6208">2494 6007 507 0,'0'0'73'0,"0"0"-13"16,0 0-14-16,0 0-12 0,0 0-4 0,0 0 1 16,0 0-4-16,0 0-3 0,0 0-6 0,0 0-2 15,66 18-3-15,-27-18-1 16,6 0-2-16,8 0 1 0,8 0-1 15,1-4 1-15,4 1-2 0,-4-5-2 16,-9 5-2-16,-16-2-2 0,-10 3-3 0,-4-1 0 16,-17 3 0-16,4 0 0 0,-10 0-2 15,0 0 0-15,0 0-1 0,3 0 0 16,-1 0-6-16,1 0-11 0,-3 0-24 16,1-1-113-16,2 1-171 0,-3-14-20 15</inkml:trace>
          <inkml:trace contextRef="#ctx0" brushRef="#br0" timeOffset="-41498.9801">2706 5929 330 0,'0'0'54'0,"0"0"-14"16,0 0-9-16,0 0-3 0,0 0 3 16,0 0 0-16,0 0 1 0,0 0-5 15,0 0 1-15,-50 7-5 0,34-7-5 16,7 0-5-16,-9 0-2 0,3 0 0 15,-3 6-1-15,-9-2 3 0,11 3 0 16,-8-3 0-16,14 3 0 0,2-7-2 16,4 3 2-16,4-3-1 0,-2 0 0 0,2 0-1 15,-3 3 0-15,2-3-3 0,-2 2 2 16,3-2-4-16,-2 2-1 0,2-1 1 16,0 2 0-16,0-3 1 0,0 3 0 15,0-2 2-15,15 6-2 0,9-3-2 16,10 0 3-16,3-4-3 0,5 0 2 0,9-1 1 15,5-6 0-15,3-1-2 16,-4-1-2-16,-2 1-1 0,-16 1-2 0,-5 6 2 16,-17-2-2-16,5 3-1 0,-2 0 0 15,-14 0-1-15,7 0 1 0,-11 0 0 16,0 0-2-16,0 0 1 0,3 0-1 16,-2 0-2-16,2 0 2 0,-1 0-1 15,-2 0-1-15,0 0-2 0,0 0-6 16,0 0-10-16,0 0-18 0,-9 0-37 15,-2 0-148-15,-4-5-104 0</inkml:trace>
          <inkml:trace contextRef="#ctx0" brushRef="#br0" timeOffset="-42124.0407">2632 5556 310 0,'0'0'23'0,"0"0"-4"15,0 0 8-15,0 0 4 0,0 0 4 0,0 0 2 16,0 0 1-16,0 0 5 0,0 0-3 16,-10-2-3-16,5 1-9 0,5 1-11 15,-4-5-7-15,4 5-4 0,-9-3-3 16,3 2 2-16,-2-1 0 0,2-3 2 15,6 5 1-15,-4 0 3 0,4 0 1 0,0 0 0 16,-2-3 1-16,-1 3-3 0,2-3 2 16,-2 3-2-16,1-2-2 0,-1 2-2 15,2-3-1-15,-2 3-2 0,1 0 0 16,-1 0 2-16,2 0 4 0,-2 0-1 16,1 0 0-16,-3 0-1 0,5 0-3 15,-4 0 1-15,4 0-1 0,-2 0 0 16,2 0-1-16,-3 0-2 0,3 0 1 15,-1 0 1-15,1 0 0 0,-3 0 1 16,3 0 1-16,-2 0-1 0,2 0 0 0,0 0 0 16,0 0-1-16,0 0 1 0,0 0 2 15,0 0-2-15,6 0-1 0,13-3 1 16,9-2-2-16,1 3 1 0,8 1 0 16,5-2 1-16,2 0-2 0,1 2 2 15,3-2 0-15,0 2 0 0,-1-2-1 16,1-1 0-16,-3 1-2 0,-3 1 1 15,-13 2-2-15,-1-2 2 0,-8 2-1 16,-11 0 0-16,1 0-1 0,-10 0 0 16,0 0 0-16,0 0 0 0,3-2 0 0,-1 2 0 15,1 0-1-15,-2 0 1 0,-1 0-1 16,5 0 0-16,-5 0 1 0,4 0-2 16,-2 0-1-16,1 0-2 0,-3 0-2 15,1 0 0-15,-1 0-6 0,0 0-3 16,0 0-12-16,0 0-24 0,0 0-39 0,-4 2-143 15,-7 7-91-15</inkml:trace>
          <inkml:trace contextRef="#ctx0" brushRef="#br0" timeOffset="-40752.8696">2458 5589 467 0,'0'0'56'0,"0"0"-1"15,0 0-11-15,0 0-9 0,0 0-5 16,0 0-1-16,0 0-1 0,0 0-1 15,0 0-2-15,0 0-3 0,-20 0-3 16,44 0-1-16,8 0-4 0,10 0-1 0,2-4-1 16,-1-3-3-16,2 3-2 0,-3 2-2 15,-3-3-4-15,-2 5 0 0,-3 0-1 16,-10 0-1-16,0 0-1 0,-1 0 1 16,-4 0-3-16,5 0-2 0,-7 3-4 15,-11-3-8-15,9 2-9 0,-6 0-9 0,0-2-15 16,6 0-27-16,-6 0-99 15,-1 0-121-15</inkml:trace>
        </inkml:traceGroup>
        <inkml:traceGroup>
          <inkml:annotationXML>
            <emma:emma xmlns:emma="http://www.w3.org/2003/04/emma" version="1.0">
              <emma:interpretation id="{9C56365D-1123-465B-9959-697F1B80D502}" emma:medium="tactile" emma:mode="ink">
                <msink:context xmlns:msink="http://schemas.microsoft.com/ink/2010/main" type="inkWord" rotatedBoundingBox="6053,15519 2539,15917 2324,14021 5838,13623"/>
              </emma:interpretation>
            </emma:emma>
          </inkml:annotationXML>
          <inkml:trace contextRef="#ctx0" brushRef="#br0" timeOffset="-51691.3016">1118 6040 837 0,'0'0'24'0,"0"0"-5"16,137 43-8-16,-104-7-8 0,-9 8 0 15,-6 11 2-15,-9 9-5 16,-9 5 2-16,0-1-3 0,-15-2-3 16,-12-4-4-16,-1-2-12 0,-5-1-23 0,-5-3-80 15,0-5-192-15,1-14-18 0</inkml:trace>
          <inkml:trace contextRef="#ctx0" brushRef="#br0" timeOffset="-52585.2905">434 6393 532 0,'0'0'67'0,"0"0"-17"15,0 0-14-15,0 0-10 0,0 0-4 0,0 0-2 16,0 0-3-16,0 0-4 0,0 0 1 16,-18 0-1-16,17 0-1 0,1 0 0 15,-3 0-4-15,3 0-1 0,-2 0-1 16,2 0-3-16,-4 0 2 0,4 0-1 16,0 0 1-16,0 0 2 0,0-2 0 15,0 2-2-15,0 0 2 0,0-2-2 16,0-1-1-16,0 1 1 0,0-7-3 15,0-1 0-15,0-4 0 0,13-8-7 16,1 2 4-16,5-5-2 0,1 6 3 0,8 3 2 16,4 5 0-16,3 3 1 0,2 2 0 15,-1 6 0-15,-1 0 1 0,-4 0-3 16,-7 7 0-16,-4 7 5 16,-5-3-6-16,-7 9 4 0,-7 2-4 0,-1 2-3 15,-10 7 2-15,-13-2-1 0,-1-3 1 0,-5-4 0 16,2-1-1-16,8-9-2 15,5-2 0-15,4-4 0 0,5-4 0 16,-1 0 3-16,2 3 0 0,4-5-1 16,-3 0 1-16,3 0-3 0,-2 0 1 0,2 0 2 15,0 0 0-15,0 0 2 0,0 0 2 16,9 0-2-16,8 0 3 0,5 0-2 16,-7 8 0-16,3 5 1 0,-7 1-2 15,-8 6-3-15,-3 1 3 0,0 9-1 16,-15-6 1-16,-6-3 1 0,-3 3-2 0,-6-5 0 15,-8-1-2-15,-3 1-3 16,-7-5-5-16,5 1-8 0,-7-6-15 16,-4-2-23-16,3-7-58 0,0 0-195 15,18-2-10-15</inkml:trace>
          <inkml:trace contextRef="#ctx0" brushRef="#br0" timeOffset="-55944.9891">-1947 6094 488 0,'0'0'64'16,"0"0"-18"-16,0 0-13 0,0 0-11 0,0 0-4 15,0 0 1-15,0 0 2 0,0 0 3 16,0 0 3-16,0 0 0 0,-39 42-1 16,63-26-4-16,9-6-1 0,9-5-4 15,11-5-1-15,13 0 0 0,18-5 1 16,21-12-1-16,23-5-3 0,21-2-3 16,13 2-3-16,13-2-4 0,-1 2-1 15,0 5-1-15,-10 3-1 0,-9 3 0 16,-17 3-1-16,-11 1 0 0,-15 0-3 15,-15 1-2-15,-15-2-1 0,-14 3-4 0,-12 3 1 16,-22 2-1-16,-16 0 0 16,-7 0-1-16,-11 0-9 0,0-4-14 0,-6-9-22 15,-9-2-62-15,-9-5-191 16,-3 4-8-16</inkml:trace>
          <inkml:trace contextRef="#ctx0" brushRef="#br0" timeOffset="-51115.6375">416 7291 734 0,'0'0'53'0,"0"0"-7"0,0 0-11 16,0 0-9-16,0 0-8 0,0 0-6 16,0 0-1-16,0 0-4 0,0 0-1 0,0 0 3 15,41 25-3-15,-31 15 3 0,-5 3-3 16,-1 2 0-16,5 2 0 0,-4-2-5 16,1-2 2-16,3-3-2 0,-5-5 0 15,2-12 1-15,-3-6-3 0,-1-2 0 16,-2-7-3-16,0-1-10 0,3 3-12 0,-3-10-71 15,0 0-233-15,0-28-33 16</inkml:trace>
          <inkml:trace contextRef="#ctx0" brushRef="#br0" timeOffset="-51915.7829">227 6145 603 0,'0'0'58'0,"0"0"-13"0,0 0-16 15,0 0-8-15,0 0-8 0,0 0-1 16,0 0-1-16,0 0 0 0,0 0-1 15,0 0-2-15,-44 144 1 0,26-87-5 0,5 3 2 16,-1-3-4-16,4 3-3 0,5-4 1 16,5-4-2-16,9-1 0 0,11-4 0 15,7-11-4-15,7-6-9 0,8-8-23 16,5-14-97-16,13-5-175 0,-6-7-10 16</inkml:trace>
          <inkml:trace contextRef="#ctx0" brushRef="#br0" timeOffset="-53719.7549">-647 6748 704 0,'0'0'55'16,"0"0"-8"-16,0 0-15 16,0 0-12-16,0 0-9 0,0 0 0 0,0 0 1 15,134-37-4-15,-78 27-3 0,-1 4-2 16,-2 2-2-16,-5 0-2 0,-1 4-3 0,-5 0-7 15,-3 0-15-15,-1 8-19 16,-7 3-37-16,-2 8-94 0,-7-8-137 16</inkml:trace>
          <inkml:trace contextRef="#ctx0" brushRef="#br0" timeOffset="-53477.341">-689 7290 756 0,'0'0'53'0,"0"0"-2"0,0 0-13 15,0 0-12-15,0 0-14 0,0 0-4 16,143 6-5-16,-87-17-4 0,5-1-11 15,-5-4-3-15,1-3-26 0,0 0-35 0,0-5-229 16,5-3-41-16</inkml:trace>
          <inkml:trace contextRef="#ctx0" brushRef="#br0" timeOffset="-54068.8616">-364 6716 433 0,'0'0'76'0,"0"0"-8"15,0 0-11-15,0 0-9 0,0 0-9 0,0 0-3 16,0 0-1-16,0 0-7 0,0 0-3 15,0 0-6-15,-29-34-3 16,29 32-5-16,-3 0-5 0,3 0-1 16,-1-1-1-16,1 3-2 0,-3-2-1 0,3 2 1 15,0 0-3-15,0 0 3 0,0 0 1 16,0 0 0-16,0 20 3 16,0 11-3-16,3 9-2 0,1 1 3 15,-2 5 0-15,2 1-2 0,-4 0 4 0,5 0-4 16,-5-4-1-16,1 0 0 0,-1-7-1 0,0-9 1 15,0-1 0-15,0-9-1 16,0 2 0-16,3-1-2 0,-3-9 0 16,0-1 3-16,0-8-9 0,0 0-1 15,0 0-20-15,0 2-54 0,0-2-207 0,0 0-56 16</inkml:trace>
          <inkml:trace contextRef="#ctx0" brushRef="#br0" timeOffset="-55108.6235">-1364 6973 559 0,'0'0'40'16,"0"0"-4"-16,0 0-13 0,0 0-7 16,0 0-3-16,-126 13 2 0,88 21 1 15,1 4 1-15,-1 5-4 0,10 4 1 16,1 2 3-16,6 0-4 0,7-5 3 15,10-5-6-15,4-6 4 0,6-7 3 16,12-7 3-16,15-10 0 0,4-9-3 16,10-3-5-16,1-22-3 0,3-12-1 0,2-12-5 15,-7-7 2-15,-8-11-4 16,-14-8 1-16,-20-7 0 0,-4-1-3 0,-24-3 0 16,-18 3 0-16,-15 11 1 0,-14 12-2 15,-13 18 2-15,-1 13-2 0,-9 14 1 16,4 13-1-16,5 4-2 0,6 17-4 15,16 10-7-15,12 9-17 0,18 2-37 0,18 7-130 16,15-8-131-16</inkml:trace>
        </inkml:traceGroup>
      </inkml:traceGroup>
      <inkml:traceGroup>
        <inkml:annotationXML>
          <emma:emma xmlns:emma="http://www.w3.org/2003/04/emma" version="1.0">
            <emma:interpretation id="{1502B08B-1472-4490-9183-FBC7790C5406}" emma:medium="tactile" emma:mode="ink">
              <msink:context xmlns:msink="http://schemas.microsoft.com/ink/2010/main" type="line" rotatedBoundingBox="16675,10896 8964,12686 8509,10725 16219,8934"/>
            </emma:interpretation>
          </emma:emma>
        </inkml:annotationXML>
        <inkml:traceGroup>
          <inkml:annotationXML>
            <emma:emma xmlns:emma="http://www.w3.org/2003/04/emma" version="1.0">
              <emma:interpretation id="{AABF9EC3-4A96-43E9-9244-83AB82F176D4}" emma:medium="tactile" emma:mode="ink">
                <msink:context xmlns:msink="http://schemas.microsoft.com/ink/2010/main" type="inkWord" rotatedBoundingBox="16675,10896 13807,11562 13352,9600 16219,893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-519320.414">9969 2459 492 0,'0'0'44'0,"0"0"-6"0,0 0-6 0,0 0-10 16,0 0-6-16,0 0-7 0,0 0 3 16,0 0-5-16,0 0 0 0,99-124 2 15,-89 117 0-15,2-1 0 0,-1 2 2 16,2-2-2-16,-2 1-1 0,1 1-1 15,-2-1 0-15,-5 3-1 0,6-3 1 0,-4 3-1 16,-2-1 2-16,1 3-2 0,-6 2 2 16,0-2-2-16,0 2 0 0,1-1 2 15,2-2 0-15,-1 3 1 16,1-3-1-16,-3 3-2 0,1-2 0 0,-1 2-2 16,0-1-2-16,3 1-2 0,-3-2 1 15,0 2-2-15,0-5 0 0,0 5 1 16,0 0-2-16,-4 0 2 0,-11 0 2 15,-2 0-3-15,-4 7 1 0,-2 3 1 16,4 1-1-16,-5 6 0 0,6-4 1 0,3-1-1 16,1 1 0-16,5-4 4 0,-4 8-4 15,2-1 4-15,4-4-4 0,1 12-1 16,-3 0 0-16,7-10 3 0,-2 16 0 16,-1-4 0-16,5-8 2 0,-3 11-3 15,3-3-1-15,0-1 2 0,8 5-1 0,2-5 2 16,4-3 1-16,-4-9-1 15,4 3 0-15,1-5 0 0,-2-4 0 16,5 2 1-16,-7-3 0 0,-7-4-1 16,5 1-1-16,-3-3 0 0,11 0-2 0,2-8 2 15,5-4 0-15,1-6 0 0,-3-7-1 16,-1-4 0-16,2-4-3 0,-1-3 3 16,-4 2-1-16,-3 0 0 0,-4 12 1 15,-7 7 0-15,1 11 0 0,-5 4-1 16,0 0 0-16,0 0-1 0,3 0-2 0,-3 0 1 15,1 0-1-15,4 0 1 0,4 13 2 16,1 9 0-16,8 6 0 16,1 1 0-16,0-2 1 0,4-5 0 0,-4-2 1 15,-4-3-1-15,0-6 0 0,-3-6 0 16,0 0 0-16,2-1 1 0,-7-4 1 16,8 0 1-16,-6-3-1 0,2-3 0 15,-2-15-2-15,-3-4 0 0,-6-7 0 16,0-13-1-16,-6-1-1 0,-9 3-3 15,1 3 4-15,4 13-4 0,2 8 3 0,7 12 0 16,1 7-2-16,0-2-4 0,0 2-7 16,0-2-17-16,0-3-28 0,6 1-77 15,9 2-183-15,1-1 2 0</inkml:trace>
          <inkml:trace contextRef="#ctx0" brushRef="#br0" timeOffset="-518079.2805">10916 1768 288 0,'0'0'9'0,"0"0"0"16,0 0-1-16,0 0-2 0,0 0 0 15,0 0 11-15,0 0 15 0,0 0 9 16,0 0 8-16,0 0-1 16,-24 13-5-16,6 11-4 0,4 4-3 0,1 4-10 15,4 3-1-15,3 3-5 0,4 2 1 16,2-2-6-16,0 5-3 0,2 2-5 15,11-4-2-15,-2 4-2 0,2-5-3 16,1-4-1-16,4 1-1 0,1-5 0 16,5-4-10-16,6-9-14 0,11-3-55 15,6-16-200-15,1 0-18 0</inkml:trace>
          <inkml:trace contextRef="#ctx0" brushRef="#br0" timeOffset="-517418.0584">10974 2820 698 0,'0'0'44'0,"0"0"-8"0,0 0-13 15,0 0-12-15,0 0-5 0,0 0 1 16,0 0-1-16,0 0 2 0,0 0-3 16,8 133-3-16,-4-90-2 15,1-2-2-15,-1-1-2 0,1-14-2 0,1 2-11 16,-6-9-24-16,4-10-40 0,1 8-124 16,-4-11-103-16</inkml:trace>
          <inkml:trace contextRef="#ctx0" brushRef="#br0" timeOffset="-518699.5946">11108 1967 544 0,'0'0'60'0,"0"0"-9"0,0 0-13 16,0 0-8-16,0 0-5 0,0 0-4 16,0 0 2-16,90-113-9 0,-66 113-4 15,0 0-4-15,-4 7-7 0,7 9 1 16,-9 10-1-16,-12 2 1 0,0 4-1 16,-6 8 0-16,-6 0-1 0,-4 2 2 15,-11-2 0-15,4-4 0 0,-6-6 2 16,14-10-1-16,0-9-1 0,8-3 0 15,1-8 0-15,0 3 2 0,6 6 2 16,13-1-1-16,15-5-1 0,6-3-2 0,4-3-5 16,1-13-7-16,-6-1-24 0,0 0-54 15,-9-3-207-15,-4 1-24 0</inkml:trace>
          <inkml:trace contextRef="#ctx0" brushRef="#br0" timeOffset="-517247.8466">11219 2750 838 0,'0'0'21'0,"0"0"-2"16,0 0-6-16,0 0-6 0,0 0-4 15,0 0-1-15,0 0-2 0,97 150-1 16,-81-97-5-16,1 5-25 0,-5 1-94 15,-5-3-193-15,-5-8-37 0</inkml:trace>
          <inkml:trace contextRef="#ctx0" brushRef="#br0" timeOffset="-521566.5769">8958 1725 324 0,'0'0'62'15,"0"0"-6"-15,0 0-1 0,0 0-5 0,0 0-3 16,0 0-5-16,0 0-8 0,0 0-7 16,0 0-4-16,0 0-4 0,-108-29-5 15,99 29-4-15,9 0-2 0,-3 0-2 16,3 0-1-16,-1 0 0 0,-2 0 0 16,1 0-3-16,2 0 2 0,0 0 2 15,0 0 3-15,0 0 3 0,15 3 0 16,12 2 0-16,12-3-2 0,8-1 0 15,10-1-2-15,9 0 0 16,9 0-2-16,9-1-1 0,11-3 0 0,7-2-1 0,4-4-1 16,6 1 2-16,6 0-1 0,0-2-3 15,1 0 1-15,1 0-1 0,-1 0 0 16,-5 0 1-16,-1 2-2 0,-5 0 0 16,-4 2 0-16,-5 3 0 0,-5 2 0 15,-13 2-2-15,-8 0 2 0,-15 0 0 0,-19 0 0 16,-17 0 0-16,-11 0 0 15,-11 0 0-15,0 0 2 0,0 0-4 16,3 0 1-16,-2 0-1 0,2 0-1 16,-1 0-2-16,1 0-5 0,-2 0-9 0,1 0-20 15,-2 0-40-15,0 0-182 0,0-9-66 16</inkml:trace>
          <inkml:trace contextRef="#ctx0" brushRef="#br0" timeOffset="-517832.8566">11558 1814 691 0,'0'0'31'0,"0"0"-2"0,154 8-9 15,-107 3-10-15,-8 7-8 0,-7 7-1 16,-8 4-2-16,-11 6 2 0,-11 9-1 15,-2 4 2-15,-15 3-3 0,-12 2-1 0,-6 1-4 16,-6-7-12-16,-8-2-23 0,0-2-50 16,1-14-180-16,7-2-29 0</inkml:trace>
          <inkml:trace contextRef="#ctx0" brushRef="#br0" timeOffset="-520886.102">9412 2461 547 0,'0'0'40'0,"0"0"-2"15,0 0-5-15,0 0-6 0,0 0-2 16,-132 108-3-16,109-72-1 0,4 1-5 16,1 0-3-16,3 1-3 0,6-12-2 15,7 1-2-15,2-6 2 0,0-4 0 16,6 2 2-16,3-10 2 0,9-9-1 0,6 0-1 15,5-13-3-15,9-12-1 0,-5-10-1 16,-6-6 0-16,-6-4-2 0,-5-8 1 16,-10-2-2-16,-6-7-5 15,-6-2 4-15,-16 0-4 0,-7 2 4 0,-4 7 0 16,-4 10-2-16,-4 11 2 0,2 4-3 16,-3 13-2-16,3 8-2 0,-3 7-10 15,1 2-14-15,-1 11-26 0,3 4-47 16,1 3-186-16,10 4-29 0</inkml:trace>
        </inkml:traceGroup>
        <inkml:traceGroup>
          <inkml:annotationXML>
            <emma:emma xmlns:emma="http://www.w3.org/2003/04/emma" version="1.0">
              <emma:interpretation id="{4FD80ED6-EF31-4A11-9FA6-9F371C9076ED}" emma:medium="tactile" emma:mode="ink">
                <msink:context xmlns:msink="http://schemas.microsoft.com/ink/2010/main" type="inkWord" rotatedBoundingBox="11489,11323 8793,11948 8674,11436 11370,10811"/>
              </emma:interpretation>
            </emma:emma>
          </inkml:annotationXML>
          <inkml:trace contextRef="#ctx0" brushRef="#br0" timeOffset="-511460.1036">4175 3535 380 0,'0'0'65'15,"0"0"-1"-15,0 0-8 0,0 0-8 16,0 0-5-16,0 0-6 0,0 0-6 0,0 0-4 16,0 0-5-16,-54 5-9 0,51-2-3 15,3-3-4-15,-2 0-1 0,2 0-2 16,0 0 1-16,-3 0-1 0,3 0-1 16,0 0 1-16,0 0 0 0,0 0-1 15,0 0 2-15,3 2-1 0,12-1 2 16,9 3-1-16,8-4-1 0,2 0 1 15,4 0-2-15,4 0 0 0,5 0 2 16,4-5-2-16,-3-3 1 0,7 3-1 16,-7-2-2-16,-1 3 0 0,-17-1 0 0,2 3 1 15,-8 2 1-15,-2 0-1 0,4 0-1 16,-10 0 1-16,1 0-1 0,-1 0 0 16,4 0 1-16,4-3 0 0,8 3-1 15,2-1 0-15,4-4 1 0,-5 3-2 16,4-2 1-16,3-1 1 0,-3 3-1 15,-4-1 0-15,-6 2 0 0,0 1 1 0,-3-2 0 16,-9 2 0-16,5 0 1 16,-2 0-1-16,-9 0-1 0,0 0 1 15,6-3 0-15,-4 3 0 0,10 0 0 0,7-2 0 16,-11-1-1-16,14 2 0 0,-4-5 0 16,-1 5 0-16,3-2 0 0,-2 1 1 15,-9-1-1-15,-2 3 0 0,11-2 2 16,-9 1 0-16,8-2 0 0,-10 3 0 15,1-2-1-15,-1 0 0 0,1 0 1 0,-1 0 0 16,1-1-1-16,10 2-1 0,-12-2 0 16,12 1-1-16,-12 0 2 0,3 2-1 15,0 0 1-15,-3 0 0 0,5 0-1 16,-2 0 0-16,9 0-1 0,-7 0 1 16,8 0 1-16,-4 0 0 0,-1 0-1 15,7-3 1-15,-2 3-1 0,4-1 0 16,2-2 0-16,-6 1 1 0,-1 0-1 15,-11 2 0-15,2-2 0 0,2-2 0 16,-11 4 0-16,9 0 0 0,-9 0 1 0,0 0 0 16,6 0-1-16,-6 0 0 0,0 0-1 15,6 0 1-15,-6 0-1 0,6 0 1 16,3 0 1-16,-12 0-1 0,12 0 2 16,-9 0-2-16,0 0 0 0,6 0 0 15,-4 0-1-15,7 0 3 0,9 4-1 0,-3-2 1 16,0 0 1-16,3-2-1 15,1 0 0-15,6 0 1 0,5 0-1 16,-2 0 0-16,-13 0 0 0,5 0-1 16,-2 0 0-16,-9 0 0 0,11 0 1 0,-14 0 0 15,0 0 2-15,3 0-1 0,-14 0 1 16,14 0 1-16,-9 0-1 0,-3 0-1 16,5 0 0-16,-11 0-1 0,0 0-1 15,0 0 1-15,3 0-2 0,-2 0 1 16,2 0 0-16,-1 0-1 0,1 0 0 0,-2 0 1 15,2 0-2-15,-1 0 0 0,1 0-2 16,-3 0-2-16,1 0-8 16,-1 0-17-16,-4 0-58 0,-25 0-236 15,-5 0-29-15</inkml:trace>
        </inkml:traceGroup>
      </inkml:traceGroup>
    </inkml:traceGroup>
    <inkml:traceGroup>
      <inkml:annotationXML>
        <emma:emma xmlns:emma="http://www.w3.org/2003/04/emma" version="1.0">
          <emma:interpretation id="{3583297A-BF02-4380-A2D2-0FAEC203B5E9}" emma:medium="tactile" emma:mode="ink">
            <msink:context xmlns:msink="http://schemas.microsoft.com/ink/2010/main" type="paragraph" rotatedBoundingBox="16558,8950 9430,11284 8851,9517 15980,718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75BAFC5-8994-4D05-879B-8A7CB2FB194C}" emma:medium="tactile" emma:mode="ink">
              <msink:context xmlns:msink="http://schemas.microsoft.com/ink/2010/main" type="line" rotatedBoundingBox="16558,8950 9430,11284 8851,9517 15980,7183"/>
            </emma:interpretation>
          </emma:emma>
        </inkml:annotationXML>
        <inkml:traceGroup>
          <inkml:annotationXML>
            <emma:emma xmlns:emma="http://www.w3.org/2003/04/emma" version="1.0">
              <emma:interpretation id="{A0B15AD1-FA5A-43F7-9577-4A04920B7F56}" emma:medium="tactile" emma:mode="ink">
                <msink:context xmlns:msink="http://schemas.microsoft.com/ink/2010/main" type="inkWord" rotatedBoundingBox="16466,8667 13956,9488 13471,8005 15980,7183"/>
              </emma:interpretation>
              <emma:one-of disjunction-type="recognition" id="oneOf4">
                <emma:interpretation id="interp4" emma:lang="" emma:confidence="0">
                  <emma:literal>fire</emma:literal>
                </emma:interpretation>
                <emma:interpretation id="interp5" emma:lang="" emma:confidence="0">
                  <emma:literal>rise</emma:literal>
                </emma:interpretation>
                <emma:interpretation id="interp6" emma:lang="" emma:confidence="0">
                  <emma:literal>more</emma:literal>
                </emma:interpretation>
                <emma:interpretation id="interp7" emma:lang="" emma:confidence="0">
                  <emma:literal>rose</emma:literal>
                </emma:interpretation>
                <emma:interpretation id="interp8" emma:lang="" emma:confidence="0">
                  <emma:literal>Tire</emma:literal>
                </emma:interpretation>
              </emma:one-of>
            </emma:emma>
          </inkml:annotationXML>
          <inkml:trace contextRef="#ctx0" brushRef="#br0" timeOffset="-525279.5336">9403 390 481 0,'0'0'29'0,"0"0"-2"0,0 0-3 15,0 0 1-15,0 0 4 0,0 0-2 16,-123 63 6-16,99-20-8 16,1 5-1-16,5 3-3 0,3-1-5 15,6-3-2-15,8-2-2 0,1-8-1 0,0-4-1 16,10-9 3-16,-1-6-1 0,14-9 1 16,2-9 0-16,4 0-5 0,13-16 0 15,-4-10-1-15,-1-10 0 0,-5-10-1 16,-8-7-1-16,-6-6-1 0,-14-10-5 15,-4-2 2-15,-13-3-4 0,-11-2 2 0,-9 5 0 16,-3 6-1-16,-3 10 1 0,-2 8-3 16,-1 16 0-16,-2 11 0 0,2 17-1 15,-1 3 0-15,2 17-1 0,4 9-2 16,3 7-8-16,10 2-9 0,5 3-20 16,13-1-12-16,6-2-33 0,6-3-141 15,16-5-57-15</inkml:trace>
          <inkml:trace contextRef="#ctx0" brushRef="#br0" timeOffset="-524851.6579">10033 162 657 0,'0'0'38'0,"0"0"-1"0,0 0-9 16,0 0-12-16,0 0-11 16,0 0-4-16,0 0 0 0,0 0 1 15,0 0 5-15,0 51-5 0,6-4 3 0,3-2 0 16,-3 4 0-16,2-2 4 0,-4 0-6 16,2-4 4-16,-6-1-7 0,6-5 0 15,-6-10 0-15,0-1-1 0,0-8 1 16,0-1-2-16,0-3-1 0,0-7-4 15,0 0-5-15,0-7-9 0,-1 0-14 0,1 0-56 16,-5 2-200-16,4-2-17 0</inkml:trace>
          <inkml:trace contextRef="#ctx0" brushRef="#br0" timeOffset="-523581.0642">10812-80 125 0,'0'0'57'15,"0"0"9"-15,0 0 12 0,0 0 0 0,0 0-2 16,0 0-5-16,0 0-18 0,0 0-11 16,0 0-9-16,0 0-9 0,-33-86-1 15,43 64-6-15,10 5-1 16,3 5-3-16,10 3-1 0,0 4 0 0,3 5-5 16,-2 0-3-16,-2 3-3 0,-7 8-3 15,-5 4 0-15,-8 0 0 0,-7 6 0 16,-5 12 1-16,-8-1-1 0,-7 10 2 15,-8-4-1-15,2-5 1 0,-1-5-1 16,8-9 0-16,5-9-1 0,8-3-3 0,1-7 0 16,-3 0 3-16,3 0 1 0,0 7 3 15,3-3 2-15,12 0 0 0,0 1 1 16,3-5-1-16,0 0-1 0,-9 0 0 16,6 0-1-16,-4 0-3 0,-2 1 0 15,0 8-1-15,-9 6-1 0,0 6 3 16,-5 7 0-16,-13 4 0 0,-8-3 1 15,-2 0-1-15,-4-3 1 0,2-1-2 16,2-4-3-16,-2-3-6 0,10-8-14 16,1 4-15-16,8-4-57 0,3-4-173 0,-7-3-26 15</inkml:trace>
          <inkml:trace contextRef="#ctx0" brushRef="#br0" timeOffset="-524534.1209">9701 261 573 0,'0'0'58'0,"0"0"-9"16,0 0-14-16,0 0-6 0,0 0-4 16,149-81 0-16,-95 70-4 0,9 0-3 0,3-1-6 15,0 4-5-15,-2 2-4 0,-12 4-3 16,-5 2-4-16,-19 0-6 0,-7 0-18 16,-9 16-23-16,-9 8-57 0,-3 12-186 15,-10 1-15-15</inkml:trace>
          <inkml:trace contextRef="#ctx0" brushRef="#br0" timeOffset="-524278.8762">9842 791 673 0,'0'0'49'16,"0"0"-9"-16,0 0-7 0,0 0-9 0,0 0-4 16,0 0-5-16,0 0-6 15,0 0-5-15,155 32-5 0,-99-32-2 16,-1-5-7-16,3-8-20 0,-1 1-42 0,-6-5-156 16,-3 1-96-16</inkml:trace>
          <inkml:trace contextRef="#ctx0" brushRef="#br0" timeOffset="-522921.1913">11478-324 747 0,'0'0'13'16,"0"0"1"-16,0 0-2 0,117 152-1 16,-115-87-3-16,-2 7-6 15,-15 6-1-15,-9 3-3 0,-3-3-3 0,-3-1-11 16,-7-4-26-16,3-5-101 0,-4-10-160 16</inkml:trace>
          <inkml:trace contextRef="#ctx0" brushRef="#br0" timeOffset="-523110.1819">10577-328 472 0,'0'0'60'15,"0"0"-9"-15,0 0-10 0,0 0-7 16,-99 133-4-16,86-82-8 0,2 8-2 16,7 5-7-16,4 1-2 0,0 4-5 15,10-8-1-15,13-4-4 0,4-6 0 16,7-5-3-16,7-9 1 0,3-4-4 15,4-4-23-15,1-7-61 0,1-6-200 16,-5-10-21-16</inkml:trace>
          <inkml:trace contextRef="#ctx0" brushRef="#br0" timeOffset="-522351.3416">10627 861 719 0,'0'0'53'0,"0"0"-4"16,0 0-15-16,0 0-12 0,0 0-8 15,0 0-7-15,0 0-3 0,0 0-2 16,0 0-1-16,6 8-1 0,5 19-2 15,1 12 0-15,-5 5-6 0,5 7-16 0,-3 0-53 16,2-3-238-16,-2-12-27 0</inkml:trace>
        </inkml:traceGroup>
        <inkml:traceGroup>
          <inkml:annotationXML>
            <emma:emma xmlns:emma="http://www.w3.org/2003/04/emma" version="1.0">
              <emma:interpretation id="{1E72E5CB-87C4-4D33-B1DF-6BEA13135E7A}" emma:medium="tactile" emma:mode="ink">
                <msink:context xmlns:msink="http://schemas.microsoft.com/ink/2010/main" type="inkWord" rotatedBoundingBox="12777,9095 12258,9265 12093,8758 12611,8588"/>
              </emma:interpretation>
              <emma:one-of disjunction-type="recognition" id="oneOf5">
                <emma:interpretation id="interp9" emma:lang="" emma:confidence="0">
                  <emma:literal>j</emma:literal>
                </emma:interpretation>
                <emma:interpretation id="interp10" emma:lang="" emma:confidence="0">
                  <emma:literal>J</emma:literal>
                </emma:interpretation>
                <emma:interpretation id="interp11" emma:lang="" emma:confidence="0">
                  <emma:literal>c</emma:literal>
                </emma:interpretation>
                <emma:interpretation id="interp12" emma:lang="" emma:confidence="0">
                  <emma:literal>C</emma:literal>
                </emma:interpretation>
                <emma:interpretation id="interp13" emma:lang="" emma:confidence="0">
                  <emma:literal>t</emma:literal>
                </emma:interpretation>
              </emma:one-of>
            </emma:emma>
          </inkml:annotationXML>
          <inkml:trace contextRef="#ctx0" brushRef="#br0" timeOffset="-526142.8803">7709 805 654 0,'0'0'54'16,"0"0"-12"-16,0 0-12 0,0 0-9 0,0 0-5 16,0 0-2-16,0 0-2 0,125 22-4 15,-83 0-3-15,0 7-2 16,0 1-2-16,0 6 0 0,-3 1-3 16,-3 1 1-16,-3-6-5 0,-9 3-3 0,-4-7-13 15,-6-8-21-15,-10-6-44 0,5 0-104 16,-7-6-117-16</inkml:trace>
          <inkml:trace contextRef="#ctx0" brushRef="#br0" timeOffset="-525960.9262">8067 748 706 0,'0'0'17'0,"0"0"4"0,0 0 3 0,0 0-3 16,0 0-4-16,0 0-5 0,-96 158-1 0,66-102-5 15,-7 4-2-15,0-1-5 16,-2 0-2-16,4-2-6 0,4-1-14 16,4-7-58-16,6-10-219 0,4-10-22 15</inkml:trace>
        </inkml:traceGroup>
        <inkml:traceGroup>
          <inkml:annotationXML>
            <emma:emma xmlns:emma="http://www.w3.org/2003/04/emma" version="1.0">
              <emma:interpretation id="{34EF1E56-E22E-4DEF-9FDA-CF0054C7829F}" emma:medium="tactile" emma:mode="ink">
                <msink:context xmlns:msink="http://schemas.microsoft.com/ink/2010/main" type="inkWord" rotatedBoundingBox="11923,10468 9430,11284 8873,9585 11367,8769"/>
              </emma:interpretation>
              <emma:one-of disjunction-type="recognition" id="oneOf6">
                <emma:interpretation id="interp14" emma:lang="" emma:confidence="0">
                  <emma:literal>rose</emma:literal>
                </emma:interpretation>
                <emma:interpretation id="interp15" emma:lang="" emma:confidence="0">
                  <emma:literal>love</emma:literal>
                </emma:interpretation>
                <emma:interpretation id="interp16" emma:lang="" emma:confidence="0">
                  <emma:literal>foie</emma:literal>
                </emma:interpretation>
                <emma:interpretation id="interp17" emma:lang="" emma:confidence="0">
                  <emma:literal>fore</emma:literal>
                </emma:interpretation>
                <emma:interpretation id="interp18" emma:lang="" emma:confidence="0">
                  <emma:literal>roove</emma:literal>
                </emma:interpretation>
              </emma:one-of>
            </emma:emma>
          </inkml:annotationXML>
          <inkml:trace contextRef="#ctx0" brushRef="#br0" timeOffset="-533095.3729">5007 1991 386 0,'0'0'33'0,"0"0"-3"16,0 0-1-16,0 0-1 0,0 0 1 15,0 0-3-15,0 0 0 0,0 0-4 16,0 0-4-16,-22-13-5 0,20 13-3 0,-1-2 0 15,2 2-3-15,-8-3 0 0,-2 3 0 16,-5-3 0-16,-1 1 0 16,1 2-2-16,1 0 1 0,0 0 2 15,-3 0-2-15,13 0 0 0,-1 2 1 0,-3-2-1 16,2 3 2-16,-4-3-1 0,1 5-1 16,2-3 1-16,2-1-1 0,-7 5-1 15,8-5 1-15,-1 2 0 0,-6 4 0 16,6-6 0-16,0 2-1 0,-8 1-1 15,7-2-1-15,-5 4-2 0,0 1 0 0,3-1-1 16,-2 3 1-16,2 1 1 0,0 1-1 16,-1-3 2-16,1 3 0 15,0-2 0-15,-2 2-1 0,2-2 2 16,0 1-2-16,-1 0 1 0,-4 5-1 0,5-4-1 16,-1 5-1-16,-3 2-1 0,7-7 1 15,-3 6 1-15,3-4-1 0,3-6 2 16,2 1-2-16,-2-4 1 0,3 6 1 15,0-1 0-15,0 0 1 0,0-3 0 16,0 3-1-16,0 0 0 0,0 8 0 0,0-9-1 16,0 5 0-16,0 2 1 0,4-2 3 15,1 0-3-15,2-1 4 0,-1 1-5 16,3-4 2-16,1 0 0 16,0-3 2-16,1 1-2 0,1-3-1 0,-2 3 1 15,-5-6-2-15,4 2 1 0,-3-3 0 16,1 4-1-16,-1-3 1 0,-1 1 0 0,5-2 0 15,7 0 0-15,-2 0-1 16,12 0-1-16,-3-7 1 0,-3 1 0 16,2-3 0-16,1 0 2 0,-11 2-7 0,1 1 5 15,-1-3-6-15,-7 6 7 0,5-5 0 16,-7 5 0-16,1-3 1 0,-1 4 0 16,-1-6-2-16,2 5 1 0,1-8-1 15,3 0 0-15,-8 7-1 0,7-7 1 16,-4 5 0-16,-2-2 0 0,5-5 1 0,-5 6-1 15,-2 0 1-15,9-6 0 16,-8 7-1-16,2-1 0 0,-1-4 1 16,1 3-2-16,-2 4 1 0,2-13 0 15,-1 10 0-15,2-8-1 0,-1 3 1 0,-1-1-1 16,2-2 1-16,1 0 0 0,-1 2-1 16,-2 0 1-16,2-3 0 0,-1 10 1 15,-1-10 0-15,-2 7 0 0,0 0-2 16,0-8 0-16,0 9 2 0,0-1 0 15,3 2 0-15,-3-4-1 0,0 1 0 0,0-9-1 16,1-2 0-16,-1 4 0 0,0-1 0 16,0 1 0-16,0 0 0 0,-4 0 1 15,-1 5-1-15,4 5 0 16,-2 0 0-16,3 7 0 0,0-1 1 0,-2-6-1 16,-1 0-1-16,2 1 1 0,-4-2 0 15,5 8 1-15,0 0-2 0,-4-7 1 16,2 1 0-16,-1 0 0 0,2 1 2 15,1 5-2-15,-3-2-1 0,-2-2 0 16,1-3 1-16,-5-4 1 0,3 1 1 0,-5-1-2 16,2 3 0-16,-4-1-1 0,4 1 0 15,-5 1 1-15,4 1 2 0,-4 1-2 16,1 1 1-16,2-3 0 16,-2 4-4-16,-1-5 4 0,-6-3-1 0,1 3 1 15,-8-2 1-15,7 4-3 0,-4-1 1 16,0 3-2-16,-3-1-1 0,-6-1-1 15,9 2 2-15,0 3-8 0,0 1-10 16,0 1-18-16,-8 12-33 0,13-5-95 16,-1 1-158-16,8-2-4 0</inkml:trace>
          <inkml:trace contextRef="#ctx0" brushRef="#br0" timeOffset="-529782.1496">5687 1940 315 0,'0'0'48'0,"0"0"-8"0,0 0-4 15,0 0-4-15,0 0 1 0,0 0-2 16,0 0-4-16,0 0 1 0,0 0-1 16,0 0-3-16,-6-71-1 0,3 63 0 15,3-2-4-15,0 2 2 0,0-2-5 16,0 10-4-16,-2 0-3 0,2 0-1 15,0-3-2-15,-3-1 1 0,3 3 2 16,0-2-1-16,0 3 0 0,-1-10 1 16,1 1-1-16,-3 0 0 0,3 3-1 0,0 6 0 15,-2-3 0-15,2 3-1 0,0-2 0 16,-3 0-2-16,3 0 1 0,0 0-1 16,0-1 0-16,-1 1-1 0,1-1 0 15,0 2-2-15,-3-3 1 0,3 3-1 16,0-1 0-16,0-1-1 0,0 2-1 0,0-3 1 15,0 3-1-15,0-1 0 0,0 2 0 16,0-3 0-16,0 3 1 16,0 0 0-16,0 0 0 0,0 0-2 15,4 14 4-15,5 6-2 0,1 8 0 0,-6 0 1 16,1 4 0-16,-1 2 0 0,-2 1 1 16,2-3-1-16,-1 4 1 0,-1-2 0 15,1-2 0-15,-2 1 0 0,-1-9 2 16,3 5-2-16,-3-10 1 0,0 0-1 15,0 2 1-15,0-4-1 0,0 2 1 0,0-10-3 16,0 0 1-16,0-9-1 0,0 0 0 16,0 0 0-16,0 2-1 0,0 0 1 15,0 0 0-15,0 0-3 16,0 1-1-16,0-1-2 0,0 0-6 0,0-2-19 16,0 2-27-16,0-2-47 0,0 0-112 15,-3 0-95-15</inkml:trace>
          <inkml:trace contextRef="#ctx0" brushRef="#br0" timeOffset="-529433.2754">5367 1781 518 0,'0'0'63'16,"0"0"-8"-16,0 0-12 0,0 0-14 16,0 0-6-16,0 0-5 0,0 0-3 15,0 0-1-15,0 0 0 0,0 0 0 16,79-74-2-16,-32 63 0 0,1 0-1 0,3-2-4 15,0 5-2-15,-2 1-3 16,-16 3-3-16,-2 2-1 0,-14 2-2 0,1 0-3 16,0 0-6-16,-5 2-12 15,-1 4-17-15,0 3-20 0,2 11-26 0,-8-6-53 16,4 8-96-16</inkml:trace>
          <inkml:trace contextRef="#ctx0" brushRef="#br0" timeOffset="-529175.0704">5466 2359 682 0,'0'0'52'0,"0"0"-6"16,0 0-9-16,0 0-13 0,0 0-7 0,0 0-7 16,0 0-5-16,150-33-3 0,-90 17-2 15,4 1-1-15,-3-3-6 0,-1-1-19 16,1-5-38-16,-7 1-195 0,1 0-75 16</inkml:trace>
          <inkml:trace contextRef="#ctx0" brushRef="#br0" timeOffset="-527880.4304">6361 1461 414 0,'0'0'86'16,"0"0"-18"-16,0 0-17 0,0 0-9 16,0 0-9-16,0 0-4 0,0 0-5 0,0 0-3 15,0 0-8-15,-19-10-2 0,19 9-4 16,-1 1-2-16,1-3 1 0,-3 3-1 16,3-2 0-16,-2 2 1 0,2 0-1 15,-3-2-3-15,3 2 2 0,-1 0 0 16,1 0-2-16,0 0 6 0,0 0-4 0,-3-2-3 15,3 2 4-15,0 0-5 16,0-2 4-16,0 2-1 0,0 0 2 16,0-3-2-16,0 3 1 0,0-2-1 15,0 2 0-15,0 0 4 0,0 0-5 0,0 0-1 16,0 0-1-16,0-1-4 0,0 1 3 16,0 0 1-16,0-3 1 0,0 3-1 15,7-5 0-15,-1 2-1 0,0-2 1 16,7-3 0-16,-7 5 0 0,1 0 2 15,-1 1-2-15,-6 2 0 0,0-3 0 0,0 3-1 16,0 0 1-16,5-2-1 0,-4 2 1 16,2 0-2-16,-1 0 2 0,1 0-1 15,6 0 1-15,0 0 0 16,3 0 0-16,4 0 1 0,-10 0-2 0,5 5 1 16,-4-3-1-16,-1 1 0 0,2-3 1 15,-7 3-1-15,4 2-1 0,1-2 5 16,1 4-5-16,-5-3 6 0,1 2-4 15,-2 1 0-15,2 6 1 0,-1-5-1 16,-2-1 2-16,3 10-4 0,-2-11 2 0,-1 0-1 16,3 3 1-16,-3-9 0 0,0 0 0 15,0 0 0-15,0 2 0 0,2 7 0 16,-2 0 1-16,0 7-2 0,0 0 2 16,0 1-1-16,0-2-1 0,0 0 1 15,-2 2 0-15,-1-13-1 0,2 13 2 0,-2-10-1 16,1-1 0-16,-1 1 1 15,3-7 1-15,-1 0-2 0,1 0 0 16,0 2 1-16,-3 0 0 0,3-2 1 16,-2 1-1-16,2-1 0 0,0 0 0 0,0 3-2 15,0-3 1-15,0 0-1 0,0 3 0 16,0-3 1-16,15 0 0 0,8-7 0 16,2-2 1-16,3 3 1 0,-4-1 1 15,-2 5 1-15,-4 0-1 0,-10 2-1 16,8 0-1-16,-7 0-1 0,-3 0 0 15,5 0-1-15,-8 0 1 0,1 4-1 16,-4 9-1-16,0 8 1 0,-13 6-1 0,-10 5 1 16,-7-2 1-16,-3-1-1 15,-3-2 1-15,-2-5 0 0,1-3-1 0,-1-6 0 16,14-4 1-16,-1-3-2 0,-2-6 1 16,12 0-1-16,-13 0-2 0,18-6-6 15,-4 0-5-15,1-3-10 0,2 2-15 16,-7-4-22-16,12 3-44 0,-6-2-162 15,11 6-33-15</inkml:trace>
          <inkml:trace contextRef="#ctx0" brushRef="#br0" timeOffset="-527372.6338">6177 1296 518 0,'0'0'56'16,"0"0"-19"-16,0 0-16 0,0 0-13 16,0 0-4-16,0 0 1 0,0 0 0 15,0 0 4-15,0 0 1 0,0 0-2 0,-113 147 2 16,103-93-2-16,-4-2 3 0,5 3-1 16,5-2-3-16,4-3-1 0,0-4-5 15,15-3 1-15,7-9-3 0,5-6 0 16,8-9-2-16,6-2-15 0,2-11-57 15,5-3-204-15,-3-6-23 0</inkml:trace>
          <inkml:trace contextRef="#ctx0" brushRef="#br0" timeOffset="-526804.0985">6508 2447 716 0,'0'0'49'0,"0"0"-5"15,0 0-14-15,0 0-9 0,0 0-8 0,0 0-4 16,0 0-2-16,0 0-2 0,0 0 1 16,0 0-3-16,36 115 0 15,-36-61-4-15,0 2-4 0,0-2-18 16,0-4-33-16,-3-10-198 0,3-14-85 0</inkml:trace>
          <inkml:trace contextRef="#ctx0" brushRef="#br0" timeOffset="-527158.4492">6748 1287 727 0,'0'0'25'16,"0"0"-3"-16,119 0-6 0,-86 10-11 0,-6 10-2 16,-3 4-2-16,-6 9 1 0,-7 7-4 15,-7 7 4-15,-4 3-6 0,-6 1 0 16,-9 2-2-16,-6 1-6 0,-3 1-6 16,-1-2-18-16,-7-4-60 0,5-6-193 15,3-6-13-15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9:26.380"/>
    </inkml:context>
    <inkml:brush xml:id="br0">
      <inkml:brushProperty name="width" value="0.05833" units="cm"/>
      <inkml:brushProperty name="height" value="0.058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382C0CC-ECE5-4D76-A9EC-E12ECF896E8F}" emma:medium="tactile" emma:mode="ink">
          <msink:context xmlns:msink="http://schemas.microsoft.com/ink/2010/main" type="writingRegion" rotatedBoundingBox="21533,15336 12314,18867 11131,15779 20351,12248"/>
        </emma:interpretation>
      </emma:emma>
    </inkml:annotationXML>
    <inkml:traceGroup>
      <inkml:annotationXML>
        <emma:emma xmlns:emma="http://www.w3.org/2003/04/emma" version="1.0">
          <emma:interpretation id="{D134651B-2109-4D63-9D4C-6EACBACFF02B}" emma:medium="tactile" emma:mode="ink">
            <msink:context xmlns:msink="http://schemas.microsoft.com/ink/2010/main" type="paragraph" rotatedBoundingBox="21533,15336 12314,18867 11131,15779 20351,122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B2B160-9477-42C7-834E-B84A6848172B}" emma:medium="tactile" emma:mode="ink">
              <msink:context xmlns:msink="http://schemas.microsoft.com/ink/2010/main" type="line" rotatedBoundingBox="21533,15336 12314,18867 11131,15779 20351,12248"/>
            </emma:interpretation>
          </emma:emma>
        </inkml:annotationXML>
        <inkml:traceGroup>
          <inkml:annotationXML>
            <emma:emma xmlns:emma="http://www.w3.org/2003/04/emma" version="1.0">
              <emma:interpretation id="{17EC0376-E376-452F-9E60-A63151667381}" emma:medium="tactile" emma:mode="ink">
                <msink:context xmlns:msink="http://schemas.microsoft.com/ink/2010/main" type="inkWord" rotatedBoundingBox="19941,13360 20524,12834 20862,13208 20279,13735"/>
              </emma:interpretation>
            </emma:emma>
          </inkml:annotationXML>
          <inkml:trace contextRef="#ctx0" brushRef="#br0">16051 5037 765 0,'0'0'27'0,"0"0"0"0,0 0-3 16,0 0-12-16,-95 148-7 0,58-92 2 16,-5 8-5-16,-5 3 0 0,-5 5-10 0,-4-4-36 15,2-2-115-15,0-13-164 0,7-10-14 16</inkml:trace>
          <inkml:trace contextRef="#ctx0" brushRef="#br0" timeOffset="-147.8575">15726 5153 678 0,'0'0'65'0,"0"0"-11"16,0 0-16-16,0 0-12 0,0 0-10 15,116 85-4-15,-86-57-3 0,2 4-1 16,-2 0-5-16,3 0 1 0,-4-4-5 15,-1-1-2-15,-1-5-2 0,-3-2-10 16,-9-4-19-16,-3-8-34 0,-6-3-77 0,-6-5-176 16,0 0 1-16</inkml:trace>
        </inkml:traceGroup>
        <inkml:traceGroup>
          <inkml:annotationXML>
            <emma:emma xmlns:emma="http://www.w3.org/2003/04/emma" version="1.0">
              <emma:interpretation id="{86BB4CB3-0E2D-4EFB-9FF1-2334E5FCBD11}" emma:medium="tactile" emma:mode="ink">
                <msink:context xmlns:msink="http://schemas.microsoft.com/ink/2010/main" type="inkWord" rotatedBoundingBox="13731,15378 18863,12430 20395,15097 15264,18046"/>
              </emma:interpretation>
            </emma:emma>
          </inkml:annotationXML>
          <inkml:trace contextRef="#ctx0" brushRef="#br1" timeOffset="80487.6504">12363 7488 530 0,'0'0'64'0,"0"0"2"0,0 0-13 16,0 0-13-16,0 0-3 0,134-16-7 16,-87 52-9-16,-1 11-4 0,1 10-7 15,-3 15-2-15,-2 12-1 0,-6 9-2 0,-6 11-2 16,-6 5 1-16,-11 9 0 15,-10 4-2-15,-7 1 0 0,-23 3-2 0,-12-2-3 16,-15-7 2-16,-9-8-4 16,-8-12-2-16,-3-18-15 0,7-17-33 0,0-16-207 15,16-17-75-15</inkml:trace>
          <inkml:trace contextRef="#ctx0" brushRef="#br1" timeOffset="79814.313">11511 8733 811 0,'0'0'30'0,"0"0"-2"0,0 0-6 16,0 0-14-16,0 0-5 0,0 0-1 16,0 0 1-16,0 0-2 0,0 0 1 0,-35 151-3 15,22-107 0-15,4 0-5 16,0 0-16-16,4-2-37 0,1-13-160 15,2-8-116-15</inkml:trace>
          <inkml:trace contextRef="#ctx0" brushRef="#br1" timeOffset="79143.5593">11212 7448 458 0,'0'0'73'0,"0"0"-12"0,0 0-15 0,-87 126-12 15,72-77-8-15,1 5-3 16,8 4-1-16,6 4-5 0,0-3-2 16,14-1-5-16,10-5-3 0,6-7-5 15,6-3-3-15,3-6-7 0,2-6-8 0,-4-8-25 16,1-4-66-16,-4-12-187 0,4-7-17 16</inkml:trace>
          <inkml:trace contextRef="#ctx0" brushRef="#br1" timeOffset="78643.2444">11458 7645 420 0,'0'0'57'16,"0"0"-3"-16,0 0-4 0,0 0-4 15,0 0-8-15,0 0-7 0,0 0-6 16,0 0-5-16,0 0-1 0,0 0-4 15,-24-15-1-15,21 13-3 0,3-7-2 16,0-6 0-16,5 2 0 0,8-4 2 0,7 7 0 16,7 3 1-16,6-3-2 0,2 3 0 15,2 3-3-15,-4 4-3 0,-7 0-2 16,-5 0-3-16,-3 11-1 0,-3 3 2 16,2 8 0-16,-10-4 0 0,-4 4 0 15,-3 4 0-15,-4 1 0 0,-10 8-2 0,-4-7 1 16,-3-2 2-16,-2-5-2 15,10-8 0-15,2-5 0 0,7-5-1 16,4-3 1-16,-3 0 0 0,3 0 0 16,-2 0 0-16,2 3 0 0,0-3 0 0,0 0 1 15,5 0 1-15,1-3 0 0,10 1 2 16,-1 2-2-16,0 0 0 0,5 10-1 16,-8 7 0-16,-11 9 0 0,-1 7 2 15,-4 2-3-15,-17 1 0 0,-11-3 0 16,-5 3-3-16,-7-6 1 0,-2-1-3 0,-3-3-7 15,4-6-10-15,3-5-20 0,14-7-47 16,2-8-117-16,10 0-111 0</inkml:trace>
          <inkml:trace contextRef="#ctx0" brushRef="#br1" timeOffset="77334.4598">10448 8671 594 0,'0'0'66'0,"0"0"-2"0,0 0-18 16,0 0-11-16,0 0-11 0,0 0-10 15,0 0-6-15,0 0-5 0,154 21-1 16,-99-26 0-16,5-4-5 0,-1-4-5 15,1 2-10-15,0 4-31 0,-6 3-95 16,2 2-170-16,-9-3-8 0</inkml:trace>
          <inkml:trace contextRef="#ctx0" brushRef="#br1" timeOffset="79351.2074">12001 7432 742 0,'0'0'30'0,"0"0"-6"15,0 0-8-15,108 123-5 0,-93-69-4 16,-7 10 0-16,-8 8-5 0,-3 2 1 15,-14 1-4-15,-8-2-2 0,-8-4-5 16,-6-4-11-16,-5-9-28 0,2-3-98 0,0-11-166 16</inkml:trace>
          <inkml:trace contextRef="#ctx0" brushRef="#br1" timeOffset="77026.6811">10399 8066 572 0,'0'0'61'0,"0"0"-13"16,0 0-18-16,0 0-9 0,0 0-4 15,0 0-1-15,0 0 0 0,0 0 0 0,0 0-3 16,0 0-2-16,154-32-6 0,-101 32 0 15,4 0-3-15,2 0-2 16,-2 0-2-16,-6 0-4 0,-7 2-6 16,-11 0-7-16,-5 2-16 0,-8 0-18 0,-11-1-29 15,6 1-79-15,-11 0-122 0</inkml:trace>
          <inkml:trace contextRef="#ctx0" brushRef="#br1" timeOffset="75448.1833">10332 7601 397 0,'0'0'15'0,"0"0"6"0,0 0 8 0,0 0 4 16,-123 30 8-16,89 5 2 0,-4 10-1 15,-3 12-8-15,2 7-1 0,-1 12-5 16,1 5 2-16,3 7 4 0,5 8-4 16,9 3 0-16,8 1-6 0,13 1-9 15,1-3-2-15,18-4-9 0,6-11-2 16,11-5-4-16,7-14-7 0,4-13-33 15,14-18-130-15,-2-17-156 0,5-16-17 16</inkml:trace>
          <inkml:trace contextRef="#ctx0" brushRef="#br1" timeOffset="76619.0238">10764 8079 519 0,'0'0'70'16,"0"0"-9"-16,0 0-11 0,0 0-15 15,0 0-6-15,0 0-4 0,0 0-5 0,0 0-2 16,0 0-3-16,0 0-4 15,-33-50-3-15,33 49-2 0,-3 1-3 16,3 0-1-16,-2 0 0 0,2 0 0 16,-3 1 2-16,-1 19 0 0,2 8 0 0,-2 10 2 15,1 4-2-15,1 0 5 0,-1 5-5 16,2-1 1-16,-4-2-2 0,1-2-3 16,2 0 1-16,-1-5 0 0,2-9-1 15,1-1 0-15,0-9 0 0,0-9-2 16,0 2 2-16,0-5-1 0,0 4-2 0,0-2-4 15,0 1-8-15,0-9-14 0,-3 0-25 16,3 0-56-16,-2 0-133 16,-2-4-79-16</inkml:trace>
          <inkml:trace contextRef="#ctx0" brushRef="#br1" timeOffset="74987.5049">9519 7765 541 0,'0'0'74'0,"0"0"-13"0,0 0-14 16,0 0-8-16,0 0-3 0,0 0-8 0,0 0-5 15,0 0-6-15,0 0-5 0,6-100-3 16,-6 100-2-16,2 0-4 0,-2-3 0 16,3 3-2-16,-2 3 2 0,4 19 0 15,2 10 1-15,2 14-1 0,-3-3-2 0,0 2 1 16,2-4 0-16,-4 2-1 0,1-2 0 15,-5-12-2-15,0 0-1 16,0-3-1-16,0-9 1 0,0 2-6 16,-3-6-6-16,-6-5-28 0,0-1-53 0,1 2-218 15,1-7-29-15</inkml:trace>
          <inkml:trace contextRef="#ctx0" brushRef="#br0" timeOffset="-1268.6498">14906 5733 797 0,'0'0'35'0,"0"0"-4"15,121 76-11-15,-92-36-12 0,-5 8-4 16,-6 0-3-16,-7 3 0 0,-7-1-1 15,-4 3 0-15,-9-1 4 0,-10-7-4 0,-6 4 2 16,-3-7-10-16,-13-2-29 0,-1-3-60 16,-3-6-222-16,-1-5-24 0</inkml:trace>
          <inkml:trace contextRef="#ctx0" brushRef="#br0" timeOffset="-5796.6573">12278 5698 562 0,'0'0'55'0,"0"0"-6"0,0 0-11 15,0 0-2-15,0 0-6 0,0 0-3 16,0 0-8-16,0 0-6 0,147 9 1 0,-87-9 1 15,11 0-2-15,7 0 0 0,20-11 0 16,16-6-1-16,21-2 1 16,25-5 0-16,20-3 0 0,14-1-3 15,4 1-4-15,-2 4-1 0,-20 4-5 0,-20 6 1 16,-21 2-2-16,-22 6-1 0,-18 3 1 16,-18 2 1-16,-20 0-2 0,-20 0 2 15,-17 0-2-15,-11 0-1 0,-9 0-1 16,-6 9-5-16,-14 0-3 0,-7 1-11 15,5-1-24-15,-7-1-66 0,1 0-207 0,-6-8-26 16</inkml:trace>
          <inkml:trace contextRef="#ctx0" brushRef="#br0" timeOffset="-1956.6032">14223 6053 551 0,'0'0'58'0,"0"0"-16"16,0 0-19-16,0 0-7 0,0 0-3 15,0 0 2-15,0 0-1 0,0 0-2 0,0 0 1 16,0 0 2-16,-16-5-2 0,13 5 3 16,3 0-4-16,-2-2-2 0,2 2 0 15,-3-1-2-15,3 1-1 0,-1-3 0 16,1 3-2-16,-3-2-1 0,3-1 0 15,0 2-1-15,0-1-2 0,0-7 2 0,0-1 0 16,0 2 1-16,0-6 3 0,3 7-3 16,-2 2 1-16,4-6 0 0,-1 5-2 15,-1 3 1-15,3-5-1 16,8-3-1-16,-4 5 0 0,10-5 1 0,2 2-3 16,2 2 2-16,9 1 1 0,-1 4-1 15,-2 2 2-15,2 0-2 0,-4 0 0 16,-1 8-1-16,-6 3-1 0,-4-2 0 15,-5 4-1-15,-3-2 1 0,-5 3 0 16,-1 8 0-16,-3-1-1 0,-9 9 1 0,-10-7-1 16,-8-1 2-16,-2 2-2 0,1-7 1 15,5-4 0-15,5-1-1 0,7-7 1 16,5-3 0-16,2 3-1 0,4-5 1 16,0 0 0-16,0 0-1 0,1 0 1 15,19-1 1-15,7-6 0 0,11-1 1 0,-11 5-1 16,-2 0 1-16,4 3 0 0,-7 0-2 15,2 6-1-15,-9 9 0 16,-6-6-1-16,-9 8 2 0,0 9 4 16,-6 1-3-16,-9 3 4 0,-7-1-6 0,-2-4 1 15,-3-6-1-15,-2-1 0 0,-4-5-1 16,-3-2-3-16,0-4-4 0,0-3-5 16,-2-4-7-16,11 0-14 0,3-4-23 15,5-9-64-15,5 5-188 0,-2-16-13 16</inkml:trace>
          <inkml:trace contextRef="#ctx0" brushRef="#br0" timeOffset="-1465.7612">14089 5792 495 0,'0'0'72'0,"0"0"-21"0,0 0-19 0,0 0-8 15,0 0-3-15,0 0 1 16,-135 97-2-16,111-52-3 0,3 6-3 16,3 4-2-16,1 4 1 0,10 0-3 0,2 1 3 15,5 0-6-15,5-7 2 0,14-2-7 16,7-9-3-16,7-7-2 0,8-6-14 16,7-8-24-16,3-11-94 0,4-6-175 15,0-6-13-15</inkml:trace>
          <inkml:trace contextRef="#ctx0" brushRef="#br0" timeOffset="-918.7509">14357 6907 811 0,'0'0'34'16,"0"0"-3"-16,0 0-11 0,0 0-9 16,0 0-7-16,0 0 0 0,0 0 0 15,0 0-2-15,0 0 1 0,-3 145-2 16,3-99-2-16,-2 0 4 0,-2 0-10 0,-4 0-24 15,2-3-80-15,2-15-215 0,1-9-27 16</inkml:trace>
          <inkml:trace contextRef="#ctx0" brushRef="#br0" timeOffset="-3028.3059">13683 6346 491 0,'0'0'53'0,"0"0"-11"0,0 0-15 15,0 0-9-15,0 0-5 0,0 0-3 16,0 0 2-16,0 0-2 0,0 0-1 16,-130-54 1-16,101 60-1 0,2 5 1 15,3 5 0-15,-2 1 0 0,-1 3-1 16,3 7 2-16,-3 3-2 0,3 6 0 15,-1 3-2-15,-2 8 0 0,4 2-1 16,8-1 1-16,4 1 2 0,7-3 2 0,4-5 3 16,9-1 2-16,15-8-2 0,9-5 1 15,6-10-2-15,8-8-3 0,4-9 0 16,1 0-2-16,4-20-2 0,-2-10-1 16,-4-6 0-16,-7-12-4 0,-10-1 3 15,-5-7-3-15,-16-1 1 0,-9-1-2 0,-3 3 0 16,-15 5-1-16,-13 7 1 15,-2 8-3-15,-4 9-1 0,-2 6-5 16,-5 8-10-16,7 8-22 0,-2 4-56 16,5 0-217-16,9 8-31 0</inkml:trace>
          <inkml:trace contextRef="#ctx0" brushRef="#br0" timeOffset="-3585.0655">12834 6509 583 0,'0'0'55'0,"0"0"-12"0,0 0-13 15,0 0-9-15,0 0-3 0,0 0-4 16,0 0-2-16,0 0-2 0,0 0-1 15,0 0-2-15,-98-92-1 0,61 109 1 0,-2 4-2 16,-6 7 1-16,-2 8 0 0,3 3 1 16,5 8 1-16,3 3 3 0,8 4-3 15,8-4 1-15,6-3-2 16,13-5 0-16,1-9-1 0,8-7 2 0,10-7 0 16,9-11 1-16,3-8 0 0,10-5-3 15,2-22-1-15,3-7-1 0,2-15-1 16,-6-8-2-16,-8-10 2 0,-12-3-3 15,-9-5 0-15,-12-2 0 0,-3 1-3 16,-14 8 3-16,-8 9-3 0,-4 9 2 0,-4 15 1 16,-5 12-4-16,-5 12 1 0,-4 11-1 15,-1 0-2-15,0 16-1 0,3 9-5 16,7 3-4-16,8 6-7 0,12-1-13 16,8-9-14-16,10 2-39 0,12-6-176 15,19-2-48-15</inkml:trace>
        </inkml:traceGroup>
        <inkml:traceGroup>
          <inkml:annotationXML>
            <emma:emma xmlns:emma="http://www.w3.org/2003/04/emma" version="1.0">
              <emma:interpretation id="{0FA8FD4D-189B-424C-8CDC-7C80BF19BC7D}" emma:medium="tactile" emma:mode="ink">
                <msink:context xmlns:msink="http://schemas.microsoft.com/ink/2010/main" type="inkWord" rotatedBoundingBox="14060,16622 13158,16967 12778,15975 13680,15629"/>
              </emma:interpretation>
            </emma:emma>
          </inkml:annotationXML>
          <inkml:trace contextRef="#ctx0" brushRef="#br1" timeOffset="74060.1741">9170 7929 431 0,'0'0'67'0,"0"0"-11"15,0 0-12-15,0 0-8 0,0 0-4 16,0 0-5-16,0 0-5 0,0 0-5 15,0 0-6-15,-13-94-3 0,8 87-3 0,-4-5 0 16,0-1 0-16,-1 4-2 0,-2 1 1 16,6 4-1-16,-8-3 1 0,8 7 1 15,-1-2 0-15,1 2-1 0,6 0 0 16,-9 0-2-16,0 0 2 0,-8 0-1 16,0 0 2-16,4 4-1 0,-7 5 0 15,7-3 1-15,-7 9-2 0,2-4 1 16,8-2-1-16,-10 3 2 0,5 2 0 15,3-6-1-15,-3 11 1 0,9-8-1 16,-1 3 0-16,2 1-1 0,4 2 1 0,-2 11-1 16,3-2 2-16,0 1-2 0,0 0 1 15,4-4-1-15,-1-6-1 0,2 13 0 16,-1-4 0-16,1 4 4 0,2 4-3 16,2-1 5-16,0 1-5 0,0-3 0 15,6 2 1-15,-3 3-2 0,-1-1 0 16,-1 3 0-16,-1-1-1 0,0-2-1 0,-4 4 1 15,-1 1-1-15,-4 0 2 16,0 5-1-16,-9-1 1 0,-6-1-2 16,-3 0-1-16,-1-3 1 0,-4-6 0 0,-1-6-1 15,5 0 1-15,4-13-1 0,-3 1-1 16,-1-5 0-16,10-1 0 0,0-2-3 16,-1-2-1-16,4-3-2 0,-2-2-5 15,4 2-10-15,-2-3-14 0,-8 0-28 16,1-7-62-16,-5-6-179 0,7 2-11 0</inkml:trace>
          <inkml:trace contextRef="#ctx0" brushRef="#br1" timeOffset="85927.2559">8596 8620 249 0,'0'0'79'0,"0"0"-2"0,0 0-13 16,0 0-1-16,0 0-12 15,0 0-7-15,0 0-11 0,0 0-9 0,0 0-3 16,0 0-3-16,-14 0-1 0,13 0-2 16,-2 0-3-16,1 0 0 0,-1-1 1 15,3 1-3-15,-1 0 3 0,1 0-2 16,-3 0 0-16,3 0 0 0,-2 0-1 15,2 0-3-15,0 0 1 0,0 0-6 0,0 0 0 16,0 0 0-16,0 0-2 0,0 0 3 16,0 0 0-16,0 0 1 0,2 0 0 15,7 0 1-15,11 0 0 0,7 0 0 16,0 0-1-16,7 0-1 0,2 0 1 16,-1 0-1-16,2 0-1 0,7-8 2 15,3 0-1-15,5-1 0 0,4-2 1 16,-3 2-1-16,1 1 0 0,-9-2 0 15,-14 6-2-15,-8-1 1 0,-14 5-2 16,-9 0 1-16,0 0 0 0,0 0 0 0,1 0 0 16,-1 0 0-16,5 0-1 0,-4 0 2 15,2 0-2-15,-1 0 1 0,-2 0 2 16,0 0-4-16,0 0 1 0,0 0-1 16,0 0-3-16,0 0 2 0,0 0-3 15,-6 0-8-15,0 5-22 0,-11-1-78 0,2 2-212 16,-4-6-30-16</inkml:trace>
          <inkml:trace contextRef="#ctx0" brushRef="#br1" timeOffset="74315.6893">8423 8620 759 0,'0'0'34'0,"0"0"4"0,0 0-8 16,0 0-14-16,0 0-9 0,125-17-5 0,-62 7-2 15,6-4-3-15,3 1-11 16,7 2-23-16,-6 0-62 0,2 0-213 15,-5-5-24-15</inkml:trace>
        </inkml:traceGroup>
        <inkml:traceGroup>
          <inkml:annotationXML>
            <emma:emma xmlns:emma="http://www.w3.org/2003/04/emma" version="1.0">
              <emma:interpretation id="{E77B7E8B-202C-4F55-AC9F-477160712E75}" emma:medium="tactile" emma:mode="ink">
                <msink:context xmlns:msink="http://schemas.microsoft.com/ink/2010/main" type="inkWord" rotatedBoundingBox="12147,16401 11469,16661 11286,16184 11964,15924"/>
              </emma:interpretation>
            </emma:emma>
          </inkml:annotationXML>
          <inkml:trace contextRef="#ctx0" brushRef="#br0" timeOffset="47579.4992">6921 8610 351 0,'0'0'55'0,"0"0"-3"16,0 0-6-16,0 0-4 0,0 0-1 15,0 0-4-15,0 0-3 0,0 0-2 0,0 0 0 16,0 0-3-16,-64 20 1 15,62-20-4-15,2 0-3 0,0 0-2 16,20 0-4-16,10 0-1 0,12 0-3 16,7-3-1-16,6-2-1 0,5-1-1 0,1-3-2 15,-1 3-1-15,-7-2-2 0,-6 0-2 16,-17 5-2-16,-12 0-1 0,-9 3 1 16,-9 0 1-16,0 0-2 15,0 0 2-15,1 0-3 0,2-2-2 0,-1 2 2 16,1 0-2-16,-2 0-2 0,2 0 0 0,-1-3-12 15,-2 3-31-15,0-1-209 0,0-9-84 16</inkml:trace>
          <inkml:trace contextRef="#ctx0" brushRef="#br0" timeOffset="47068.7265">7025 8227 366 0,'0'0'42'0,"0"0"-4"0,0 0-8 16,0 0 1-16,0 0 8 0,0 0 3 16,0 0-3-16,0 0-5 0,0 0-2 15,-23 0-5-15,19 0-2 0,4 0-2 16,-9 0-4-16,0-5-4 0,3 4-3 16,-3 1-3-16,9 0 0 0,-6-2 0 15,-2-1-5-15,2 1 3 0,-1 2-4 16,7 0 4-16,-2 0-2 0,2 0 2 15,-4 0 2-15,4 0-5 0,-2 0 0 16,-1 0-1-16,2 0-2 0,1 0 1 0,-3 0-1 16,3 0 1-16,-2 0 1 0,2 0-1 15,0 0 1-15,0 0 2 0,0 0-4 16,0 0 7-16,9 0 1 0,12 0 0 16,11 0-2-16,2 0-1 0,16-3 0 15,-2 0-4-15,0 0 3 0,3 1-3 0,-4 2 2 16,0 0-2-16,-8 0 0 15,0 5-2-15,-12-3-1 0,-3 2 2 16,-11-2 0-16,-7-2 2 0,3 3 1 16,-9-3-3-16,0 0-3 0,0 0 0 0,4 0 2 15,-3 2-2-15,-1-2 7 0,3 0-4 16,-3 0-1-16,0 1 0 0,2-1-5 16,-2 0 3-16,0 5-6 0,3-5 3 15,-3 0-2-15,0 0-11 0,0 0-7 16,-5 0-20-16,-13 0-27 0,0 0-62 0,-8 0-181 15,8 3-1-15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10:49.70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8DB9B77-55E3-4748-80EB-5E197612A8F8}" emma:medium="tactile" emma:mode="ink">
          <msink:context xmlns:msink="http://schemas.microsoft.com/ink/2010/main" type="writingRegion" rotatedBoundingBox="17976,15359 19137,15359 19137,18331 17976,18331"/>
        </emma:interpretation>
      </emma:emma>
    </inkml:annotationXML>
    <inkml:traceGroup>
      <inkml:annotationXML>
        <emma:emma xmlns:emma="http://www.w3.org/2003/04/emma" version="1.0">
          <emma:interpretation id="{324374F6-D9BE-4E21-99CB-51BC24C54A90}" emma:medium="tactile" emma:mode="ink">
            <msink:context xmlns:msink="http://schemas.microsoft.com/ink/2010/main" type="paragraph" rotatedBoundingBox="17976,15359 19137,15359 19137,18331 17976,183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79A4DC-4E7D-408F-9B7D-820534502680}" emma:medium="tactile" emma:mode="ink">
              <msink:context xmlns:msink="http://schemas.microsoft.com/ink/2010/main" type="line" rotatedBoundingBox="17976,15359 19137,15359 19137,18331 17976,18331"/>
            </emma:interpretation>
          </emma:emma>
        </inkml:annotationXML>
        <inkml:traceGroup>
          <inkml:annotationXML>
            <emma:emma xmlns:emma="http://www.w3.org/2003/04/emma" version="1.0">
              <emma:interpretation id="{8D59B79C-2DB5-4AA9-AD05-D7183082B43E}" emma:medium="tactile" emma:mode="ink">
                <msink:context xmlns:msink="http://schemas.microsoft.com/ink/2010/main" type="inkWord" rotatedBoundingBox="17976,15359 19137,15359 19137,18331 17976,18331"/>
              </emma:interpretation>
            </emma:emma>
          </inkml:annotationXML>
          <inkml:trace contextRef="#ctx0" brushRef="#br0">13704 7705 400 0,'0'0'62'0,"0"0"-12"0,0 0-14 16,0 0-3-16,0 0-3 0,0 0 0 16,64-120-4-16,-43 103-3 0,3-1-1 0,3 4-2 15,-3-2-3-15,0 4 0 0,-3 3-1 16,-5 1-2-16,-4 3-2 0,-6 1-2 16,0 2 0-16,-6 2-1 0,0-3 0 15,0 3-2-15,3 0-2 0,-1-2 0 16,1 2-2-16,-1-3 1 0,1 3-1 0,-2-1 0 15,2 1 1-15,-1-4-2 0,1 4 1 16,-2-1-2-16,2 1 1 16,-3 0-1-16,2-2 1 0,-2 2-1 15,1 0 0-15,-1 0 0 0,0 0 1 0,3 0-2 16,-3 0-1-16,0 0 1 0,0 0 1 16,0 0 0-16,-9 2 2 0,-9 9-2 15,-2 5 1-15,2-1-1 0,2 2 1 16,-2-2 0-16,0 6 1 0,-2-2-1 15,2 4 0-15,0-3-1 0,2 0 0 0,-2-3 1 16,0 4 1-16,0-4-1 0,7-4 2 16,-3 3-1-16,4 0-1 0,-4 1 0 15,1 6-1-15,4-7 0 16,-2 4 0-16,2 2 0 0,0 1 0 0,-3 7-1 16,3 1 1-16,0-1-1 0,0-5-1 15,0 2 2-15,3-6 0 0,-3 0-1 0,0-2 3 16,5-3-3-16,-7 6-1 15,2 0 1-15,5-9 0 0,-5 12 0 16,0-3 3-16,3 0 3 0,-4 9-5 0,3-2 4 16,1 0-5-16,-3 1 0 0,3-2 0 15,-3 4 0-15,1-3 1 0,2 0-1 16,2-8 0-16,-1 4 0 0,4-1 0 16,-4-7 0-16,1 11 1 0,1-11-1 15,1 0 0-15,-2 7-1 0,-1-6 2 0,4 9-2 16,-2-11 1-16,3 3 1 15,-2 0-1-15,2 0-1 0,0 7 1 16,0 1 0-16,0 0 1 0,0 0 0 16,0-2-1-16,0-7 0 0,0 11 1 0,0-3-1 15,0-8 1-15,0 9-2 0,0-10 1 16,0-2 0-16,0 3 1 0,0-2-1 16,0 1 1-16,0-1 0 0,0-1 0 15,5 2 5-15,1 8-6 0,-2-4 6 16,5 11-6-16,-4-10 0 0,1-1 0 15,1 7-1-15,-4-2 1 0,6 8-1 0,-1-4 3 16,-4-11-3-16,2 5 2 0,-1-3-3 16,-1-6 1-16,2 7 1 15,2 1 2-15,-3-7 0 0,1 6-2 0,3-3 0 16,1-1-1-16,4 4 0 0,-4-1 1 16,4 0 0-16,-2 1 1 0,-2 2-2 15,1 1 0-15,1-1 2 0,-2 1-1 16,4 7-1-16,-1-3 2 0,2 4-2 15,0-2 2-15,5 2-1 0,2-1 1 0,6 3 0 16,5 0 2-16,4 0 1 0,7 2 0 16,8 1 4-16,6 0-4 0,5-3 3 15,3 0-4-15,0-1 0 0,-3-4 0 16,-1 1 1-16,-7-3-4 0,-3-3 0 16,-6-5 0-16,-8-3 0 0,-13-3 0 15,-1-4 0-15,-10-7 0 0,-7 0 0 16,1-1 0-16,-8-2-6 0,0 0-21 15,3 0-69-15,-3-23-243 0,0-18-41 16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10:27.65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2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35B674D0-5673-47FC-AE77-EDBCC30C22AC}" emma:medium="tactile" emma:mode="ink">
          <msink:context xmlns:msink="http://schemas.microsoft.com/ink/2010/main" type="writingRegion" rotatedBoundingBox="34843,14603 29462,17531 27636,14176 33017,11248"/>
        </emma:interpretation>
      </emma:emma>
    </inkml:annotationXML>
    <inkml:traceGroup>
      <inkml:annotationXML>
        <emma:emma xmlns:emma="http://www.w3.org/2003/04/emma" version="1.0">
          <emma:interpretation id="{854383E6-B0FA-473C-8E0B-D6FEDE9E6DCD}" emma:medium="tactile" emma:mode="ink">
            <msink:context xmlns:msink="http://schemas.microsoft.com/ink/2010/main" type="paragraph" rotatedBoundingBox="33985,15286 29829,16390 29326,14497 33483,133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711202-2FB4-4E66-B22E-7C9A4FE256D3}" emma:medium="tactile" emma:mode="ink">
              <msink:context xmlns:msink="http://schemas.microsoft.com/ink/2010/main" type="line" rotatedBoundingBox="33985,15286 29829,16390 29326,14497 33483,13393"/>
            </emma:interpretation>
          </emma:emma>
        </inkml:annotationXML>
        <inkml:traceGroup>
          <inkml:annotationXML>
            <emma:emma xmlns:emma="http://www.w3.org/2003/04/emma" version="1.0">
              <emma:interpretation id="{FA008BB7-E9C9-4660-BD77-1484F1F0DB66}" emma:medium="tactile" emma:mode="ink">
                <msink:context xmlns:msink="http://schemas.microsoft.com/ink/2010/main" type="inkWord" rotatedBoundingBox="31132,14018 33523,13455 33960,15316 31569,1587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26612 7974 423 0,'0'0'72'0,"0"0"-11"0,0 0-14 16,0 0-10-16,0 0-5 0,0 0-7 15,0 0 0-15,0 0-3 16,0 0-3-16,-73-15-3 0,71 15-1 16,-1 0-4-16,2 0-1 0,-2 0-2 0,1 0-2 15,-1 0 1-15,3 0 1 0,0 0-2 16,0 0 0-16,0 0 0 0,21 0-2 16,8 0 2-16,10-1 0 0,1-1 1 15,5 1 1-15,7-6-2 0,5 6-1 16,4-2-1-16,6-4-2 0,3 4 0 0,4-2 0 15,3 1 0-15,1-1-1 0,-2 1-1 16,0 0 0-16,-6 0 0 0,-4 1 0 16,-4 3 0-16,-2-2 0 15,-1 2 1-15,2 0-2 0,0 0 1 0,-1 0 0 16,1-2 0-16,1 2 1 0,1-2 2 16,2 0-2-16,1 2 3 0,3-3 1 15,-1 3 0-15,-4 0 3 0,-1 0-1 16,-5 0-1-16,-4 0-2 0,-9 0-1 15,-11 0 0-15,-8 0-1 0,-8 3-2 0,-9-3 0 16,0 2-2-16,-9-2 2 0,0 0-4 16,0 0-2-16,0 0-11 0,0 4-25 15,-17-2-105-15,1 1-187 16,-13-3-21-16</inkml:trace>
          <inkml:trace contextRef="#ctx0" brushRef="#br1" timeOffset="62704.0349">17323 9506 317 0,'0'0'63'16,"0"0"-2"-16,0 0-14 0,0 0-5 15,0 0 2-15,0 0-5 0,0 0-3 16,0 0-4-16,0 0-3 0,0 0-3 16,-71 0-5-16,91 0-4 0,10-4-2 0,11 0-3 15,2 1 0-15,5 3 0 16,8 0-2-16,4 0 0 0,8 0-1 15,7 0-2-15,9 0 2 0,14 0-1 16,7 0-1-16,14-8 2 0,12-3-3 0,10-2-2 16,9-3 1-16,2 2-2 0,3 3 0 15,-3 0 1-15,-11 2 1 0,-6 3-2 16,-14 1 3-16,-10 0 0 0,-12 2-1 16,-10-3 1-16,-11 4-3 0,-9 0 1 15,-13 2-3-15,-19 0-1 0,-16 0-1 0,-9 0 1 16,-12 0-4-16,0-1 0 0,0 1 0 15,2 0-2-15,1 0-3 16,-3-3-6-16,0 3-17 0,0 0-26 16,0-7-89-16,-17-1-175 0,-7-6-10 0</inkml:trace>
          <inkml:trace contextRef="#ctx0" brushRef="#br1" timeOffset="64313.2047">18841 10102 462 0,'0'0'81'0,"0"0"-14"0,0 0-22 0,0 0-7 16,0 0-4-16,0 0-6 0,0 0-5 16,0 0-3-16,0 0-4 0,29-90-1 15,-29 81-4-15,-5-4-3 0,1 8-2 16,-8-4-4-16,1 2 0 0,-4 4 0 16,0-2-1-16,-6 5 1 0,-4 0 0 15,8 0-1-15,-8 0 1 0,10 5 0 16,-3-2-1-16,-5 4 2 0,8-3 0 15,-9 6-1-15,1-4 1 0,1 2 0 16,-4 3-2-16,-1 2 2 0,3-1 0 0,2 4-1 16,1 1 4-16,-2 2-6 0,0 2 8 15,4 1-7-15,1 3 1 0,1 1-1 16,4-2-1-16,1-3 3 0,6 1 0 16,4 1 1-16,-1-2-1 0,3 7 1 15,0-2-1-15,6 3 1 0,11 9-1 16,1-3-1-16,3-3-1 0,3 0-1 15,5-8 1-15,2 0-1 0,2-12 0 16,2-1 2-16,-1-5 1 0,1-6-1 16,-2 0-1-16,0-8-1 0,-1-5-1 0,-4-14 2 15,-4-2 0-15,-3-4 1 0,-4-6 1 16,-8-5-3-16,-8-6 0 0,-1 1 0 16,-4-5 0-16,-10 3 0 0,-2 3-7 15,-7 4 4-15,-4 4-5 0,-1 7 4 16,-5 5-2-16,-5 14-1 0,0 0-7 15,-4 7-8-15,5 7-18 0,8 0-28 16,5 5-82-16,11 4-170 0,8-2 12 16</inkml:trace>
          <inkml:trace contextRef="#ctx0" brushRef="#br1" timeOffset="63604.482">17941 10231 556 0,'0'0'69'0,"0"0"-15"0,0 0-20 16,0 0-12-16,0 0-4 0,0 0-3 16,0 0-3-16,-131-52 1 0,103 52 0 15,-10 5 0-15,2 8-1 0,6 0 0 16,-3 8 0-16,-3 2-2 0,1 9-1 15,-4 5-2-15,1 6-2 0,-2 4-3 0,2 2 1 16,8 0-2-16,5 0 0 0,10-8 0 16,10-3 3-16,5-10-3 0,23-9 5 15,14-10 1-15,10-9-1 0,10-3 1 16,6-24-4-16,5-11-1 0,-5-5 0 16,-1-8 0-16,-10-11-1 0,-7 0 2 15,-15-5-4-15,-12-3 1 0,-18-3-1 16,-6 1-5-16,-25-1 5 0,-11 4-1 15,-9 7 2-15,-8 13 1 0,-10 10-2 16,-2 14 0-16,0 12 0 0,1 10 0 0,7 6-1 16,6 18-2-16,7 7-4 0,12 8-15 15,13 5-26-15,8 4-69 0,16-1-206 16,1-9-11-16</inkml:trace>
          <inkml:trace contextRef="#ctx0" brushRef="#br1" timeOffset="65797.6948">20197 9493 805 0,'0'0'15'0,"0"0"5"16,38 143-2-16,-38-83-6 0,-6 4-8 15,-14 2-1-15,-11 3-4 0,-4-3-1 16,-5-4-4-16,-2-4-14 0,1-12-16 0,0-7-41 15,2-12-233-15,6-6-16 0</inkml:trace>
          <inkml:trace contextRef="#ctx0" brushRef="#br1" timeOffset="65215.9946">19488 9603 451 0,'0'0'80'0,"0"0"-21"16,0 0-20-16,0 0-13 0,0 0-8 16,0 0-3-16,0 0-2 0,0 0 1 15,0 0-2-15,0 0-2 0,-24 0-1 16,21 0 1-16,1 0-3 0,-1 0 1 15,2 0 1-15,-2 0-2 0,1 0 3 0,2 0-1 16,-3 0 1-16,3 0 0 0,-1 0 1 16,1 0-2-16,0-2 0 0,0 2-2 15,0-5 1-15,15 4-1 0,9-4 1 16,7 5 1-16,4 0-3 0,-2 2 0 16,-1 9-3-16,-4 7-1 0,-5 7-1 15,-4 2 0-15,-8 2-1 0,-8 6 0 16,-3-1-1-16,-9-1 1 0,-14-2 0 15,-2-2 0-15,-5-5-1 0,-3-4 1 16,3-3-2-16,7-6 1 0,9-7 0 0,8 3-3 16,6-7 3-16,-3 0-1 0,3 0 0 15,0 0 2-15,9 0-1 0,14-11 0 16,9-5 1-16,1 6 2 0,4 3 0 16,1 3 1-16,-13 0-1 0,2 4-1 15,-9 0-2-15,-10 0 1 0,4 4 0 0,-11 0-1 16,-1 12 2-16,-10 4-1 15,-17-1 0-15,-11 8 1 0,-4-4-3 0,-6-2 0 16,-3-3-2-16,-3 0-3 16,0-2 2-16,4-10-17 0,13-1-12 0,13-3-32 15,2-2-91-15,13 0-161 0</inkml:trace>
          <inkml:trace contextRef="#ctx0" brushRef="#br1" timeOffset="65637.9451">19295 9499 520 0,'0'0'53'0,"0"0"-1"15,0 0-9-15,0 0-9 0,0 0 1 16,-130 75-4-16,109-28 1 0,3 7-7 0,4 1-6 16,5 6-3-16,8-4-5 0,1 1-6 15,1-6-2-15,16-2 0 0,2-7-6 16,7-7 1-16,5-7-12 0,7-12-19 16,10-5-25-16,5-12-78 0,11 0-180 15,-2-23-1-15</inkml:trace>
          <inkml:trace contextRef="#ctx0" brushRef="#br1" timeOffset="66073.0018">19682 10460 884 0,'0'0'14'0,"0"0"3"0,0 0 2 16,0 0-11-16,0 0-4 15,-11 159-2-15,4-104-5 0,1 5-2 0,-8 2-6 16,-5 2-22-16,-4-2-48 0,-1-10-245 0,5-5-28 16</inkml:trace>
          <inkml:trace contextRef="#ctx0" brushRef="#br1" timeOffset="66794.8086">21161 9100 567 0,'0'0'65'0,"0"0"-9"0,0 0-12 16,0 0-1-16,0 0-8 16,0 0-7-16,0 0-3 0,0 0-7 0,0 0 0 15,0 0 2-15,11 11-5 0,31-2-4 16,6-7-2-16,9-2-6 0,9 0-1 16,5-3 1-16,-1-7-3 15,0 1 0-15,-13 1-4 0,-6 3-6 0,-18 2-4 16,-5 1-12-16,-10 0-24 0,-10 2-47 0,1 0-151 15,-9 0-86-15</inkml:trace>
        </inkml:traceGroup>
        <inkml:traceGroup>
          <inkml:annotationXML>
            <emma:emma xmlns:emma="http://www.w3.org/2003/04/emma" version="1.0">
              <emma:interpretation id="{245107CA-DB73-4155-BF8A-D56FA7FE1ADF}" emma:medium="tactile" emma:mode="ink">
                <msink:context xmlns:msink="http://schemas.microsoft.com/ink/2010/main" type="inkWord" rotatedBoundingBox="29668,15564 29614,15579 29535,15284 29590,15270"/>
              </emma:interpretation>
            </emma:emma>
          </inkml:annotationXML>
          <inkml:trace contextRef="#ctx0" brushRef="#br1" timeOffset="68047.7159">22525 8660 556 0,'0'0'69'0,"0"0"-3"16,0 0-17-16,0 0-14 0,0 0-10 15,0 0-5-15,0 0-3 0,0 0-2 16,0 0-3-16,43-46-1 0,-28 39 0 0,8-1-3 16,1 2-1-16,-8 1-2 0,5-4-1 15,-5 7-1-15,2-2 0 0,9-3 0 16,-5-1-1-16,8 0 1 0,-7 3 0 16,-2-1-1-16,1 0 0 0,-7 1-1 15,2 0 0-15,-11 5 0 0,-6 0-1 0,0-1 1 16,0 1 1-16,3 0-1 0,-2 0 0 15,-1 0 0-15,0 0-1 16,0 0 0-16,0 0 1 0,-6 0-1 16,-10 0 1-16,-5 4-1 0,-2 4-1 0,-8 3 2 15,2 0 0-15,1-1 0 0,-2 3 0 16,-4-2-2-16,-2 4 0 0,2 2 2 16,-4 7-2-16,-2 1 2 0,2-1-1 15,3 3 0-15,2-2 0 0,5-4 1 16,8-3-2-16,4 0 1 0,5 2 0 0,5-7 1 15,-1 12 0-15,5-10 2 16,-1 4-3-16,3-2 1 0,0 2 0 0,0 1-1 16,0-3 2-16,3 7 0 15,2-10 0-15,2 6 0 0,5-5 1 0,2-1-1 16,5 4 1-16,5-1-1 0,5 3 4 16,4 2-3-16,3 2 3 0,2 0-4 15,-2 6 0-15,1-3 0 0,-1 8-2 16,-1-1 0-16,-3-1 0 0,-5 2 0 15,-6-3 0-15,-5-2 0 0,-10 2 1 0,-6-6-1 16,-4-1 2-16,-19 2-3 0,-10-4 0 16,-9-1 2-16,-8-2-3 0,-10-7 2 15,-1-3 0-15,-6-10-2 0,6 0 4 16,5-16-2-16,10-8-2 0,17-10 2 16,14-7-2-16,15-3 0 0,5-7-1 15,20-5-1-15,13 4-1 0,7 1-2 16,3 2-6-16,0 6-5 0,3 5-25 15,0 4-56-15,0 1-225 0,2 8-32 16</inkml:trace>
        </inkml:traceGroup>
      </inkml:traceGroup>
    </inkml:traceGroup>
    <inkml:traceGroup>
      <inkml:annotationXML>
        <emma:emma xmlns:emma="http://www.w3.org/2003/04/emma" version="1.0">
          <emma:interpretation id="{D89ED096-B4DC-420D-B654-A31B43295447}" emma:medium="tactile" emma:mode="ink">
            <msink:context xmlns:msink="http://schemas.microsoft.com/ink/2010/main" type="paragraph" rotatedBoundingBox="33919,12906 28539,15834 27636,14176 33017,112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D9FA10-9547-42B2-A200-510AF06C63FD}" emma:medium="tactile" emma:mode="ink">
              <msink:context xmlns:msink="http://schemas.microsoft.com/ink/2010/main" type="line" rotatedBoundingBox="33919,12906 28539,15834 27636,14176 33017,11248"/>
            </emma:interpretation>
          </emma:emma>
        </inkml:annotationXML>
        <inkml:traceGroup>
          <inkml:annotationXML>
            <emma:emma xmlns:emma="http://www.w3.org/2003/04/emma" version="1.0">
              <emma:interpretation id="{764E4B85-1A73-4E1B-810A-DCA5081D1E97}" emma:medium="tactile" emma:mode="ink">
                <msink:context xmlns:msink="http://schemas.microsoft.com/ink/2010/main" type="inkWord" rotatedBoundingBox="31178,12631 33050,11405 33951,12781 32079,1400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2" timeOffset="-24372.2338">28797 3981 763 0,'0'0'12'15,"0"0"5"-15,0 0-1 0,66 131-5 16,-62-82 0-16,-2 6 1 0,-2 5-6 0,0 1 2 16,-3 4-6-16,-9-4-4 0,-2 2 2 15,-1-1-2-15,0-8-2 16,-3 2-14-16,3-8-22 0,0-8-66 0,3-14-201 16,6-11-15-16</inkml:trace>
          <inkml:trace contextRef="#ctx0" brushRef="#br2" timeOffset="-24992.004">28307 4236 171 0,'0'0'84'0,"0"0"5"0,0 0-11 15,0 0-5-15,0 0-7 0,0 0-14 16,0 0-11-16,0 0-7 0,0 0-6 16,-47-42-4-16,47 33-2 0,0 1-4 15,0-11-3-15,4 0-1 0,12 3-2 16,6 0-3-16,5 5 1 0,3 6-1 0,3 2-3 15,0 3 1-15,0 3-3 0,-1 13-3 16,-8 0-1-16,-9-3 0 0,-6 7-1 16,-6 3 2-16,-3 1-1 0,-9 9 0 15,-10-4 5-15,-7 1-6 0,0-3 6 16,8-9-6-16,0-4 1 0,9-5-1 16,6-2 0-16,-1-4 0 0,4-3 0 15,-3 0 1-15,3 0 1 0,18 0 0 16,-3 1 1-16,13-1 0 0,-10 4-1 15,1-4 0-15,0 3-1 0,-5-3-1 0,1 5 0 16,-11-2 1-16,1 7-1 0,-5 4 3 16,-6 5-1-16,-15 6-1 0,-5-2 0 15,-6-1 0-15,-1 2-1 0,-1-5 1 16,2-2-2-16,-1-4-2 0,5 0-9 16,-1-5-14-16,6-2-30 0,4-6-106 0,-4 0-152 15</inkml:trace>
          <inkml:trace contextRef="#ctx0" brushRef="#br2" timeOffset="-24554.7946">28080 3999 445 0,'0'0'72'0,"0"0"-8"16,0 0-9-16,-65 124-11 0,54-73-8 16,2 8-1-16,3-2-7 0,3 4-2 15,3-2-9-15,0-4-6 0,9-4-3 16,9-5-4-16,2-1-1 0,4-8-6 15,0-6-9-15,2-13-21 0,2-10-40 0,-2-8-201 16,5-8-47-16</inkml:trace>
          <inkml:trace contextRef="#ctx0" brushRef="#br2" timeOffset="-24020.2073">28491 5170 842 0,'0'0'28'15,"0"0"-3"-15,0 0-14 0,0 0-10 0,0 0-2 16,0 0 1-16,0 0 3 0,0 0-3 16,-30 121 1-16,20-77-7 0,1 0-12 15,1 1-30-15,-1-5-121 0,3-3-156 16,0-12-18-16</inkml:trace>
          <inkml:trace contextRef="#ctx0" brushRef="#br2" timeOffset="-25843.1311">27902 4841 473 0,'0'0'56'0,"0"0"-11"0,0 0-11 15,0 0-9-15,0 0-6 0,0 0-2 16,0 0-3-16,0 0 3 0,0 0 2 16,-120 27 2-16,97 16-2 0,4 6-6 0,1 2-2 15,4-1 0-15,5-2-4 16,8-3 1-16,1-2 3 0,1-9-4 15,13-2 4-15,4-10-5 0,0-7-1 16,1-8 0-16,5-7-1 0,-1-5-2 0,7-12-3 16,-7-13 4-16,-5-5-4 0,-5-9 1 15,-10-6 1-15,-3-5-2 0,-3-3 1 16,-10-1-1-16,-8 3 1 0,1 5 0 16,-1 12 0-16,4 12-4 0,8 11-4 15,-6 10-9-15,6 6-19 0,-6 0-35 0,0 0-172 16,3 4-76-16</inkml:trace>
          <inkml:trace contextRef="#ctx0" brushRef="#br2" timeOffset="-26472.1554">27326 5099 314 0,'0'0'73'0,"0"0"-13"0,0 0-14 15,0 0-3-15,0 0-7 0,0 0-1 0,-129 27-3 16,105-5 2-16,1 6 3 0,-1 8-9 16,3 4-1-16,5-1-9 0,4 0-5 15,6-1-1-15,6-6-1 0,1-4-1 16,8-11-1-16,9-6 1 0,5-3-5 15,5-8 3-15,7-3-2 0,1-14-2 0,-1-10 3 16,-2-11-2-16,-5-6-3 0,-5-10 2 16,-10-13-4-16,-7-5 3 0,-6-9 0 15,-9-2-2-15,-10-1 3 0,-10 4-3 16,-5 10 2-16,-11 14-2 0,-5 12 1 16,-9 16-2-16,2 8-3 0,-4 13-4 0,1 7-17 15,5 0-32-15,4 16-180 16,9 3-98-16</inkml:trace>
        </inkml:traceGroup>
        <inkml:traceGroup>
          <inkml:annotationXML>
            <emma:emma xmlns:emma="http://www.w3.org/2003/04/emma" version="1.0">
              <emma:interpretation id="{A94C24D5-AC88-498D-BD8C-A955C785DAE4}" emma:medium="tactile" emma:mode="ink">
                <msink:context xmlns:msink="http://schemas.microsoft.com/ink/2010/main" type="inkWord" rotatedBoundingBox="31410,14203 28510,15781 27636,14176 30536,12598"/>
              </emma:interpretation>
            </emma:emma>
          </inkml:annotationXML>
          <inkml:trace contextRef="#ctx0" brushRef="#br2" timeOffset="-30987.2504">24580 6701 268 0,'0'0'82'0,"0"0"-8"0,0 0-16 0,0 0-10 16,0 0-7-16,0 0-8 15,0 0-3-15,0 0-10 0,0 0-3 16,3-30-5-16,-3 24-4 0,-3-7 0 16,-2 8 1-16,1 1-3 0,-8-6-1 0,6 8 2 15,0-2-4-15,-8-1 4 0,7 3 0 16,-2 0-2-16,-6 0 2 0,6 2-1 16,-6 0-2-16,-1 0 1 0,0 0 0 15,-4 2 0-15,7 5 4 0,-7 6-4 16,2 1 0-16,3 0 0 0,-3 9-1 0,3-1 0 15,2 0 0-15,2 4-1 0,2 0 3 16,3 2-3-16,-1 1 4 16,2 2-2-16,4-2 2 0,-2-3-2 15,3 0 1-15,0 3-1 0,0-1 1 0,0 8-2 16,7-7 1-16,4-6 1 0,2-2 1 16,7-5-2-16,-7-8 0 0,7-2-1 15,-1 1-1-15,-2-5 0 0,7-2-1 16,-2 0 0-16,-2-2-1 0,6-11 1 15,-5-4 1-15,-5-6-2 0,1-1 1 0,-7-9-2 16,-1-4 0-16,-4-9 0 0,-5-3 0 16,0-2-2-16,0-3-1 0,-9 6 0 15,0 6-3-15,0 13 3 0,-2 7-1 16,2 8 1-16,-1 6 1 0,1-3-2 16,1 6-5-16,4 2-13 0,-2 3-25 15,-5 3-140-15,-1 5-136 0</inkml:trace>
          <inkml:trace contextRef="#ctx0" brushRef="#br2" timeOffset="-29131.819">24996 6453 514 0,'0'0'55'0,"0"0"-14"0,0 0-11 15,0 0-7-15,0 0-6 0,0 0-1 16,0 0-1-16,0 0-3 0,0 0 1 15,0 0 2-15,-10-11 0 0,10 9 0 16,0-8-2-16,0 4-5 0,0-8 0 0,4 1 0 16,7 2-1-16,2-3 2 0,5-1-4 15,3-2 1-15,3 6-2 0,3 0 1 16,3 1 2-16,5 2-3 0,-2 5 4 16,0-1-3-16,-3 4 0 0,-1 4 0 15,-11 2-2-15,0 7-3 0,-8 2 2 0,-1-4-2 16,-3 11 0-16,-6 3-1 15,-6-1 1-15,-13 9 0 0,-5-2 1 16,-8-6 0-16,1 1-1 0,1-7 0 16,10-5-1-16,4-8 1 0,11-1 0 0,5-5 1 15,-1 0-2-15,1 0 0 0,0 0 0 16,15 0-2-16,12-11 3 0,7-3 1 16,4 4 1-16,2 1 0 0,-5 2 1 15,-8 5 1-15,-3 2-2 0,-4 0-1 16,-8 4-2-16,0 12 0 0,-8 3 1 0,-4 6-1 15,-6 8 2-15,-12 0-2 0,-6-2 1 16,-9 0 1-16,-3-2-1 0,-3-4 1 16,-3 1-1-16,0-9 0 15,3-4-2-15,10-4-2 0,2-9-6 0,9 0-15 16,1 0-19-16,-5-11-49 0,8 2-154 16,-4-10-74-16</inkml:trace>
          <inkml:trace contextRef="#ctx0" brushRef="#br2" timeOffset="-27315.9875">26472 5618 700 0,'0'0'61'0,"0"0"-11"0,0 0-20 16,0 0-18-16,0 0-2 0,0 0-2 15,0 0 0-15,0 0-2 0,0 0-2 0,-70 128-2 16,40-77 0-16,-3 4-3 15,-8-2 0-15,-3-1-24 0,-7-2-64 0,-9-9-222 16,2-4-41-16</inkml:trace>
          <inkml:trace contextRef="#ctx0" brushRef="#br2" timeOffset="-27479.9157">26124 5666 770 0,'0'0'39'0,"0"0"-10"0,0 0-13 16,0 0-9-16,132 64-3 0,-105-39-2 15,2 2-1-15,-5-1-1 16,3 1-1-16,-6-1-2 16,0-3-3-16,-5 2-10 0,-4-5-15 0,-3-3-21 0,-4 7-38 15,-4-9-96-15,1-3-117 0</inkml:trace>
          <inkml:trace contextRef="#ctx0" brushRef="#br2" timeOffset="-28429.0476">25718 6177 787 0,'0'0'19'0,"0"0"3"0,114 75-8 15,-87-35-5-15,-9 5-4 0,-4 9-2 16,-10 3-2-16,-4 4 0 0,-7 2-1 15,-13 3-1-15,-8-3 1 0,-9 1-7 16,-5 3-15-16,-6-8-47 0,-4-5-179 0,-5-13-80 16</inkml:trace>
          <inkml:trace contextRef="#ctx0" brushRef="#br2" timeOffset="-28611.1643">24855 6327 533 0,'0'0'54'0,"0"0"-16"0,0 0-14 0,0 0-8 15,0 0-5-15,0 0 3 0,0 0 6 16,0 0 0-16,0 0 2 0,-126 141-1 16,114-90 0-16,7 4-2 15,5-1-1-15,2 5-5 0,16-6-3 0,6-2-5 16,7-4-2-16,4-4-3 0,4-7-6 16,3-10-21-16,8-8-35 0,-5-12-137 15,9-6-127-15</inkml:trace>
          <inkml:trace contextRef="#ctx0" brushRef="#br2" timeOffset="-33571.1976">23454 6083 463 0,'0'0'70'0,"0"0"-14"15,0 0-14-15,0 0-5 0,0 0-6 16,0 0-3-16,0 0-3 0,0 0-6 16,0 0-3-16,0 0 0 0,-18 2-4 15,45 1-2-15,-2 2-4 0,13 0-3 16,4-4 1-16,3 1-1 0,9 1 0 15,11 0 0-15,10-3 3 0,12 0 2 0,15 0 2 16,13 0 3-16,15-3 1 16,9-8-2-16,7-3-3 0,-5 1-3 15,-9 0-3-15,-10 0-2 0,-15-1-1 0,-16 3 1 16,-15 0-2-16,-15 4 0 0,-20 1-1 16,-20 4 0-16,-12 2-1 0,-9 0 1 15,0 0-2-15,0 0 0 0,0 0-1 16,0 0-4-16,-18 0-5 0,-8 0-16 15,-10 7-21-15,-1-3-36 0,2 3-89 0,-6-4-134 16</inkml:trace>
          <inkml:trace contextRef="#ctx0" brushRef="#br2" timeOffset="-33062.6544">23760 6874 513 0,'0'0'69'0,"0"0"-6"15,0 0-17-15,0 0-9 0,-126 71-5 16,105-47-3-16,0 6-8 0,6-1-5 0,4-5-3 15,4 0-3-15,5-7-1 0,2-1-1 16,2 3 0-16,7-8 2 16,9-2 1-16,9-9-3 0,6 0-2 15,8-12-2-15,-4-12-2 0,1-4-1 0,-7-8 2 16,-6-2-3-16,-10-10 1 0,-6-3-2 16,-9-6 2-16,-6-5-1 0,-17 1 0 15,-7 3 0-15,-8 7 2 0,-4 11-2 16,-4 8 3-16,-2 12-4 0,-4 11-2 15,4 9-2-15,-1 5-4 0,1 16-12 0,-3 6-35 16,4 6-127-16,2-2-147 0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10:07.164"/>
    </inkml:context>
    <inkml:brush xml:id="br0">
      <inkml:brushProperty name="width" value="0.05833" units="cm"/>
      <inkml:brushProperty name="height" value="0.058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EDE1CD6-D6FC-4295-9ED3-5F6D51853584}" emma:medium="tactile" emma:mode="ink">
          <msink:context xmlns:msink="http://schemas.microsoft.com/ink/2010/main" type="writingRegion" rotatedBoundingBox="21581,16986 33132,14948 33777,18602 22226,20640">
            <msink:destinationLink direction="with" ref="{48108FB4-B616-4760-B40D-B916A6561232}"/>
          </msink:context>
        </emma:interpretation>
      </emma:emma>
    </inkml:annotationXML>
    <inkml:traceGroup>
      <inkml:annotationXML>
        <emma:emma xmlns:emma="http://www.w3.org/2003/04/emma" version="1.0">
          <emma:interpretation id="{69CDB0B9-8C48-47E4-8900-F0FBBDB7555F}" emma:medium="tactile" emma:mode="ink">
            <msink:context xmlns:msink="http://schemas.microsoft.com/ink/2010/main" type="paragraph" rotatedBoundingBox="21581,16986 33132,14948 33539,17254 21988,192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BF454E-15BE-41F0-9900-00F8A3B66785}" emma:medium="tactile" emma:mode="ink">
              <msink:context xmlns:msink="http://schemas.microsoft.com/ink/2010/main" type="line" rotatedBoundingBox="21581,16986 33132,14948 33539,17254 21988,19292"/>
            </emma:interpretation>
          </emma:emma>
        </inkml:annotationXML>
        <inkml:traceGroup>
          <inkml:annotationXML>
            <emma:emma xmlns:emma="http://www.w3.org/2003/04/emma" version="1.0">
              <emma:interpretation id="{2D7ED9C4-BF0A-4BFF-9DF5-0E902D886B2C}" emma:medium="tactile" emma:mode="ink">
                <msink:context xmlns:msink="http://schemas.microsoft.com/ink/2010/main" type="inkWord" rotatedBoundingBox="21659,17428 24684,16894 25013,18758 21988,1929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27538 6736 525 0,'0'0'75'0,"0"0"-18"15,0 0-14-15,0 0-3 0,0 0-6 0,0 0-4 16,0 0-5-16,0 0-5 0,161-20-5 16,-101 13-4-16,7-2-6 0,3 2-3 15,-1-2-1-15,-6 1-4 16,-5 3-3-16,-12-1-7 0,-13 4-15 0,-15-1-15 16,-9 3-26-16,-9 0-44 0,0 0-159 15,0 0-25-15</inkml:trace>
          <inkml:trace contextRef="#ctx0" brushRef="#br0" timeOffset="-321.4174">27850 6628 529 0,'0'0'67'0,"0"0"-13"0,0 0-17 16,0 0-12-16,0 0-5 0,0 0-2 0,0 0 0 16,0 0 1-16,0 0 1 0,9 16-2 15,-6 13-1-15,-2 9-5 0,-1-1-2 16,0 6-2-16,0 1-3 0,0 2-1 16,-6 2-1-16,-1-4-2 0,1 1 1 15,-2-4-1-15,4-12 2 0,2-1-3 16,1-13 0-16,-2-7-3 0,3 1-1 15,0-9-7-15,-2 0-16 0,2 0-37 16,0 0-114-16,-5-4-140 0</inkml:trace>
          <inkml:trace contextRef="#ctx0" brushRef="#br0" timeOffset="1539.1097">28995 6152 784 0,'0'0'24'16,"0"0"0"-16,0 0-3 0,128 121-10 16,-112-76-2-16,-10 7-6 0,-6-1-2 15,-6 5 0-15,-16 6-4 0,-11-2-4 16,-8 4-12-16,-2 0-15 0,-4-7-45 15,0-4-223-15,-1-13-22 0</inkml:trace>
          <inkml:trace contextRef="#ctx0" brushRef="#br0" timeOffset="917.857">28487 6351 389 0,'0'0'84'0,"0"0"-11"0,0 0-19 15,0 0-11-15,0 0-10 16,0 0-6-16,0 0-1 0,0 0-3 16,0 0-1-16,-33-62-1 0,46 57-2 0,11 2-3 15,2 3-3-15,4 0-4 0,-7 0-3 16,-2 1-5-16,-3 10-2 0,0 4 1 16,-3-1-3-16,-3 4 2 0,-6-7 2 15,-5-5-3-15,2 12 1 0,-3 0 1 16,0-1-2-16,-9 7 2 0,3-12 1 0,2-5-2 15,1-1 0-15,3-6-1 0,0 0 0 16,0 4 3-16,0 1 0 0,13 1 1 16,7 1 1-16,-2-5 1 0,6 3-2 15,-9-5 1-15,-6 0 0 0,5 3-2 16,-7 0 1-16,-1-1-1 0,-4 11 0 16,-7 1-1-16,-14 10 2 0,-12 4-2 15,-5 2-3-15,-3-7 0 0,-3-2-6 16,0-4-5-16,5-1-10 0,2-5-18 15,9-4-33-15,11-6-91 0,2-1-141 0</inkml:trace>
          <inkml:trace contextRef="#ctx0" brushRef="#br0" timeOffset="1371.6157">28362 6179 523 0,'0'0'59'0,"0"0"-3"0,0 0-5 16,-99 135-14-16,72-74-11 0,4 4-2 16,7 1-7-16,2-1-3 15,10-5-4-15,4-2-2 0,4-7-4 0,11-7-2 16,8-7-6-16,2-10-11 0,-4-11-29 16,8-10-74-16,0-6-190 0,4-17-12 15</inkml:trace>
          <inkml:trace contextRef="#ctx0" brushRef="#br0" timeOffset="192.8598">27671 7212 720 0,'0'0'70'15,"0"0"-16"-15,0 0-21 0,0 0-21 0,159 7-3 16,-102-20-8-16,3 2 0 0,-1-3-3 15,0 1-7-15,-2-2-21 16,-3-2-40-16,0-2-237 0,-1 1-37 16</inkml:trace>
          <inkml:trace contextRef="#ctx0" brushRef="#br0" timeOffset="1857.5729">28687 7192 827 0,'0'0'22'0,"0"0"0"0,0 0 2 16,-33 134-12-16,30-87-10 0,3 0-3 15,0 4-11-15,0-2-56 0,-2-4-247 0,-1-12-37 16</inkml:trace>
        </inkml:traceGroup>
        <inkml:traceGroup>
          <inkml:annotationXML>
            <emma:emma xmlns:emma="http://www.w3.org/2003/04/emma" version="1.0">
              <emma:interpretation id="{222A49AF-5BE5-44CB-941E-E90D91A4B5ED}" emma:medium="tactile" emma:mode="ink">
                <msink:context xmlns:msink="http://schemas.microsoft.com/ink/2010/main" type="inkWord" rotatedBoundingBox="25596,16278 29212,15640 29563,17631 25947,1826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92098.2323">23515 8210 765 0,'0'0'55'16,"0"0"-6"-16,0 0-16 0,0 0-15 15,0 0-9-15,0 0-1 0,0 0-3 16,127-33-2-16,-112 57 4 0,-6 10-6 15,-8 3 5-15,-1 7-6 0,0 7-1 16,-1 2 1-16,-8 1-1 0,-5 2 1 0,4-1-4 16,-7-4-2-16,5-5-8 0,-1-8-10 15,2-14-21-15,3-9-30 0,7-9-127 16,1-6-130-16</inkml:trace>
          <inkml:trace contextRef="#ctx0" brushRef="#br1" timeOffset="91867.274">23511 8166 672 0,'0'0'50'0,"0"0"-11"15,0 0-16-15,0 0-10 0,0 0-6 16,0 0 1-16,0 0-5 0,0 0 3 16,0 0-5-16,-98 139 2 0,70-99 0 15,-1-5 1-15,3-2 0 0,4-4 2 16,4-9 0-16,9-9-1 0,4-5 1 0,5-6 0 15,-1 0-1-15,1 0 3 0,0 0 0 16,19 0 1-16,13 0-1 0,10-6-2 16,3-7-2-16,2-2-1 15,-1 1-1-15,-4 3-1 0,-13 2-2 0,-11 5-6 16,-9 4-7-16,-4 0-15 0,-1 0-30 16,-2 8-79-16,-2 9-181 0,-6 2-10 15</inkml:trace>
          <inkml:trace contextRef="#ctx0" brushRef="#br1" timeOffset="92668.6167">23959 8018 833 0,'0'0'10'16,"0"0"2"-16,77 170 3 0,-64-97-9 16,-5 6 1-16,-8 6-4 0,-9 1-5 15,-15 4 3-15,-10-2-4 0,-8-5-1 0,-4-9-10 16,-5-7-14-16,-2-8-41 15,2-13-148-15,0-14-109 0</inkml:trace>
          <inkml:trace contextRef="#ctx0" brushRef="#br1" timeOffset="92485.2007">23219 7998 542 0,'0'0'32'16,"0"0"-3"-16,0 0-4 0,0 0-5 15,-114 86 2-15,85-35 4 0,1 6-4 0,1 10 2 16,3 3-7-16,6 3-2 0,7-1 3 16,7 1-7-16,4-1 1 0,13-7-6 15,11-5-2-15,9-9-6 0,5-11-5 16,5-16-22-16,4-10-39 0,0-14-172 16,4-7-83-16</inkml:trace>
          <inkml:trace contextRef="#ctx0" brushRef="#br0" timeOffset="-7568.3725">25028 7375 850 0,'0'0'18'0,"0"0"0"15,0 0-3-15,0 0-10 0,0 0-3 16,0 0-1-16,0 0 0 0,0 0-3 15,16 154-4-15,-13-104-18 0,-3-6-33 0,2-11-145 16,1-5-132-16</inkml:trace>
          <inkml:trace contextRef="#ctx0" brushRef="#br0" timeOffset="-2896.8286">26570 6123 585 0,'0'0'48'16,"0"0"-3"-16,0 0-13 0,0 0-5 15,175-4-3-15,-88-3 4 0,20-1 0 16,20-3-1-16,21-5-3 0,20-4-7 15,11 0-6-15,4-3-5 0,-4 0-5 16,-12 6-2-16,-18-1-2 0,-24 7-3 0,-26 0-3 16,-19 4-4-16,-29 3-3 15,-24-1-6-15,-15 5-4 0,-12 0-4 16,0 0-8-16,0 0-24 0,-9 0-80 0,-12 7-156 16</inkml:trace>
          <inkml:trace contextRef="#ctx0" brushRef="#br0" timeOffset="-2303.1418">27190 6918 539 0,'0'0'62'0,"0"0"-12"0,0 0-8 15,-130 38-12-15,99-14-3 0,7 7-4 16,1 5-1-16,7-3-4 0,4-7-1 0,7-1 3 16,5-1-6-16,3-3 1 0,12 3-6 15,8-10-2-15,5-7-3 0,7-7-1 16,5-7 1-16,-1-15-7 0,4-5 4 16,-6-7-5-16,-7-4 3 0,-4-7 1 15,-14-3-1-15,-9-5 2 0,-3-3-2 16,-20 3 3-16,-8 4-3 0,-10 2 2 15,-7 11 0-15,-2 8-1 0,2 10 1 16,-1 7-8-16,1 5-13 0,6 2-32 16,1 4-95-16,0 4-177 0,8 5-14 0</inkml:trace>
          <inkml:trace contextRef="#ctx0" brushRef="#br1" timeOffset="99513.7297">28189 9020 770 0,'0'0'31'0,"0"0"-1"0,0 0-11 16,0 0-8-16,142-2-4 0,-111 13-4 15,-5 2-2-15,-5 5-2 0,-9-2-1 0,-8 3 5 16,-4 5-4-16,0-3 5 0,-1-2-3 16,-10-2 0-16,4-6 2 0,2-6 0 15,4 3 1-15,1-8 2 0,0 0 0 16,0 0 1-16,1 0-2 0,22 0-3 16,7-16-6-16,17-11-20 0,7-8-80 15,0-11-217-15,7-5-34 0</inkml:trace>
          <inkml:trace contextRef="#ctx0" brushRef="#br1" timeOffset="99152.6682">28143 8109 763 0,'0'0'16'16,"0"0"0"-16,69 137 7 0,-56-80-9 15,-2 7-3-15,-7 1-1 0,-4 4-5 16,-1 1-2-16,-13-3-2 0,-5-2 0 16,-7-4-2-16,2-6-2 0,0-8-9 15,0-3-20-15,0-9-51 0,6-11-200 0,-2-11-46 16</inkml:trace>
          <inkml:trace contextRef="#ctx0" brushRef="#br1" timeOffset="97555.5538">26477 9091 753 0,'0'0'54'0,"0"0"-5"16,0 0-13-16,0 0-15 0,0 0-6 15,0 0-1-15,164-7-8 0,-98-6-3 16,11-2-5-16,7-2-2 0,2 0-4 15,-1-2-15-15,-2 4-44 0,-11-7-251 16,-3 8-40-16</inkml:trace>
        </inkml:traceGroup>
        <inkml:traceGroup>
          <inkml:annotationXML>
            <emma:emma xmlns:emma="http://www.w3.org/2003/04/emma" version="1.0">
              <emma:interpretation id="{974568AF-C371-41C4-8B74-39B5DA1B9419}" emma:medium="tactile" emma:mode="ink">
                <msink:context xmlns:msink="http://schemas.microsoft.com/ink/2010/main" type="inkWord" rotatedBoundingBox="29802,16080 33226,15476 33495,17005 30072,1760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93781.4799">24850 8879 763 0,'0'0'36'0,"0"0"-4"0,0 0-8 16,0 0-8-16,0 0-2 0,-105 115-5 16,68-60-2-16,-9 5 1 0,-3 4-5 15,-2 0 2-15,-2-2-6 0,2-3-6 16,3-2-25-16,3-9-136 0,3-9-165 0,0-21-26 15</inkml:trace>
          <inkml:trace contextRef="#ctx0" brushRef="#br1" timeOffset="93603.0624">24464 8932 760 0,'0'0'47'0,"0"0"-6"0,0 0-13 16,0 0-11-16,0 0-6 0,135 34-1 15,-106-10-4-15,-1 4-1 0,1 3-2 16,3 7-1-16,-4-2 2 0,2 3-5 0,-3 1 2 16,-3-5-5-16,-1-4-5 0,-11-7-10 15,0-3-15-15,-2 5-23 0,-5-11-52 16,1 3-202-16,-3-10-17 0</inkml:trace>
          <inkml:trace contextRef="#ctx0" brushRef="#br1" timeOffset="93069.2991">23237 9624 777 0,'0'0'30'16,"0"0"1"-16,0 0-7 15,0 0-14-15,0 0-8 0,119 5-3 0,-116 12 0 16,-3 12 0-16,-7 5 1 0,-13 15 0 16,-4-2 2-16,-3-2-2 0,3-2 3 15,3-6 1-15,7-12 2 0,5-1 2 16,5-10 2-16,4 1 2 0,10 0 0 15,14-9-2-15,12-3-6 0,11-3-2 16,6-17-2-16,8-5-8 16,4-5-9-16,1-9-43 0,0-3-164 0,-7-13-120 0</inkml:trace>
          <inkml:trace contextRef="#ctx0" brushRef="#br1" timeOffset="95163.6797">25888 8643 544 0,'0'0'51'0,"0"0"-11"0,0 0-10 0,0 0-4 16,0 0-2-16,-118-53-1 0,90 56 0 16,-7 11-4-16,2 14 2 0,0 4 0 15,2 9-3-15,5 4 0 0,3 2-7 16,8-1-3-16,8-2-1 0,7-4 0 15,10-7 1-15,16-3 0 0,9-12-1 16,8-7-1-16,7-8-2 0,2-3-1 0,1-15-1 16,-2-10 0-16,-7-10 1 0,-4-6 0 15,-10-11 2-15,-9-8 0 0,-10-6-1 16,-10-5-1-16,-1-4 0 0,-12 5-3 16,-9 2 2-16,-7 7-1 0,-7 9-1 15,-7 10 0-15,-9 9-6 0,-11 12 0 0,-8 10-5 16,-11 11-8-16,-8 8-18 15,3 13-61-15,-1 6-223 0,9 6-27 16</inkml:trace>
          <inkml:trace contextRef="#ctx0" brushRef="#br1" timeOffset="97019.4184">26782 8537 500 0,'0'0'59'0,"0"0"-5"0,0 0-11 0,0 0-12 16,0 0-4-16,0 0 2 0,0 0-2 16,9-124 1-16,-7 118-4 0,-1-1-3 15,2 0-2-15,-3 7-4 0,0-2-5 16,0 2-5-16,0 0-2 0,2 0-3 15,-2 0 1-15,0 2 1 0,0 20 2 0,0 10 2 16,0 9 1-16,0 1 2 0,0 2-1 16,0 2-2-16,0 4 1 15,3-4-5-15,-2 0 1 0,2-2-2 16,-3-13-1-16,0-2 0 0,2-10 0 0,-2-10-3 16,0-1 1-16,0-8-5 0,0 0-6 15,0 0-12-15,0 3-28 0,0-3-55 16,0 0-209-16,0-20-20 0</inkml:trace>
          <inkml:trace contextRef="#ctx0" brushRef="#br1" timeOffset="97363.3538">26367 8451 633 0,'0'0'49'0,"0"0"2"0,0 0-4 16,0 0-7-16,0 0-12 0,0 0-5 0,0 0-6 15,146 2-7-15,-69-2-4 0,8 0-2 16,9 0-3-16,2-2 1 16,0-2-3-16,-6 2-2 0,-9 2-2 15,-7-3-8-15,-15 3-15 0,-17 0-17 0,-18 0-28 16,-6 7-59-16,-14-3-176 0,1 0 5 16</inkml:trace>
          <inkml:trace contextRef="#ctx0" brushRef="#br1" timeOffset="98540.3624">27647 8345 453 0,'0'0'72'16,"0"0"-18"-16,0 0-13 0,0 0-3 0,0 0-2 16,0 0 0-16,0 0-2 0,0 0-3 0,0 0-1 15,0 0-8-15,13-71-5 16,-7 60-4-16,-3 4-6 0,2 3 0 15,-5 4-1-15,0-2-1 0,0 2-1 16,1-2 0-16,2 0-2 0,-3-1 0 0,2 1-1 16,-2-1 1-16,3 3 0 0,-3-3 0 15,1 0-5-15,2-7 4 0,-1 2-4 16,2-5 4-16,1 0 1 0,-1 2 0 16,1-1 1-16,1 1 0 0,-2-4 1 15,-1 9 1-15,2 1-1 0,-4-1-1 0,1-1 1 16,1 1 0-16,-2-1-1 15,-1 7 1-15,0-1-2 0,0 1 0 16,3-3 0-16,-3 0-1 0,2 1 1 16,-2 1 0-16,0-1 0 0,3-3-1 0,-3 4 0 15,0-1 1-15,1-1-1 0,-1 3-1 16,0-2 0-16,3 2 1 0,-3 0-2 16,0 0 0-16,0 0 0 0,0 16-1 15,-9 10 1-15,-4 9 2 0,-5-1 3 16,-2 0-3-16,1 3 3 0,-4-2-3 0,4-4-2 15,4-3 1-15,2-6 0 0,6-1 1 16,2-8-2-16,2-4 1 0,2 9 0 16,1-9-1-16,0 6 1 15,1 4-1-15,8-8 1 0,5 3 1 0,-3-7-2 16,7-6 1-16,6 2-1 0,3-3 0 16,3-3 0-16,-2-5 1 0,-1-6-1 15,-4-2 0-15,-2-2-1 0,-1-6 0 16,-2 3 1-16,-3-1-1 0,-3 5 3 15,-2-2-2-15,-2 6 1 0,-7 7 0 0,4-9-1 16,-4 8 1-16,-1 0 1 0,3 1-1 16,-3 6 1-16,0 0 1 0,0 0-2 15,0 0 1-15,-3 11 0 16,-7 10 0-16,-4 12 1 0,1 7 1 0,2 5-2 16,1 0 1-16,-2 6-3 0,-1 3 1 15,0-1-1-15,-1-2 0 0,1-3-4 16,-1-6-3-16,4-6-14 0,1-9-29 15,4-15-112-15,5-3-175 0,-9-12-16 16</inkml:trace>
          <inkml:trace contextRef="#ctx0" brushRef="#br1" timeOffset="98951.9485">27367 8057 412 0,'0'0'56'0,"0"0"4"16,0 0-11-16,0 0-2 0,0 0 0 15,0 0-1-15,0 0-2 0,-60 144-9 16,55-82-5-16,5 4-11 0,0 2-6 15,0-1-5-15,0-5-6 0,9-5 0 0,5-4-4 16,1-8-4-16,4-6-11 0,-5-12-20 16,4-12-38-16,5-4-126 0,1-11-116 15</inkml:trace>
          <inkml:trace contextRef="#ctx0" brushRef="#br1" timeOffset="87479.5018">21405 8793 866 0,'0'0'45'0,"0"0"-8"0,0 0-14 15,0 0-15-15,0 0-4 0,0 0-1 0,0 0 1 16,0 0 2-16,0 0-5 0,18 120-2 16,-9-64 0-16,-2 2-3 0,-4 2 3 15,-3 6-9-15,0 0-20 0,-12 0-69 16,-6-3-235-16,-10-17-39 0</inkml:trace>
        </inkml:traceGroup>
      </inkml:traceGroup>
    </inkml:traceGroup>
    <inkml:traceGroup>
      <inkml:annotationXML>
        <emma:emma xmlns:emma="http://www.w3.org/2003/04/emma" version="1.0">
          <emma:interpretation id="{CA1BA3BC-FAFA-4A76-9D94-DDA7C3340C6A}" emma:medium="tactile" emma:mode="ink">
            <msink:context xmlns:msink="http://schemas.microsoft.com/ink/2010/main" type="paragraph" rotatedBoundingBox="29718,17711 32484,17134 32819,18744 30053,1932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E238A33-07C7-4273-B543-59C0623F7F4B}" emma:medium="tactile" emma:mode="ink">
              <msink:context xmlns:msink="http://schemas.microsoft.com/ink/2010/main" type="line" rotatedBoundingBox="29718,17711 32484,17134 32819,18744 30053,19320"/>
            </emma:interpretation>
          </emma:emma>
        </inkml:annotationXML>
        <inkml:traceGroup>
          <inkml:annotationXML>
            <emma:emma xmlns:emma="http://www.w3.org/2003/04/emma" version="1.0">
              <emma:interpretation id="{904567C4-FCF2-4302-8839-4BCA3E6B9A8F}" emma:medium="tactile" emma:mode="ink">
                <msink:context xmlns:msink="http://schemas.microsoft.com/ink/2010/main" type="inkWord" rotatedBoundingBox="29718,17711 32484,17134 32819,18744 30053,1932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1" timeOffset="102966.4319">27247 10009 190 0,'0'0'59'0,"0"0"-1"0,0 0-2 16,0 0-5-16,0 0-3 0,0 0-4 0,0 0-5 16,0 0-2-16,0 0-2 0,0 0-4 15,-24-30-6-15,24 27-7 0,-2 1-3 16,-1 0-3-16,2-1-3 0,-2 2 1 16,3-1-1-16,-2-1-1 0,2 1 0 15,-3-1-4-15,3 2 0 0,0-1 2 16,0-6 1-16,0 0 3 0,9-3-1 15,8-5-1-15,-7 10 1 0,8-1-2 0,-7 1 0 16,-5 4-2-16,7-3-1 16,-5 3 1-16,-2 0 0 0,12 2 1 0,-9 0-3 15,7 0 2-15,10 0 0 0,-2 4-1 16,2 3 1 0,-2 3 0-16,-2 1-1 0,-2 5-1 0,-2 1 0 0,-8-6-3 15,-5 10 1-15,-5 3 0 0,-15 2 0 16,-14 7-2-16,-8-1 2 0,-2-6-6 0,-2-1 1 15,6-8 0-15,8-4-1 0,14-6 2 16,7-3 1-16,6-4-2 0,0 0 0 16,0 0 2-16,1 0 1 15,20-2 1-15,9-7 5 0,8-1-2 0,0 1 2 16,1 2 0-16,-2 3-1 0,1 0 2 16,-11 2 0-16,-9 2-1 15,-9 0-1-15,-9 0-2 0,0 0-3 0,0 6 3 16,-9 11-1-16,-14 7 0 0,-10 8 0 15,-6-7-1-15,-6-3 1 0,2-1-1 0,0-4 0 16,4-1-3-16,2-5-2 0,11-5-3 16,1-4-8-16,2-2-12 0,2-7-23 15,0-5-52-15,6-13-209 0,10 1-12 16</inkml:trace>
          <inkml:trace contextRef="#ctx0" brushRef="#br1" timeOffset="103591.7784">26949 9804 576 0,'0'0'58'0,"0"0"-4"16,0 0-16-16,0 0-17 0,0 0-3 15,0 0 0-15,0 0 2 0,0 0-3 16,-77 116 0-16,58-67-5 0,1 5 0 15,7 4-1-15,8-11-6 0,3 2 2 16,6-8-6-16,15-6-2 0,5-10-2 0,7-1-8 16,8-14-22-16,1-8-42 0,3-2-113 15,1-6-140-15</inkml:trace>
          <inkml:trace contextRef="#ctx0" brushRef="#br1" timeOffset="104378.3253">27433 10691 810 0,'0'0'43'0,"0"0"-5"0,0 0-14 15,0 0-8-15,0 0-6 0,0 0-2 0,0 0-4 16,2 118-3-16,-2-74-3 0,-2-1-5 16,-5 0-21-16,2-3-70 0,-1-14-232 15,5-6-29-15</inkml:trace>
          <inkml:trace contextRef="#ctx0" brushRef="#br1" timeOffset="100573.5271">25416 9762 459 0,'0'0'76'0,"0"0"-10"0,0 0-18 0,0 0-14 16,0 0-4-16,0 0-3 0,0 0-3 16,0 0-5-16,0 0-5 0,33 20-2 15,0-9-2-15,6-2-2 0,10-1 0 16,13-8-2-16,15 0-1 0,16 0 0 15,17-5 2-15,22-9 1 0,21-2 6 0,17-3 4 16,14 0 0-16,5 0-2 0,-4 1-4 16,-11 3-3-16,-14-2-2 0,-22 6-4 15,-18 0-2-15,-20 1-1 16,-19 2-4-16,-18-1 4 0,-18 4-1 0,-15 3 1 16,-12 1 0-16,-10-2-2 0,-1 3 2 15,-7 0-4-15,0 0 0 0,0 0-2 16,0 0-4-16,-16 0-4 0,-11 0-4 15,-8 9-7-15,-1-1-13 0,-2 2-30 16,1-2-111-16,-2-4-143 0</inkml:trace>
          <inkml:trace contextRef="#ctx0" brushRef="#br1" timeOffset="101596.4359">26671 10327 556 0,'0'0'54'16,"0"0"-10"-16,0 0-16 0,0 0-8 15,0 0 1-15,0 0-3 0,0 0 2 0,0 0-2 16,0 0 2-16,-75-22-2 0,36 55-2 16,1 9-5-16,2 9-1 0,3 2-4 15,7 2 1-15,7-1-2 0,10-4 0 16,9-7 1-16,9-2 2 0,15-10 0 16,10-9 0-16,9-8-2 0,8-12-2 0,1-2 0 15,4-13-1 1,-5-17-2-16,-7-7-1 0,-10-12 1 0,-8-6-3 15,-14-3 2-15,-12-3 0 0,-5 7 0 16,-16 6-3-16,-10 8 3 16,-8 16-1-16,-7 9-1 0,-3 11 0 0,-7 4-9 0,1 6-11 15,2 10-19-15,9 5-28 0,7 2-87 16,10 5-160-16</inkml:trace>
          <inkml:trace contextRef="#ctx0" brushRef="#br1" timeOffset="101049.4417">25754 10579 614 0,'0'0'65'0,"0"0"-14"0,0 0-14 16,-117 107-12-16,103-87-8 0,8 1-1 15,6-1-5-15,2-4-1 0,7-1 2 0,10-8-5 16,13-7 0-16,2-10-3 0,17-9-2 16,-4-10 0-16,-3-4-1 0,-7-7 1 15,-5-4-1-15,-11-6 1 16,-12-1-1-16,-9-5 3 0,-11-3-3 0,-20 1 0 16,-11 4 0-16,-8 3 1 0,-13 13-1 0,-3 10 1 15,-5 12-1-15,0 13 0 16,4 3-1-16,2 14-1 0,13 3-5 15,8 5-11-15,11 0-18 0,10-4-40 16,14 4-96-16,5-8-154 0</inkml:trace>
          <inkml:trace contextRef="#ctx0" brushRef="#br1" timeOffset="103864.3725">27925 9632 776 0,'0'0'45'0,"0"0"-11"0,0 0-14 15,0 0-4-15,106 130-9 0,-100-82-2 16,-6 8-2-16,0-2-1 0,-13 2 3 16,-11 2-5-16,-5-5 3 0,-8-5-6 15,-1-4-6-15,1-5-9 0,-3-14-30 16,4-4-66-16,-1-13-211 0,13-4-14 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47:07.62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13C602A-2446-4AAC-9E8B-94BE97E233C8}" emma:medium="tactile" emma:mode="ink">
          <msink:context xmlns:msink="http://schemas.microsoft.com/ink/2010/main" type="writingRegion" rotatedBoundingBox="13663,2189 14246,2189 14246,2445 13663,2445"/>
        </emma:interpretation>
      </emma:emma>
    </inkml:annotationXML>
    <inkml:traceGroup>
      <inkml:annotationXML>
        <emma:emma xmlns:emma="http://www.w3.org/2003/04/emma" version="1.0">
          <emma:interpretation id="{40F41AA2-88BC-473C-ABD4-9A669091D840}" emma:medium="tactile" emma:mode="ink">
            <msink:context xmlns:msink="http://schemas.microsoft.com/ink/2010/main" type="paragraph" rotatedBoundingBox="13663,2189 14246,2189 14246,2445 13663,24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C06B5A-BBFB-4DDB-A6F3-CD8661B82520}" emma:medium="tactile" emma:mode="ink">
              <msink:context xmlns:msink="http://schemas.microsoft.com/ink/2010/main" type="line" rotatedBoundingBox="13663,2189 14246,2189 14246,2445 13663,2445"/>
            </emma:interpretation>
          </emma:emma>
        </inkml:annotationXML>
        <inkml:traceGroup>
          <inkml:annotationXML>
            <emma:emma xmlns:emma="http://www.w3.org/2003/04/emma" version="1.0">
              <emma:interpretation id="{4D9932C0-E409-4D78-A00E-76531D3BD41F}" emma:medium="tactile" emma:mode="ink">
                <msink:context xmlns:msink="http://schemas.microsoft.com/ink/2010/main" type="inkWord" rotatedBoundingBox="13663,2189 14246,2189 14246,2445 13663,244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9901-6045 353 0,'0'0'68'0,"0"0"-11"0,0 0-9 16,0 0-9-16,0 0-6 0,0 0-4 16,0 0-5-16,0 0-6 0,0 0-8 15,-33-15-3-15,31 15-4 0,2 0-1 16,-3 0 0-16,3 0 3 0,0 3 1 16,0 16 3-16,0 9 0 0,5 5-1 0,5-4-1 15,-1-4-1-15,-1-4-1 0,-2-1 0 16,0-7-1-16,-3-6 2 0,3 4 0 15,-2-8 1-15,-1 2-1 0,2 3 2 16,-5-8-1-16,0 0-1 0,6 3 3 16,-2-3-2-16,11 3 3 0,8-3 0 0,-1 0 0 15,9-11-1-15,2-8-1 0,0-2-1 16,4-3-1-16,1-1-1 16,2-1 0-16,0 1-1 0,2-1 0 15,0 2-1-15,-8 5 1 0,-7 7 0 0,-7 1-1 16,-7 5 0-16,-8 3-1 0,1 1 0 15,-6 2-1-15,0-2-1 0,0 2 0 16,3 0-1-16,-2 0-1 0,-1 0-2 16,0 0-3-16,3 0-12 0,-3 0-17 15,0 0-42-15,0 0-225 0,0 0-25 0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11:52.98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8108FB4-B616-4760-B40D-B916A6561232}" emma:medium="tactile" emma:mode="ink">
          <msink:context xmlns:msink="http://schemas.microsoft.com/ink/2010/main" type="inkDrawing" rotatedBoundingBox="32863,19076 32936,15780 33590,15795 33517,19090" semanticType="verticalRange" shapeName="Other">
            <msink:sourceLink direction="with" ref="{0EDE1CD6-D6FC-4295-9ED3-5F6D51853584}"/>
          </msink:context>
        </emma:interpretation>
      </emma:emma>
    </inkml:annotationXML>
    <inkml:trace contextRef="#ctx0" brushRef="#br0">340 62 378 0,'0'0'64'0,"0"0"4"16,0 0-17-16,0 0-15 0,0 0-5 0,0 0-8 16,0 0 0-16,0 0 0 0,0 0 2 15,-29-54-2-15,29 54 0 0,-1-2-4 16,1 2-1-16,0-3-3 16,0 3-2-16,-3-2-3 0,3 2-3 0,0 0-1 15,0 0-2-15,0 0 0 0,-2-1-1 16,2 1 0-16,0 0 0 0,0 0 0 15,0 0 1-15,0 0 0 0,0 10 1 0,6 1 0 16,3 6-1-16,2 1-1 16,1 2 1-16,1 6-2 0,-1-1 1 0,0-3-1 15,-1 2 1-15,-1-3-1 0,-1 5 1 16,4 0-1-16,-6 3 1 0,5-1 4 16,-3 5-5-16,0-6 7 0,2 2-8 15,-5-7 0-15,3-2 0 0,0 0-1 16,-3-6 2-16,3 7-1 0,-5-5 0 0,1-1 0 15,2 6 0-15,-4-6 1 0,5 9-1 16,-4-2 1-16,1 2-1 0,1 6 0 16,1 2 1-16,1-4-1 15,1 1 0-15,3 0 1 0,-2 1-1 0,-1-3-1 16,0-5 2-16,-3-2-2 0,-1-4 2 16,-2-1 0-16,0 3-2 0,0-2 0 15,-2 3 1-15,2-1-2 0,-1 8 1 16,1 2 1-16,2 2-1 0,-4 2 0 15,4-3 1-15,-2-7 1 0,-2 3-2 0,2-1 4 16,-1-6-3-16,2 5 0 0,-2-6 0 16,2-4 0-16,-1 2-2 0,-1-9 2 15,1 7-1-15,-2-3 1 0,-1 6 0 16,3 0-2-16,-3-8 1 0,2 9 0 16,-2-7 1-16,3 10-2 0,-3-4 2 15,1 2-1-15,-1 1 0 0,0-5 2 16,0 1-3-16,0 4 1 0,0-2 1 15,0 2-2-15,-1 4 1 0,-4-4 0 16,2 6 1-16,-1-1-1 0,2-8 0 0,-1 13-1 16,2-2 1-16,-2 1 0 15,0 9 0-15,0-2 1 0,-2-12 1 16,4 3-4-16,-4-1 2 0,2-6 2 0,2 8-4 16,-4 0 2-16,2-8 0 0,-3 8-1 15,1-1 0-15,1-1 1 0,-2 2 0 0,3-3 2 16,-2 1-2-16,4 5 5 15,-4 4-6-15,2-8 3 0,-1 0-1 16,2 0-1-16,-2 1 2 0,-2 5-1 16,-2 0-1-16,-1-2-1 0,2 5 2 0,-2-3 0 15,-3 6 1-15,-2 3 1 0,2 6 0 16,-4 4-1-16,-1 3-1 0,-1 0 2 16,-4 5-1-16,1-1-2 0,-5 2 3 15,0-5-3-15,2-1 5 0,-3-1-5 16,0-1 0-16,3-3 0 0,-4-11 0 0,2-4 0 15,-4-10 0-15,1-6 0 0,-4-8-25 16,-1-10-42-16,-7-4-267 0,-7-26-45 16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8:32.22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88938890-9A20-4842-A0F1-0F324412C0FB}" emma:medium="tactile" emma:mode="ink">
          <msink:context xmlns:msink="http://schemas.microsoft.com/ink/2010/main" type="writingRegion" rotatedBoundingBox="2818,12516 4656,12399 4717,13365 2880,13482"/>
        </emma:interpretation>
      </emma:emma>
    </inkml:annotationXML>
    <inkml:traceGroup>
      <inkml:annotationXML>
        <emma:emma xmlns:emma="http://www.w3.org/2003/04/emma" version="1.0">
          <emma:interpretation id="{AF75BF2E-1462-48D6-8D21-B59F098CB961}" emma:medium="tactile" emma:mode="ink">
            <msink:context xmlns:msink="http://schemas.microsoft.com/ink/2010/main" type="paragraph" rotatedBoundingBox="2818,12516 4656,12399 4717,13365 2880,134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F96498-29E5-4689-9BEF-36A8113AF17F}" emma:medium="tactile" emma:mode="ink">
              <msink:context xmlns:msink="http://schemas.microsoft.com/ink/2010/main" type="line" rotatedBoundingBox="2818,12516 4656,12399 4717,13365 2880,13482"/>
            </emma:interpretation>
          </emma:emma>
        </inkml:annotationXML>
        <inkml:traceGroup>
          <inkml:annotationXML>
            <emma:emma xmlns:emma="http://www.w3.org/2003/04/emma" version="1.0">
              <emma:interpretation id="{F3D13B6D-7C67-4BF7-BD75-CD8DD6C30A85}" emma:medium="tactile" emma:mode="ink">
                <msink:context xmlns:msink="http://schemas.microsoft.com/ink/2010/main" type="inkWord" rotatedBoundingBox="2818,12516 4656,12399 4717,13365 2880,1348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-429 4881 554 0,'0'0'73'0,"0"0"-13"15,0 0-14-15,0 0-7 0,0 0-2 16,0 0-9-16,0 0-4 0,0 0-5 15,0 0-6-15,5-71-3 0,-5 71-5 0,0 0-3 16,4 0-1-16,-4 4 0 0,0 20 1 16,0 14-1-16,0 10 1 0,0 1-1 15,0 2 1-15,0 0-1 0,-4-6 2 16,4 3-3-16,-5-4 3 0,4-4 1 16,-4-2-2-16,-2-4 4 0,2-9-6 15,-1-3-1-15,2-10 1 0,-1-5-2 16,5 0 1-16,0-7 0 0,-1 0-4 15,1 0-6-15,-8 0-16 0,-1-14-29 16,-1-12-58-16,4-15-203 0,3-4-15 0</inkml:trace>
          <inkml:trace contextRef="#ctx0" brushRef="#br0" timeOffset="-488.0348">-1203 5245 410 0,'0'0'63'0,"0"0"-8"16,0 0-14-16,0 0-3 0,0 0-2 15,0 0-3-15,0 0-5 0,0 0-3 16,0 0-4-16,15-58-3 0,-15 58-5 16,5-2-1-16,-5-1-5 0,0 2-2 0,0-1-2 15,0-1-1-15,0-3-1 0,0-1-1 16,-5 1 1-16,-1-3-1 0,-1 5 2 16,-8-1 0-16,1-1 0 0,-5 2 1 15,-9 3 2-15,3 1 1 0,-13 0-1 16,5 0 1-16,0 0 0 0,0 0 0 0,2 8-1 15,2-2-1-15,0 2 1 0,2 1-3 16,3 2 0-16,5-5 0 16,4 5-2-16,-3 3 3 0,9-6-3 15,-9 8 2-15,7 0 0 0,2-5-1 0,-1 3 5 16,5 1-4-16,1-2 3 0,4 1-3 16,0 5 2-16,0 5-1 0,9-3 1 15,6 4-1-15,4-3 0 0,4-6 1 16,5-6 1-16,4-1-1 0,1-4 2 15,4-3 0-15,3-2 1 0,-3-5-1 0,7-7 0 16,1-8-2-16,-3-4 1 0,-3-4-1 16,-1-5-7-16,-5-1 6 0,-9-8-5 15,-2-4 3-15,-8-8 3 16,-10-10-3-16,-4-4 1 0,-9-7-2 0,-18-2 1 16,-1 8-1-16,-10 7 2 0,-4 13-3 15,-2 13 2-15,-7 8-2 0,8 10 0 16,-7 10 0-16,2 8 1 0,1 0-2 15,5 7-1-15,5 8-1 0,7 6-5 16,7 2-2-16,8 6-10 0,6 0-16 0,4 3-36 16,5 0-134-16,16-4-124 0</inkml:trace>
          <inkml:trace contextRef="#ctx0" brushRef="#br0" timeOffset="252.9024">-519 4720 703 0,'0'0'42'16,"0"0"-8"-16,0 0-7 0,0 0-8 15,0 0-3-15,0 0-2 0,156-83-4 16,-104 70-4-16,3 0-2 0,-2 2-4 0,-2 5-3 15,-6 3-6-15,-4 3-13 0,-8 3-18 16,-14 5-35-16,1 7-75 0,-8-1-157 16</inkml:trace>
          <inkml:trace contextRef="#ctx0" brushRef="#br0" timeOffset="580.3834">-424 5150 634 0,'0'0'47'0,"0"0"-7"0,0 0-7 0,0 0-13 16,0 0-4-16,0 0-3 0,0 0 0 15,164-42 1-15,-98 24-1 16,2 3-3-16,1-4-4 0,-11 7-4 16,-8-1-3-16,-17 6-6 0,-16 3-10 0,-4 4-16 15,-5 0-22-15,-7 2-107 0,4 13-147 0</inkml:trace>
          <inkml:trace contextRef="#ctx0" brushRef="#br0" timeOffset="760.8848">-623 5508 698 0,'0'0'75'16,"0"0"-14"-16,0 0-22 0,0 0-20 0,170 1-9 15,-95-18-4-15,10-3-6 16,0-2-5-16,1 0-14 0,-2 1-30 16,-13-5-132-16,-9 5-147 0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12:58.26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972E5D5D-66AC-4B2C-BDBD-0E482FE6BC1A}" emma:medium="tactile" emma:mode="ink">
          <msink:context xmlns:msink="http://schemas.microsoft.com/ink/2010/main" type="writingRegion" rotatedBoundingBox="3398,6542 21186,6884 21129,9882 3340,9540"/>
        </emma:interpretation>
      </emma:emma>
    </inkml:annotationXML>
    <inkml:traceGroup>
      <inkml:annotationXML>
        <emma:emma xmlns:emma="http://www.w3.org/2003/04/emma" version="1.0">
          <emma:interpretation id="{F27BBF87-3792-4BBB-AC88-62179AC98A44}" emma:medium="tactile" emma:mode="ink">
            <msink:context xmlns:msink="http://schemas.microsoft.com/ink/2010/main" type="paragraph" rotatedBoundingBox="3398,6542 21186,6884 21129,9882 3340,95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BA45D6-ABAC-4F72-85C9-103E389C7BB2}" emma:medium="tactile" emma:mode="ink">
              <msink:context xmlns:msink="http://schemas.microsoft.com/ink/2010/main" type="line" rotatedBoundingBox="3398,6542 21186,6884 21129,9882 3340,9540"/>
            </emma:interpretation>
          </emma:emma>
        </inkml:annotationXML>
        <inkml:traceGroup>
          <inkml:annotationXML>
            <emma:emma xmlns:emma="http://www.w3.org/2003/04/emma" version="1.0">
              <emma:interpretation id="{17C3F3FB-E902-4FB9-9483-AA8F254C7036}" emma:medium="tactile" emma:mode="ink">
                <msink:context xmlns:msink="http://schemas.microsoft.com/ink/2010/main" type="inkWord" rotatedBoundingBox="3393,6808 5272,6845 5240,8521 3360,848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-887-341 389 0,'0'0'62'16,"0"0"-9"-16,0 0-14 0,0 0-8 15,0 0-5-15,0 0-2 0,0 0-2 0,0 0-4 16,0 0 0-16,0 0-2 0,-23-25 2 16,22 25 0-16,1 0-1 0,-3 0-2 15,3 0-1-15,0 0 1 0,0 0-2 16,3-1 0-16,13 1-1 0,11-4 0 16,11 1 1-16,0-3-2 0,1 4 1 0,3-1-2 15,0 0-4-15,0 3-1 16,-14 0-2-16,6 0-1 0,-15 0-1 15,-1 0 0-15,2 0-1 0,-11 0 0 16,0 0-1-16,-9 0 0 0,0 0 0 0,0 0 0 16,0 0 0-16,4 0-2 0,-2 0-3 15,1 0-6-15,-2 0-15 0,-1 0-22 16,3 0-59-16,-1 0-200 0,-2 3-19 16</inkml:trace>
          <inkml:trace contextRef="#ctx0" brushRef="#br0" timeOffset="1081.8291">-60-465 382 0,'0'0'66'16,"0"0"-4"-16,0 0-9 15,0 0-12-15,0 0-2 0,0 0-9 16,0 0-1-16,0 0-2 0,0 0-3 16,0 0-8-16,-24 2-5 0,22-2-1 0,-1 0-4 15,3 0-1-15,0 0 2 0,0 7 3 16,3 4-3-16,3-1 2 0,8 7-5 16,-5-8 2-16,1-3 1 0,4 1 0 15,-8-6 3-15,7-1-3 0,-2 0 0 16,5 0-1-16,5 0-2 0,0-6-2 0,0-7 1 15,-2-1-4-15,0-3 3 0,-1-1-1 16,0 1 0-16,-3-3-1 0,3-2 0 16,-3 1 1-16,-1 4-1 0,-1 0 0 15,-7 5 0-15,-1-1 1 0,4 2-2 16,-8 5 1-16,4 1 0 0,-5-5 1 16,3 1-1-16,-3 3 1 0,1-11-2 15,-1 8 1-15,0 1 0 0,0-12-1 16,0 10 0-16,0-7 1 0,0 0-1 15,0 8 0-15,0-7 1 0,0 6-1 0,-1 2 0 16,-2-7 0-16,1 6 2 0,-1 0-2 16,2-5 1-16,-2 6-1 0,1 1-1 15,-7-6 1-15,5 6 1 0,-1-5-2 16,-4 1 1-16,3 2-1 0,-3 1 1 16,5 3-1-16,-5-5 1 0,4 6 0 0,-1-1 1 15,-7-3-1-15,8 3 1 16,-1 1-1-16,-6-5 1 0,6 5 1 15,2-1 0-15,-1 3 0 0,5 2-1 16,0-1 1-16,0 1-4 0,0 0 2 0,-1 0 0 16,-2 1 0-16,-2 19 2 0,1 6-2 15,2 10 0-15,-1 0 2 0,3 1-1 16,0-2 1-16,5 1 2 16,4-4-2-16,0 2 2 0,6-2-1 0,1-2 2 15,1 0-3-15,1-3-1 0,0-3 0 16,-3-2 0-16,4-3-1 0,-7-4-1 0,-1 0 1 15,-2-4-11-15,0 0-13 0,6 5-28 16,-4-7-77-16,1 2-185 16,-6-8-9-16</inkml:trace>
          <inkml:trace contextRef="#ctx0" brushRef="#br0" timeOffset="-1486.9491">-1135-350 440 0,'0'0'63'16,"0"0"-8"-16,0 0-9 0,0 0-10 16,0 0-11-16,0 0-8 0,0 0 0 15,0 0 2-15,0 0 2 0,0 0 3 16,-48 0-3-16,48 0-1 0,0-5-5 16,4 4-3-16,14-4-4 0,3-1-2 0,-3 1-2 15,9 0-2-15,-1-2 0 16,-8 6-6-16,14-4 4 0,-4 3 0 15,1 2 0-15,10 0 5 0,1 0-5 16,-1 0-1-16,4 0 1 0,-4 0 0 0,1 0-2 16,-5 0-1-16,-8 0-2 0,-3 0-4 15,-6 0-3-15,-9 0-3 0,0 0-8 16,-9 0-11-16,0 0-16 0,0 0-54 16,6 0-86-16,3 2-99 0</inkml:trace>
          <inkml:trace contextRef="#ctx0" brushRef="#br0" timeOffset="-969.6652">-949 157 358 0,'0'0'72'16,"0"0"-7"-16,0 0-9 0,0 0-11 16,0 0-6-16,0 0-6 0,0 0-2 15,0 0 2-15,0 0-1 0,-40 26-2 16,67-24-5-16,12 3-4 0,6-5-6 15,9-7-1-15,6-5-4 0,6-2 2 16,5-1-1-16,-5 2-4 0,-6 2-1 0,-7 2-3 16,-19 2-4-16,-2 3 0 0,-14 2 1 15,-12 2-1-15,14 0 0 0,-11 0 0 16,-5 0-3-16,7 0-1 0,-11 0-6 16,0 0-11-16,0 0-15 0,3 0-27 15,-2 0-104-15,4 6-149 0</inkml:trace>
          <inkml:trace contextRef="#ctx0" brushRef="#br0" timeOffset="-1999.0049">-702-277 225 0,'0'0'73'16,"0"0"-4"-16,0 0-6 0,0 0-11 0,0 0-6 16,0 0-9-16,0 0-4 0,0 0-7 15,-18-11-5-15,16 8-6 0,-2-4-2 16,-1 1-2-16,1 0-2 0,-1 1 1 16,5 5 0-16,0-9 1 0,0 1 0 15,-1-1 0-15,-2-8 0 0,3 8 1 16,-2-9 2-16,-1 0 1 0,2 9-5 0,-2-7 1 15,3 8-5-15,-2-1-2 0,2 2 0 16,0-2-1-16,0 1-1 0,0-1-1 16,0 3 0-16,0 6 1 0,0-3 1 15,0 3 0-15,0-2 2 0,0 0 0 16,0 0-3-16,0-2 0 0,0 3-1 16,0 1 0-16,0-2 0 0,0 2-1 15,2 0 0-15,-2 0 1 0,3 0-2 16,-2 0 3-16,2 7 4 0,3 8-4 15,-1 5 5-15,-1-7-5 0,5 7 0 0,-3 2 0 16,-3-9 1-16,-1 11-1 0,1 1 2 16,-2-5-1-16,2 9 0 0,-3-3-1 15,2 3 0-15,-2 4 0 0,4-10-2 16,1 4 2-16,-1-11 0 0,-2 1 0 16,2 1 1-16,-1-4-1 0,2 5 0 15,-4-4 1-15,2 1-1 0,-3-10 0 0,2 11 0 16,-2-7-2-16,0 5 1 15,0 1-1-15,0-10 0 0,4 3 1 16,-4-9-2-16,0 0 1 0,0 0 1 0,0 2-2 16,0 1 0-16,0 0-1 0,0-3-3 15,0 5-9-15,0-5-14 0,0 0-22 16,0 0-44-16,0 0-94 0,0 0-131 16</inkml:trace>
          <inkml:trace contextRef="#ctx0" brushRef="#br0" timeOffset="1577.9073">-208-992 324 0,'0'0'46'0,"0"0"0"16,0 0 0-16,0 0-7 0,-94 123 3 16,71-70 0-16,10 5-7 0,4 3-4 15,3-1-15-15,6 0-5 0,6-3-1 0,10-2-7 16,5-7 2-16,6-2-7 0,2-7-3 15,4-1-11-15,0-6-58 0,4-4-170 16,1-9-49-16</inkml:trace>
          <inkml:trace contextRef="#ctx0" brushRef="#br0" timeOffset="2345.0458">-24-187 802 0,'0'0'6'15,"0"0"2"-15,0 0-2 0,0 0-3 0,0 0-7 16,0 0-1-16,0 0-4 0,0 0-32 16,0 0-149-16,0 0-128 0</inkml:trace>
          <inkml:trace contextRef="#ctx0" brushRef="#br0" timeOffset="2197.9159">165 300 732 0,'0'0'45'0,"0"0"-9"15,0 0-13-15,0 0-10 0,0 0-8 16,0 0-3-16,0 0-2 0,0 0-1 16,0 0 2-16,0 0 1 0,0 127-4 15,5-90 2-15,4-4 2 0,1 0-2 16,5-4 2-16,-1-9-4 0,-1-5-5 0,1-2-11 15,-8-10-23-15,1 5-50 0,-5-8-214 16,2-19-17-16</inkml:trace>
          <inkml:trace contextRef="#ctx0" brushRef="#br0" timeOffset="1766.9104">549-1053 777 0,'0'0'9'0,"0"0"-1"0,0 0-2 16,121 122 1-16,-103-63-3 0,-7 12 2 15,-7 6-4-15,-4 2 1 0,-6 4 1 0,-16-5-5 16,-7-1 1-16,-4-9-7 0,5-6-8 16,-1-6-26-16,0-13-150 0,5-8-125 15</inkml:trace>
        </inkml:traceGroup>
        <inkml:traceGroup>
          <inkml:annotationXML>
            <emma:emma xmlns:emma="http://www.w3.org/2003/04/emma" version="1.0">
              <emma:interpretation id="{E293A62C-5287-494D-864D-956E41A4CC76}" emma:medium="tactile" emma:mode="ink">
                <msink:context xmlns:msink="http://schemas.microsoft.com/ink/2010/main" type="inkWord" rotatedBoundingBox="6130,7626 6713,7637 6705,8065 6122,805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005.7227">1566-125 698 0,'0'0'56'0,"0"0"-9"15,0 0-14-15,0 0-9 0,0 0-10 16,0 0-1-16,0 0-4 0,0 0-3 0,151-66-3 16,-90 50-3-16,4 2 0 0,-3-2-2 15,-5 6-1-15,-2 3-7 0,-17 3-11 16,-5 4-21-16,-4 0-34 0,-14 7-88 16,4 7-150-16</inkml:trace>
          <inkml:trace contextRef="#ctx0" brushRef="#br0" timeOffset="3145.12">1699 162 748 0,'0'0'55'0,"0"0"-4"15,0 0-11-15,0 0-14 0,0 0-10 16,0 0-5-16,136-26-5 0,-75 10-9 16,-4-2-15-16,0 5-40 0,-2 0-263 15,3 7-38-15</inkml:trace>
        </inkml:traceGroup>
        <inkml:traceGroup>
          <inkml:annotationXML>
            <emma:emma xmlns:emma="http://www.w3.org/2003/04/emma" version="1.0">
              <emma:interpretation id="{B2BECBB3-12DD-4C0D-9AB3-4254622D09FC}" emma:medium="tactile" emma:mode="ink">
                <msink:context xmlns:msink="http://schemas.microsoft.com/ink/2010/main" type="inkWord" rotatedBoundingBox="7971,6630 10671,6682 10636,8504 7936,845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7505.9231">4418 282 742 0,'0'0'22'0,"0"0"-11"15,0 0-7-15,0 0-5 0,0 0-1 16,0 0 3-16,0 0 0 0,0 0 2 15,14 115-3-15,-8-81 1 0,3 2 4 16,4-3-5-16,1-4 5 0,-8-7-5 0,9-7-3 16,-6-7-7-16,-5-3-20 0,7-5-68 15,1-5-201-15,3-14-16 0</inkml:trace>
          <inkml:trace contextRef="#ctx0" brushRef="#br0" timeOffset="7620.7043">4447-63 614 0,'0'0'27'0,"0"0"-2"0,0 0-14 0,0 0-8 15,0 0-5-15,0 0-3 0,0 0-15 16,0 0-81-16,0 0-177 0</inkml:trace>
          <inkml:trace contextRef="#ctx0" brushRef="#br0" timeOffset="6945.0901">4928-1235 759 0,'0'0'1'0,"0"0"0"0,89 165 2 0,-76-93-3 15,-7 9 2-15,-6 2-3 16,-10-1 2-16,-22-3-3 0,-6-6-5 15,-17-4-22-15,-7-7-84 0,-6-11-181 16,-1-10-20-16</inkml:trace>
          <inkml:trace contextRef="#ctx0" brushRef="#br0" timeOffset="8080.3172">5433 64 500 0,'0'0'80'16,"0"0"-12"-16,0 0-14 0,0 0-9 15,0 0-6-15,0 0-6 0,0 0-9 16,0 0-6-16,0 0-5 0,0 0-2 16,-30-5-3-16,30 5 0 0,6-3-1 15,27 0-3-15,15-5 1 0,23-6-3 16,8 1 0-16,6-4-1 0,-1-1-2 15,-8 5-3-15,-9 2-7 0,-15 4-14 16,-16 3-33-16,-12 1-71 0,-9 3-191 16,-7 0-13-16</inkml:trace>
          <inkml:trace contextRef="#ctx0" brushRef="#br0" timeOffset="8265.0044">5499-245 884 0,'0'0'34'16,"0"0"-12"-16,0 0-7 0,0 0-6 16,0 0-5-16,0 0-1 0,0 0-1 15,0 0-1-15,0 0 0 0,144 153-1 16,-111-100-2-16,-2 9-5 0,-7 11-12 16,-6 5-40-16,-3 3-209 0,-11-9-83 15</inkml:trace>
          <inkml:trace contextRef="#ctx0" brushRef="#br0" timeOffset="5687.1588">3433 81 621 0,'0'0'49'0,"0"0"-9"0,161-44-7 16,-90 38-2-16,3 4-3 0,-2 2-7 0,-8 0-7 15,-11 13-8-15,-14 6-4 0,-13 1-2 16,-16 6 0-16,-10 3 1 0,-13 3-2 16,-20 7 3-16,-18 0-1 0,-13 3 1 15,-11-3-2-15,-4-3-1 0,3-6-1 16,10-4-3-16,6-9-10 0,12-2-23 0,15-5-51 15,15-4-169-15,7-6-59 0</inkml:trace>
          <inkml:trace contextRef="#ctx0" brushRef="#br0" timeOffset="5391.5769">3467-484 515 0,'0'0'59'0,"0"0"-5"0,0 0-5 16,0 0-6-16,0 0-3 0,0 0-4 16,0 0-9-16,0 0-9 0,0 0-7 15,-26-89-4-15,26 89-4 0,0 0-1 16,2 11 1-16,7 15 1 0,-3 17 4 15,-2 11-3-15,-1 11 3 0,-3 10-4 0,0 6-2 16,0 5 1-16,0 1-5 0,0-5 3 16,0-1-2-16,0-14 2 0,0-6-1 15,-3-24 0-15,3-4-1 16,0-12-2-16,0-12-2 0,0 0-9 0,0-9-11 16,0 0-34-16,-1-3-117 0,1-18-147 15</inkml:trace>
          <inkml:trace contextRef="#ctx0" brushRef="#br0" timeOffset="6787.7908">3891-1152 459 0,'0'0'50'0,"0"0"-1"16,-58 146-3-16,49-76-5 15,9 10-5-15,6 7-11 0,11-4-3 0,7 1-6 16,5-7-11-16,4-8 0 0,4-8-5 16,5-12-4-16,-3-10-3 0,2-13-23 15,-2-14-85-15,3-12-180 0,5-12-8 16</inkml:trace>
          <inkml:trace contextRef="#ctx0" brushRef="#br0" timeOffset="6335.8096">4131-549 543 0,'0'0'36'15,"0"0"-3"-15,0 0-7 0,0 0-3 16,0 0 3-16,0 0-1 0,0 0 0 16,0 0-5-16,0 0-5 0,0 0 2 15,-4 27-4-15,8-25 0 0,1 2 1 16,-1-2-4-16,11-2-1 0,-1 0-2 0,10-15-3 15,4-13-3-15,-1-10-1 0,-4-12-2 16,-4-12-5-16,-4-6-5 0,-1-12-2 16,-8 8-3-16,-3 4 4 0,-3 14 2 15,0 16 6-15,-9 14 1 0,0 9 4 16,-2 15 0-16,-5 0 2 0,1 18 4 16,0 14 5-16,6 9 6 0,4 10 2 15,5 6 1-15,11 1-3 0,5-1-2 16,4 1-5-16,-1-6 0 0,13-3-7 15,-3-5-1-15,1-5-4 0,3-5-3 0,0-6-2 16,3-2-23-16,-3-11-51 0,5-9-232 16,-4-6-28-16</inkml:trace>
        </inkml:traceGroup>
        <inkml:traceGroup>
          <inkml:annotationXML>
            <emma:emma xmlns:emma="http://www.w3.org/2003/04/emma" version="1.0">
              <emma:interpretation id="{E0CAE879-6E27-4988-B442-B5EEE9BCAEB1}" emma:medium="tactile" emma:mode="ink">
                <msink:context xmlns:msink="http://schemas.microsoft.com/ink/2010/main" type="inkWord" rotatedBoundingBox="11240,7202 12178,7220 12130,9709 11192,9691"/>
              </emma:interpretation>
            </emma:emma>
          </inkml:annotationXML>
          <inkml:trace contextRef="#ctx0" brushRef="#br0" timeOffset="9323.6443">6673-396 742 0,'0'0'50'0,"0"0"-13"16,122-11-8-16,-60 11-10 0,2 0-5 16,4 8-6-16,-3 7-2 0,-13 8-6 15,-8 6-1-15,-11 11-1 0,-15 9-2 16,-15 18 2-16,-8 9-2 0,-23 16 3 0,-13 3-1 15,-10 0 1-15,-1-2-2 16,-6-9 4-16,6-12 4 0,7-10-5 0,7-10 8 16,17-20-7-16,8-11 0 15,8-7 3-15,11-3-1 0,17 0 4 0,14 0 0 16,14-11-1-16,11-1 0 0,10-20 0 16,12-8-2-16,5-1 3 0,1-4-4 15,-6 6 1-15,-12 4-3 0,-14 7 0 16,-27 4 1-16,-8 10-3 0,-17 0-3 15,-6 3-7-15,0 0-13 0,0 0-24 0,0 0-111 16,-6 0-174-16,-11 0-14 0</inkml:trace>
          <inkml:trace contextRef="#ctx0" brushRef="#br0" timeOffset="8899.0774">6772-570 523 0,'0'0'93'0,"0"0"-18"16,0 0-19-16,0 0-8 0,0 0-12 15,0 0-7-15,0 0-8 0,0 0-7 0,0 0-5 16,0 0-2-16,140-47-1 0,-69 34-1 16,10 0-2-16,8 1 0 0,-1 3-3 15,-6 3 0-15,-10 1-1 0,-11 5-2 16,-9 0-7-16,-19 0-9 0,-5 0-18 16,-5 7-25-16,-10-1-87 0,-2 8-168 0,-11-1-2 15</inkml:trace>
          <inkml:trace contextRef="#ctx0" brushRef="#br0" timeOffset="14719.6681">7181 1383 599 0,'0'0'30'0,"0"0"1"0,0 0-7 0,0 0-5 16,0 0-1-16,0 0-2 0,0 0 1 15,0 0-2-15,0 0-1 0,-19-7 1 0,16 7-4 16,3 0 0-16,-2 0 0 15,2 0-2-15,0 0 0 0,0 0-3 0,0 5-1 16,0 1-1-16,6 8 0 16,3 3-1-16,2 3 1 0,2 4 2 0,-4 4-5 15,2 0 5-15,-2 2-5 0,-5-7 1 16,-1 3-2-16,-3 3 0 16,0-2 1-16,-9 7 0 0,-4-4 1 0,-5-6-2 15,-6-3 1-15,-5-4-2 0,-4-4 0 16,-4-7 1-16,-5-2-1 0,-1-4 1 0,0 0-1 15,-4-8 0-15,10-5-7 0,-1-3-2 16,8-3-9-16,7 7-10 0,10 3-25 16,8 5-69-16,5 4-181 15,0-11-12-15</inkml:trace>
          <inkml:trace contextRef="#ctx0" brushRef="#br0" timeOffset="14921.7609">7016 999 927 0,'0'0'23'0,"0"0"-2"0,0 0-5 16,0 0-7-16,0 0-6 0,0 0-2 16,0 0-1-16,0 0-3 0,0 0-7 0,0 0-11 15,-53-58-26-15,53 58-72 16,0 0-213-16,11 12-26 0</inkml:trace>
        </inkml:traceGroup>
        <inkml:traceGroup>
          <inkml:annotationXML>
            <emma:emma xmlns:emma="http://www.w3.org/2003/04/emma" version="1.0">
              <emma:interpretation id="{3747BE66-9363-4248-A7FA-5CC94A226A91}" emma:medium="tactile" emma:mode="ink">
                <msink:context xmlns:msink="http://schemas.microsoft.com/ink/2010/main" type="inkWord" rotatedBoundingBox="12790,6731 17267,6817 17229,8783 12752,8696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3968.8304">9887-254 869 0,'0'0'15'0,"0"0"0"0,0 0-4 15,0 0-7-15,0 0-5 0,0 0-3 16,0 0-3-16,0 0-3 0,0 0-16 0,0 0-35 16,-40 11-189-16,25 22-85 0</inkml:trace>
          <inkml:trace contextRef="#ctx0" brushRef="#br0" timeOffset="13815.7147">9818 416 806 0,'0'0'19'0,"0"0"-2"16,0 0-7-16,0 0-4 0,0 0-8 16,0 0 2-16,0 0 5 0,0 0-4 15,47 132 3-15,-32-95-5 0,1 1-2 16,-1-5-1-16,-1-1-4 0,-3-10-5 15,-1-4-20-15,4-2-30 0,-5-8-93 0,9-4-154 16</inkml:trace>
          <inkml:trace contextRef="#ctx0" brushRef="#br0" timeOffset="12480.3272">8289-243 484 0,'0'0'68'0,"0"0"-14"0,0 0-16 15,0 0-14-15,0 0-8 0,0 0 3 16,0 0 4-16,0 0-4 0,0 0 1 15,-9-26-3-15,9 14-1 0,5 5-2 0,1-7 0 16,1 3-1-16,-5 5-2 0,5-5 0 16,-2 6-5-16,1-6-1 0,3 1-1 15,-8 5-1-15,8-6 0 0,-4 6-1 16,-1 0 0-16,2-3-1 0,-1 3 3 16,-1 1-3-16,4-6 2 0,-3 5-3 15,-1-1 4-15,2-5-5 0,-4 6 3 0,1-3 0 16,1 5-1-16,-4 3 0 15,0-3 1-15,0 3-1 0,0 0-1 16,2-2 2-16,-2 2-2 0,0-3 0 0,0 3 1 16,0 0-1-16,0 0-1 0,0 0 2 15,0 0 0-15,0 0 3 0,-2 0-3 16,-5 0 3-16,-1 0-5 0,-4 10 2 16,-8 0-1-16,11 0-1 0,-6 3 1 15,2 3-2-15,-1-2 2 0,-1 10 1 0,5-10 0 16,-2 4-1-16,3-1 0 15,3-6 0-15,-3 10 0 0,3-8-1 16,1 3 2-16,1-2 0 0,-1 5 0 16,1-4 0-16,4 4 1 0,0 8-2 0,0 2 1 15,0 7 0-15,9-3 2 0,-3-1-1 16,3 1 0-16,-2-2 0 0,1 1 0 16,1-4-1-16,3 0 1 0,-6-10 0 15,4 0 1-15,-1-8 0 0,3-1 0 16,-6 4 0-16,0-8 0 0,2 1-2 15,-4-4 1-15,1 1-2 0,-1 0 1 0,2 1-1 16,-6-4 0-16,0 0 0 0,0 0 1 16,0 0 1-16,11 0 0 15,3 0 0-15,-5-4-2 0,10-7 1 0,-2-3-2 16,-7 6 1-16,5-8 0 0,-1 1 1 16,-5 6-1-16,4-8 0 0,-7 5-1 15,8 1 1-15,-5 0 0 0,-5 7 0 16,7-5 1-16,-5 7-1 0,7 0-1 15,10 2 0-15,-1 2 0 0,7 13 1 0,1 7 0 16,3 3 0-16,0-1 1 0,3-3-1 16,-1 3 2-16,1-8-2 0,-6-2 1 15,-7-5-1-15,-1-8 1 0,-1-1 1 16,-3-8 0-16,2-13 1 0,-7-15 0 16,-4-12-1-16,-4-10 0 0,-5-9-1 15,0-3-1-15,-15-1 1 0,-6 5-2 16,0 9 3-16,-3 8-3 0,-2 9 2 15,10 17-2-15,-2 5 0 0,7 8-1 16,4 6-2-16,1 2-2 0,6 2-4 0,0-2-3 16,-5 2-5-16,-4 8-13 0,0 5-38 15,3 14-189-15,6 2-86 0</inkml:trace>
          <inkml:trace contextRef="#ctx0" brushRef="#br0" timeOffset="13336.9625">9450 294 310 0,'0'0'56'16,"0"0"12"-16,0 0 2 0,0 0-11 16,0 0-7-16,0 0-7 0,0 0-7 15,0 0-4-15,0 0-4 0,-11 0-8 0,8-2-1 16,3 2-6-16,-1-2-2 15,-2 2-4-15,1-2-3 0,2 2-1 16,-3 0 0-16,3-2-2 0,-1 2 3 16,1-3 0-16,-3 3-1 0,3-1 1 0,-2 1 1 15,2 0-2-15,-4 0 2 0,4-3 0 16,0 3 1-16,0 0-2 0,0 0-2 16,0 0 0-16,0 0-5 0,0 0 3 15,0 0-1-15,0 0 0 0,0 0 1 16,0 0-2-16,0 0 0 0,0 0-1 0,0 3 2 15,6 9-1-15,7 10 2 0,1 8 0 16,-1 2 1-16,1 4 0 0,-3 1 0 16,-2 4 4-16,-3-3-7 15,-3 0 5-15,-3-2-5 0,0-6 0 0,0-1-1 16,-9-2 0-16,-7-1 1 0,-5-4-1 16,-3-2 1-16,-6-5-1 0,-3-1 1 15,-4-3-1-15,-1-1 1 0,1-4 0 16,8-1 0-16,0-4 0 0,1-1-2 15,10 0 1-15,-11 0-4 0,7-9-7 0,2-4-9 16,-2-9-23-16,8 6-48 0,8-9-225 16,6-10-24-16</inkml:trace>
          <inkml:trace contextRef="#ctx0" brushRef="#br0" timeOffset="13509.0548">9346 12 819 0,'0'0'17'16,"0"0"-4"-16,0 0-4 0,0 0-13 15,0 0-2-15,0 0-4 0,0 0-8 16,0 0-26-16,0 0-82 0,0 0-183 16,69 44-16-16</inkml:trace>
          <inkml:trace contextRef="#ctx0" brushRef="#br0" timeOffset="18594.5321">9788-1103 465 0,'0'0'52'0,"0"0"2"15,0 0-9-15,0 0-10 0,0 0-14 16,0 0-8-16,0 0-3 0,0 0 0 16,0 0 4-16,-82-32 0 0,53 80 3 15,3 9-4-15,4 11-2 0,2 3-1 0,2 2-2 16,9-1-3-16,5-7 1 15,4-5-6-15,4-10 3 0,14-8-2 16,6-10-3-16,15-4-4 0,7-11-30 16,2-10-73-16,9-7-195 0,-6-7-16 0</inkml:trace>
          <inkml:trace contextRef="#ctx0" brushRef="#br0" timeOffset="19132.1348">10092-626 443 0,'0'0'64'15,"0"0"-2"-15,0 0-11 0,0 0-4 0,0 0-12 16,0 0-4-16,0 0-5 15,0 0-4-15,0 0-1 0,0 0-2 16,-20 80-1-16,20-80-3 0,9 0-3 0,6 0-4 16,5-5-2-16,5-14-3 0,-5-6-1 15,-5-7-2-15,5-9-1 0,-7-6 0 16,-2-2 0-16,-2-3-1 0,-2 3 2 16,-5 5-1-16,-2 14 1 0,0 12 1 15,0 4-1-15,0 8 0 0,-5-1-2 0,4-1-1 16,-7 8 0-16,-1 21 1 0,-1 14 1 15,-4 14 3-15,8 7 2 16,2 1 1-16,4-2 1 0,0-2 0 16,4-4-1-16,11-8 1 0,5-3-3 0,7-4-1 15,4-8 1-15,2-6-7 0,2-9-7 16,3-4-21-16,4-7-55 0,0-10-155 16,0-13-92-16</inkml:trace>
          <inkml:trace contextRef="#ctx0" brushRef="#br0" timeOffset="19482.2725">10567-624 703 0,'0'0'48'0,"0"0"1"0,0 0-10 15,0 0-16-15,0 0-12 0,0 0-6 16,0 0-2-16,0 0-2 0,114 9-4 0,-91-4-2 16,5 1-13-16,4 3-25 0,2-3-79 15,15 2-196-15,-7-3-11 0</inkml:trace>
          <inkml:trace contextRef="#ctx0" brushRef="#br0" timeOffset="19664.1308">11050-946 795 0,'0'0'3'0,"0"0"5"16,0 0 2-16,0 0-4 0,36 143-3 16,-32-90-3-16,1 3 0 0,4-5-2 15,-3 1-2-15,4-5-21 0,2-6-42 16,-3-11-141-16,-1-7-111 0</inkml:trace>
          <inkml:trace contextRef="#ctx0" brushRef="#br0" timeOffset="19853.1649">11576-962 823 0,'0'0'12'0,"0"0"-4"0,114 137-3 15,-105-79-3-15,-9 6 1 0,-14 9-3 0,-11 2 0 16,-8 4 3-16,-9-2-6 0,-5 1-7 16,0-5-33-16,1-7-116 0,4-9-160 15</inkml:trace>
          <inkml:trace contextRef="#ctx0" brushRef="#br0" timeOffset="20746.627">12628-30 731 0,'0'0'21'0,"0"0"6"0,0 0-4 16,-137 97-7-16,89-44-12 0,-8 9-3 15,4 11-2-15,-5 9-6 0,-2 3-36 0,7 0-187 16,0-11-93-16</inkml:trace>
          <inkml:trace contextRef="#ctx0" brushRef="#br0" timeOffset="20588.5242">12224 117 639 0,'0'0'39'16,"0"0"-1"-16,0 0-8 0,0 0-9 15,0 0-6-15,120 34-3 0,-86-3-4 0,3 2-1 16,-3 4-4-16,-1 1 0 0,3 2-4 15,-3-5-1-15,-3-3-5 0,-3-4-8 16,-7-5-20-16,4 1-46 16,-10-11-140-16,-5-5-88 0</inkml:trace>
        </inkml:traceGroup>
        <inkml:traceGroup>
          <inkml:annotationXML>
            <emma:emma xmlns:emma="http://www.w3.org/2003/04/emma" version="1.0">
              <emma:interpretation id="{E6E16C43-7A0D-4314-A1AD-C8ADEB08C7E2}" emma:medium="tactile" emma:mode="ink">
                <msink:context xmlns:msink="http://schemas.microsoft.com/ink/2010/main" type="inkWord" rotatedBoundingBox="17977,6928 21184,6989 21148,8861 17941,8800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3327.209">14199 223 545 0,'0'0'62'16,"0"0"-12"-16,0 0-8 0,0 0-6 16,0 0-5-16,0 0-1 0,0 0-4 15,0 0-5-15,0 0-5 0,-16-30-4 16,13 27-5-16,3 3-2 0,0 0-2 0,0 0 0 15,0 0 0-15,0 0 1 0,0 19-2 16,13 9 5-16,2 10-1 0,3 6 0 16,2 4 3-16,-1 5-4 0,-1 0 1 15,-3 4-5-15,-3-2 1 0,-6-1-1 16,-6-5 0-16,0-2 0 0,-1-11-1 16,-17 1-1-16,-5-9-2 0,-7-2 2 15,-10-4 0-15,-7-4 0 0,-6-7-1 16,-4-7-3-16,0-4 0 0,4-4-6 15,4-9-3-15,5-7-6 0,11-3-17 0,14 6-28 16,7-7-87-16,12-5-164 0</inkml:trace>
          <inkml:trace contextRef="#ctx0" brushRef="#br0" timeOffset="23541.5344">14091-117 878 0,'0'0'9'16,"0"0"-2"-16,0 0-5 0,0 0-4 16,0 0-1-16,0 0-5 0,0 0-1 15,0 0-12-15,0 0-17 0,0 0-30 0,13 7-72 16,-8 3-173-16</inkml:trace>
          <inkml:trace contextRef="#ctx0" brushRef="#br0" timeOffset="23962.0775">14647-764 486 0,'0'0'42'16,"0"0"1"-16,-68 118-4 0,50-65-5 15,5 7-6-15,4 1 5 0,4 5-3 16,5-1-1-16,5-4-1 0,13-2-13 15,9-8-2-15,6-6-5 0,6-9-3 16,9-6-7-16,6-4-15 0,0-9-46 0,5-7-172 16,-5-10-92-16</inkml:trace>
          <inkml:trace contextRef="#ctx0" brushRef="#br0" timeOffset="24445.3582">14937-215 552 0,'0'0'45'0,"0"0"3"0,0 0-8 15,0 0-9-15,0 0-6 0,0 0-4 16,0 0-4-16,0 0-6 0,0 0-3 16,0 0-4-16,45 17-2 0,-22-34-1 15,1-8 0-15,-2-4-3 0,3-6 0 16,-3-7-1-16,-1-7-3 0,0-6 5 15,-4-3-7-15,-4 0 1 0,-5 0-1 0,-7 5-2 16,-1 9 5-16,0 13 3 0,-9 9 2 16,-1 13 1-16,-8 9 0 0,-6 0 1 15,0 16 2-15,-5 15 2 0,5 6 5 16,3 9 5-16,9 5 2 0,3 5 0 16,9 1 2-16,0 1-7 0,15-4 0 15,9-3-4-15,4-2-4 0,6-6-2 16,3-5-3-16,-1-4-1 0,3-8-6 15,-10-8-11-15,-1-11-29 0,1-7-48 16,-2-3-221-16,11-15-16 0</inkml:trace>
          <inkml:trace contextRef="#ctx0" brushRef="#br0" timeOffset="22804.7842">13793-9 396 0,'0'0'69'0,"0"0"-3"15,0 0-14-15,0 0-8 0,0 0-6 16,0 0-8-16,0 0-2 0,0 0-8 0,0 0-4 16,0 0-6-16,-10-113-2 0,7 97-2 15,-3 5 1-15,0-1-3 0,1 8 0 16,-7-5 0-16,6 5-2 0,-9-3 2 16,-11-1-1-16,11 3 1 0,-10-1 1 15,-2 3 0-15,0 1-1 0,-8 2 2 16,13 0-1-16,-2 0 1 0,9 0-2 0,-4 2 0 15,4 1 0-15,8-1-2 16,1 0-1-16,1 2 0 0,1 1-1 16,-5 4 0-16,3 1 1 0,-2 5 1 0,-1 6 0 15,2 4-1-15,-1 8 1 0,2-3-2 16,2 1 1-16,1 0 0 0,1 3 0 16,2-1 0-16,0-1 1 0,0 1 1 15,6 0 0-15,3-3-1 0,5-4 3 16,1 1-1-16,4-6 1 0,7-1 1 0,-2-7 0 15,2-2 2-15,2-7 0 0,7-4-1 16,-1-4-1-16,1-15-1 16,1-7-2-16,-3-9 2 0,-4-3-4 0,-5-11 0 15,-8-7-1-15,-8 0-1 0,-5 2 0 16,-3 4 2-16,-9 6-2 0,-6 10 0 16,-8 6-1-16,-4 3-2 0,-3 10-1 15,-3 7 0-15,-3 3-1 0,3 5-7 16,-2 8-11-16,-1 10-23 0,8 4-42 15,2 0-221-15,9 5-25 0</inkml:trace>
          <inkml:trace contextRef="#ctx0" brushRef="#br0" timeOffset="24813.6521">15429-352 595 0,'0'0'58'0,"0"0"0"0,0 0-14 0,0 0-6 16,0 0-12-16,0 0-5 0,0 0-7 0,0 0-6 16,0 0-6-16,113 6-2 15,-74-6-2-15,3-6-4 0,-5 0-4 16,-8 1-10-16,-2 1-20 0,-9 0-25 15,-11 3-56-15,12 1-179 0,-10 0 0 0</inkml:trace>
          <inkml:trace contextRef="#ctx0" brushRef="#br0" timeOffset="25041.893">16050-649 754 0,'0'0'11'16,"0"0"10"-16,0 0 6 0,0 0-2 15,0 0-4-15,0 0-6 0,19 145-6 16,-10-102-1-16,-3 1-7 0,-1-1 0 16,-5-1-2-16,0-4-3 0,0-10-3 15,0-2-13-15,0-7-21 0,0-13-44 0,0 5-82 16,0-11-152-16</inkml:trace>
          <inkml:trace contextRef="#ctx0" brushRef="#br0" timeOffset="25225.7905">16429-909 825 0,'0'0'28'0,"0"0"-8"0,123 148-4 16,-96-84-10-16,-8 7 0 0,-5 4-1 0,-13 3-6 15,-1-1 5-15,-15 0-4 0,-13 2-2 16,-16-1-3-16,-16 0-30 0,-12-6-117 16,-15-12-176-16,0-4-29 15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3:10.926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DFB1AFA7-1577-462C-8D05-DC4D50D60620}" emma:medium="tactile" emma:mode="ink">
          <msink:context xmlns:msink="http://schemas.microsoft.com/ink/2010/main" type="writingRegion" rotatedBoundingBox="17936,1727 18931,1727 18931,2149 17936,2149"/>
        </emma:interpretation>
      </emma:emma>
    </inkml:annotationXML>
    <inkml:traceGroup>
      <inkml:annotationXML>
        <emma:emma xmlns:emma="http://www.w3.org/2003/04/emma" version="1.0">
          <emma:interpretation id="{3E759C61-9EB3-4473-9157-B093D1634716}" emma:medium="tactile" emma:mode="ink">
            <msink:context xmlns:msink="http://schemas.microsoft.com/ink/2010/main" type="paragraph" rotatedBoundingBox="17936,1727 18931,1727 18931,2149 17936,21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263E38-F75F-45B5-AD4C-639036168140}" emma:medium="tactile" emma:mode="ink">
              <msink:context xmlns:msink="http://schemas.microsoft.com/ink/2010/main" type="line" rotatedBoundingBox="17936,1727 18931,1727 18931,2149 17936,2149"/>
            </emma:interpretation>
          </emma:emma>
        </inkml:annotationXML>
        <inkml:traceGroup>
          <inkml:annotationXML>
            <emma:emma xmlns:emma="http://www.w3.org/2003/04/emma" version="1.0">
              <emma:interpretation id="{245C8EC8-1DFC-46DC-921D-5A520FF47F31}" emma:medium="tactile" emma:mode="ink">
                <msink:context xmlns:msink="http://schemas.microsoft.com/ink/2010/main" type="inkWord" rotatedBoundingBox="17936,1727 18931,1727 18931,2149 17936,2149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v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`</emma:literal>
                </emma:interpretation>
              </emma:one-of>
            </emma:emma>
          </inkml:annotationXML>
          <inkml:trace contextRef="#ctx0" brushRef="#br0">13374-5916 632 0,'0'0'24'0,"0"0"3"15,0 0-4-15,0 0 0 0,0 0-4 16,0 0-4-16,0 0-2 0,0 0 1 16,126 124-1-16,-112-109 2 0,1-2-3 15,-6-6 0-15,-5-4 0 0,1 2-1 16,1-5 0-16,3 3 0 0,9-3 0 15,12-3-1-15,6-14-1 0,12-13-2 16,9-6 0-16,9-9-2 0,8-1 0 0,6 0 0 16,1-2 0-16,-2 5-3 0,-8 5 2 15,-14 10-2-15,-13 8 0 0,-17 6-1 16,-12 9-1-16,-8 2-1 0,-7 3-1 16,0 0-2-16,0 0-5 0,5 3-9 15,-4 16-41-15,5 3-254 0,-1 3-40 0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1:41.26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2A23680-EB20-438B-9A7B-401E622F18C5}" emma:medium="tactile" emma:mode="ink">
          <msink:context xmlns:msink="http://schemas.microsoft.com/ink/2010/main" type="inkDrawing" rotatedBoundingBox="18014,1816 18729,4102 16509,4795 15795,2510" hotPoints="18397,3447 17211,4633 16025,3447 17211,2261" semanticType="enclosure" shapeName="Circle"/>
        </emma:interpretation>
      </emma:emma>
    </inkml:annotationXML>
    <inkml:trace contextRef="#ctx0" brushRef="#br0">12619-5663 255 0,'0'0'43'0,"0"0"-7"0,0 0-4 16,0 0-4-16,0 0-3 0,0 0-1 16,0 0-1-16,0 0-5 0,0 0-1 15,0 0-1-15,-101-64 2 0,85 59 1 16,7 5 1-16,-8-3-2 0,-1 3-2 15,9 0-6-15,-6 0-4 0,6 0-1 16,-9 0 0-16,3 0-1 0,0 3 0 0,-2 2 1 16,5-5 0-16,-4 3 0 0,10-3 3 15,-9 5 0-15,6-3 0 0,-9 2-1 16,4 1-1-16,-1 1-4 0,-7 3 0 16,8-3 0-16,-5 3-2 0,-1 3 1 15,-3-1 1-15,-1 4-1 0,0-2 3 0,0 2-2 16,2-4 1-16,-2 3 2 15,6-6 1-15,-2 2 1 0,10-3 1 16,-4-2-1-16,1 5-1 0,7-8-1 16,-6 4-1-16,5-1 1 0,-3 1-1 0,-2 2-1 15,3 0 0-15,-3 5-2 0,-2 0-1 16,-1 9 2-16,-1-5-1 0,1 2 0 16,-3 2 1-16,1 3 1 0,-5-3-4 15,-1 3 6-15,1 1-5 0,-3-1 2 16,1 0-1-16,0-2 0 0,6-2 1 0,3-7-1 15,2 5 1-15,-1-2-1 0,4-1 1 16,-1 2-1-16,2 2 0 16,-4-2 1-16,11-4-1 0,-7 7 0 15,0 2 1-15,5-5-1 0,-1 6 1 0,1 1-1 16,4-6 0-16,-2 9 0 0,2-9 1 16,-3 3-1-16,3 8 1 0,0 1 0 15,0-5 0-15,0 1 0 0,0-9 0 16,0 2-1-16,0 0 1 0,0 2 0 15,0-2 0-15,0 1-1 0,0 0 2 0,0-3-2 16,0 4 0-16,0-2-1 0,0-1 1 16,3-1 0-16,-1 4 1 0,2-6-1 15,1 10 0-15,-1-9 0 0,2 5 1 16,-1 1 2-16,-2-8-4 0,1 13 5 16,-2-13-4-16,-2 4 0 0,6 9 0 15,-3-9-1-15,1 5 1 0,2-2 0 16,-1-5 0-16,2 5 0 0,-1-10 1 15,0 0-2-15,2 2 2 0,1-4-2 16,-3 2 1-16,3 0 0 0,-3 1-1 0,3-1-1 16,3 11 1-16,-2-5 0 0,4 6 1 15,-5-4-2-15,-2 1 1 0,2 0-1 16,-1-7 2-16,1 9 0 0,-3-8-1 16,0-2 0-16,2 2 0 0,-2-1 0 15,1-2 0-15,-1 3 1 0,8 1 0 16,-8-4-1-16,6 8 0 0,-8-8-2 0,2 3 2 15,3 5 0-15,-3-3 1 16,3 5-1-16,-3-8 1 0,2-1-1 16,-2 2 0-16,1-4 0 0,-1 1-1 0,3 2 1 15,-3-5-1-15,-1-4 1 0,4 7 1 16,-5-5-2-16,7 5 2 0,2 5-1 16,1 0 0-16,1 4 0 0,2-1 0 15,-2-1-1-15,3-2 1 0,-6-3 0 16,1-2-1-16,4 0 1 0,-7-1 1 0,8-3-2 15,-7 0 1-15,2 1 0 0,-2-5 0 16,2 2 1-16,1 1-1 0,-4-2 0 16,4 1 0-16,0 1-1 15,-4 1 1-15,8-1-1 0,2 3 1 0,-7-6 5 16,7 6-5-16,-7-5 1 0,2 2-1 16,-1-1 0-16,1 0-1 0,0-1 6 15,-2 0-5-15,4 3 1 0,-2-3-1 16,-2 1 0-16,3-1 0 0,-1 1-3 15,0-3 3-15,12 6 0 0,-12-7 0 0,13 4 1 16,-2-3-1-16,-10 0-1 0,11 0 1 16,-9-2 1-16,-3 2-1 0,4-2 0 15,-3 0 1-15,1 3-1 0,-1-3 0 16,2 0-1-16,0 0 1 0,6 0 1 16,-6 0 0-16,6 0-1 0,0-5 1 15,0 1-3-15,-1-1 2 0,1-1 0 16,3-1 0-16,-1-2-3 0,10-2 3 15,-3 0-4-15,-3 2 4 0,-9 3 0 16,3-1-1-16,-4 1 1 0,-5 3 0 0,7-5 1 16,-8 5 0-16,1-2 0 0,7 1-1 15,-8-1-1-15,7-3 0 0,-2 1 1 16,2 1 1-16,5-5-1 0,-2 3 0 16,-1-3 0-16,1-2-1 0,-6 5 1 15,0-1-1-15,1 0 2 0,-8 3-1 16,8-5 1-16,-7 5 0 0,-1-2-1 15,-1-1 1-15,-1 1 1 0,3 1-2 16,-3-4 2-16,3-4-2 0,2 0 0 16,1-6 0-16,2 2 0 0,-7 6 0 0,1-3 1 15,5-3-2-15,-7 8 3 0,3-5-2 16,-3 5 0-16,0-4 1 0,0-2 0 16,-3 4-1-16,6-6 1 0,-3 0 0 15,-3 3-1-15,3-5 0 0,0-1 0 16,-3 0-1-16,6-5 2 0,-6 9-1 0,0-3 1 15,3-1 0-15,-1 9-1 0,0-11 0 16,-1 13 0-16,-2-1 0 16,1-1 0-16,1 2 2 0,-2 1-2 15,-4 2 0-15,5-5 0 0,-3 7 0 0,3-8 0 16,-1 1 0-16,2-3 1 0,2-6-1 16,-3 0 1-16,3 0-2 0,-3 0 1 15,2 0 1-15,-4 6-6 0,2-8 6 16,-1 10-5-16,-1-1 4 0,1 1 1 15,-4 5 0-15,2 2 0 0,-3-4 0 0,0 1 1 16,0-9-2-16,0-7 0 0,-3-1 0 16,-1 2 0-16,2-2-2 0,-1-1 2 15,2 9 0-15,1-13 2 0,0 15-2 16,0-3 0-16,0-1 0 0,0 13 0 16,0-9 0-16,0 7 1 0,0 2 1 15,0-7-1-15,-3 8-1 0,1-1 0 16,-1-6-3-16,2 7 3 0,-4-11 0 15,-1-3 1-15,2 5 0 0,-4-8-1 16,2-2 1-16,2 9-1 0,-1-5 0 0,1 7 1 16,2 2-2-16,-2-3 2 0,1 10 0 15,1-10 1-15,-1 10-1 0,-3-10 0 16,2 3-1-16,-5 2 1 0,3-3 0 16,-3 3 0-16,0-1 1 0,-2-2-2 15,2 3 1-15,0-2 0 0,-5-7-1 0,8 9 1 16,-7-4 0-16,5 2-1 15,4 10 0-15,-2-6 0 0,1 4 1 16,1 1 0-16,-7-4-1 0,7 3 2 16,-1 1-2-16,-5-3 0 0,5 6-1 0,-2-4 1 15,-4-5 0-15,7 6 1 0,-7-4 1 16,2-3-2-16,-3 0 0 0,5 0 1 16,-2-1-1-16,-3 1 0 0,1 0 3 15,-4-4-6-15,3 6 5 0,-5-4-4 16,5 7 0-16,0-3 3 0,-1-1-1 0,-1 3-1 15,1-2 2-15,-1 3-1 0,2-1-1 16,0-1 2-16,2 1 0 0,-4-1-1 16,-1-5 0-16,3 5 2 15,-4-8-1-15,-2 4 3 0,2-4-2 0,-6-1 2 16,8 3-1-16,-1 1-2 0,5 4 1 16,-4 1 0-16,-4-3-2 0,5 4 1 15,-7-4-2-15,1 3 1 0,2 2-1 16,-7-2 1-16,-1-3 0 0,-7 0-1 15,-12-7 0-15,-1-4 0 0,0 0 0 0,-4-1 1 16,0 1 1-16,1 3-1 0,2 4-1 16,4 2-1-16,0 9-3 0,2 4-1 15,0 8-9-15,1 16-31 16,3 9-94-16,3 3-180 0,12 3-25 0</inkml:trace>
    <inkml:trace contextRef="#ctx0" brushRef="#br0" timeOffset="-2431.2863">12933-5402 215 0,'0'0'77'0,"0"0"-12"15,0 0-12-15,0 0-16 16,0 0-14-16,0 0-9 0,0 0-6 16,0 0 0-16,0 0-1 0,0 0 1 15,-27-54 0-15,26 54 1 0,-2-4 3 0,1 4 6 16,-1-1 2-16,-3-2 0 0,-3-2-1 16,2 3-4-16,4 1-4 0,3 1 0 15,-3-3-1-15,-3 1-3 0,-2-1-1 16,2 2-2-16,-1-1-1 0,7 2-1 15,-2-3 1-15,2 3-1 0,-5 0 2 0,-1-2-1 16,-3 2 0-16,0-2 3 0,2 2-2 16,7 0 1-16,-11 0 1 0,2 0-1 15,0 0 1-15,-7-2 2 0,7 2-1 16,0 0 0-16,-9-2-2 0,9 2 0 16,0-3-1-16,1 3-1 0,-1 0 0 15,0 0-1-15,0 0 0 0,0 0 0 16,9 0 0-16,-1-2 1 0,-8 2 0 15,0 0-2-15,0 0 2 0,3 0 0 16,-3 0 0-16,-1 0 0 0,-5 0-1 0,-1 0-1 16,2 0 0-16,-1 2 0 0,2 3-1 15,1-1 1-15,-2 1-2 0,1-2 2 16,7 0-1-16,-8 2 0 0,7-4 1 16,1 1-1-16,-8 6 1 0,8-3 0 15,-7-2 1-15,-1 5-1 0,1-5 1 16,2 3-1-16,-3-1 1 0,1 2 4 15,1 2-4-15,0-3 3 0,1 4-5 16,2-3 1-16,5-3-2 0,-5 3 2 16,4-3 1-16,1 1-2 0,-7 3 1 0,7-4-1 15,-5 3 0-15,0 2 1 0,4-5 0 16,-5 4 0-16,5-3-1 0,-4 4 1 16,0 1-2-16,0-1 1 0,2-4 1 15,2 0 0-15,-7 4 1 0,8-5-1 16,-1 0 0-16,-2 3 1 0,2-3-1 0,1 2 1 15,-6 3 2-15,6-6-4 0,-4 8 1 16,2-2-1-16,0 2 0 16,-1-2 0-16,2-5 2 0,-1 6-2 15,3-2 1-15,0 0 0 0,-4 3-2 0,5-6 2 16,-2 0 0-16,-4 6 0 0,7-5 1 16,-2 1-1-16,-3 7 1 0,1-8-1 15,5 1 0-15,-6 6-1 0,3-6-2 16,2-1 2-16,-4 7 0 0,2-6 2 15,2 1-1-15,-4 6-1 0,2-5 1 0,2 6-1 16,-4 1 1-16,4 0 0 0,-2 1 0 16,1 0-2-16,-1 0 2 15,2-1-2-15,-2 3 1 0,1-11 0 0,-1 8 1 16,3-8-1-16,0 1 0 0,0-1 0 16,0-8-1-16,0 8 2 0,0 1-1 15,0-1 0-15,0 10 1 0,0-8-1 16,0 9 0-16,-1 0 0 0,1 2 0 15,-3-4 0-15,3 1 2 0,0 2-2 16,0-11 0-16,0 5 0 0,0-5-1 0,0-2 0 16,0 9 2-16,0-10-2 0,0 1 2 15,3 8-1-15,-2-5 0 0,2 3 0 16,2 3 0-16,-5-10-1 0,4 9 1 16,-2-8 0-16,2 6 0 0,1 0 0 15,-4-9 0-15,7 8 0 0,-4-6 0 0,1-1 1 16,1 6-1-16,-2-5 1 15,2 7 0-15,2 2 3 0,-4-4-5 16,1 1 5-16,-4-5-5 0,2 0 1 16,-1-1 0-16,1 0 0 0,-2 2 1 0,4 4-2 15,-1-5 0 1,2 4 1-16,2 0 2 0,-4 0-2 0,2-1 0 0,0 1-1 16,-1-3-1-16,2 3 2 0,-2 0 0 15,1-2 0-15,-1 2 0 0,-2-7-1 16,3 7 0-16,-2-6 1 0,-2-2 0 0,5 10 0 15,-2-9 2-15,-4 0-2 0,4 3 0 16,-2-3 0-16,1 1-1 0,-1-1 2 16,2 0-1-16,-2 1 0 0,1-2 0 15,1 3 0-15,1 5 0 0,-2-6-1 16,2 6 1-16,3-3 0 0,-6-3 0 16,3 5 0-16,-1-5-1 0,2 4 1 15,-1 2 0-15,-4-8-1 0,5 7 2 16,-2-3-1-16,1 4-1 0,1 0 2 15,-5-7-3-15,4 6 2 0,-2-4-2 0,1-3 2 16,-1 5 1-16,1-6 0 0,-1 3 1 16,1-2-2-16,1 3 0 0,-6-6-1 15,0 0 1-15,4 4-1 16,1 0 2-16,-1 0-1 0,8 3 0 0,-6-3 0 16,4 5-2-16,0-2 1 0,-1 2 1 15,2-1 0-15,-7-3 1 0,5 1-1 16,-4-1 0-16,-1-2-1 0,7 3 2 15,-4-4-2-15,-1 0 2 0,6 5-1 16,-6-5 0-16,5 5 0 0,1-4-1 0,-2 5 1 16,-1-5 2-16,2 2-2 0,1 3 0 15,-2-5 0-15,1 0-1 0,-4 0 1 16,5-1 0-16,-3 0-1 0,5 2 1 16,1-1 0-16,-7-2 0 0,5 2 0 15,-7-2 0-15,9-1 0 0,-1 3-1 0,-7-3 1 16,10 2 0-16,-5-2 1 15,4 0 0-15,2 0-1 0,-9 0-2 16,6 0 2-16,-6 0 0 0,0 0 0 16,0 0 3-16,-3-2-3 0,3 2 0 0,0-3 0 15,7 2-1-15,-9 1 1 0,-1-3 0 16,3 3-1-16,-3-1 2 0,2-2-1 16,-2 0-1-16,9 2 1 0,-6-1 0 15,9-3 0-15,4 2 0 0,-8-4 0 16,7-2-1-16,-2 4 1 0,-2-1 0 0,2-2 1 15,-8 4 0-15,-3 2-1 0,5-5-1 16,-7 5 2-16,0-2-1 0,6-3 0 16,-7 3 0-16,-1-1 0 15,7-1 0-15,-7 2 1 0,1 1-1 0,5-5 0 16,-5 5 0-16,5-4 0 0,2-1 0 16,-1-2 0-16,-1 3 1 0,4-1-1 15,4-5 0-15,-8 4 0 0,2 0-1 16,-1 2 1-16,-7 3 0 0,1 0 1 15,5-5 0-15,-5 5 0 0,-1-1 0 0,1 3-1 16,-5 2 1-16,2-7-1 0,2 4 1 16,4-10 0-16,1 2-2 0,-3-1 1 15,7-5-2-15,-4 7 3 0,5-7 0 16,-4 9-1-16,-1 0 0 0,2-3 0 16,-4 2 0-16,1 0 1 0,-4 5-1 15,1-1 0-15,-2-1 1 0,1 1 1 16,-2-2-2-16,2 3 0 0,-4-5 1 15,3 1-1-15,-3-1 1 0,2 2-1 16,-2-2 0-16,0 1 1 0,1-11-1 0,-1 5 0 16,0 4-1-16,3-7-3 0,-1 9 6 15,2-11-4-15,-1 2 4 0,2 1-2 16,-4-1-2-16,2 13-1 0,-1-3 3 16,-2-3 1-16,3 2 0 0,-2-1 0 15,2-7-1-15,-1 8-1 0,-2-2 0 0,1-5 2 16,-1 7-1-16,0-1 1 15,0-11-1-15,0 12 0 0,0-13 0 16,0 4 0-16,0 1 0 0,3 0-2 16,-3 0 3-16,2 2-1 0,1-4 0 0,-2 3 4 15,-1-2-5-15,3 3 2 0,-3 5-1 16,2-9-1-16,-2 10 1 0,0-11 0 16,0 0 0-16,0 1 0 0,0 3 0 15,0 6-3-15,3-7 4 0,-3 7-1 16,0 1 2-16,1-8-2 0,-1 8 0 0,0 0-2 15,0-11 2-15,0 10 0 0,0-7 0 16,0 1 4-16,-1 2-4 16,-4 1 0-16,2 4 0 0,2-8-1 15,-2 10 1-15,1-1 1 0,-1-6-1 0,2 5 0 16,-1 4 0-16,-1-4 0 0,3 8 0 16,-4-7 0-16,-1 3 0 0,1-3 0 15,2 3 0-15,-2-1 1 0,-1 1-1 16,1 0 1-16,2 0-1 0,-2-2-1 15,-5-9 2-15,1 4-1 0,-4-6 0 0,3 6 1 16,-3 1-1-16,-3-7 0 0,6 6 1 16,-9-5 0-16,2 4 0 0,-2-2 3 15,-10 0-4-15,4-1 1 0,-1 4 0 16,-2 0-2-16,-2 0 2 0,-2 0 0 16,1 0-1-16,1 0-1 0,-4 3 0 15,0-1-2-15,-3 4-1 0,1 3-2 16,-2 2-10-16,1 0-13 0,1 2-22 15,3 7-31-15,10-3-37 0,7-1-76 16,10-3-87-16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1:43.54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1BC37DE-888C-4360-A7C5-B12D26196504}" emma:medium="tactile" emma:mode="ink">
          <msink:context xmlns:msink="http://schemas.microsoft.com/ink/2010/main" type="inkDrawing" rotatedBoundingBox="15836,6405 16846,4340 18903,5345 17894,7411" hotPoints="18486,5954 17332,7108 16178,5954 17332,4800" semanticType="enclosure" shapeName="Circle"/>
        </emma:interpretation>
      </emma:emma>
    </inkml:annotationXML>
    <inkml:trace contextRef="#ctx0" brushRef="#br0">979 26 166 0,'0'0'50'0,"0"0"1"16,0 0 1-16,0 0-8 0,0 0-11 0,0 0-9 15,0 0-4-15,0 0 3 0,0 0 7 16,0 0 7-16,-92-21 0 0,80 18-4 16,2 3-5-16,-10 0-6 0,1-1-6 15,1 1-5-15,-10 0-3 0,4 0-4 16,-6 0-4-16,-1 4 1 0,7 4-1 0,4-1 1 15,-1 2 1-15,9-4-2 0,-1 2 1 16,-1-3-1-16,1 3 1 16,2-3 0-16,0 2-2 0,-1 1 3 15,2 0 2-15,-5 4 1 0,6-5 2 0,-9 7-3 16,-2-2-1-16,2 3 0 0,-6 5 0 16,5-2-1-16,-2-2 2 0,9 1 1 15,-2-4 0-15,-1 3 1 0,-2 1 0 16,2-3 1-16,0 3-1 0,-1 0 0 15,-1-2-1-15,-5 10-1 0,2-7-2 0,2 2 0 16,0 1-1-16,8-4 1 0,-4-1-1 16,8-2-1-16,-3-3-1 15,0 6-1-15,8-10 1 0,-4 5 1 16,2-5 3-16,2 1-2 0,-2-1 1 0,1 1-2 16,-1 1 0-16,-3 8 5 0,-2 6-5 15,5-8 6-15,-4 7-5 0,2-7 1 16,-1 2-1-16,-1 6 2 0,2-10 1 15,-2 10-1-15,-1 1 0 16,2-8-2-16,-3 6 1 0,0 3-2 0,5-9 2 0,-2 7-4 16,1-6 2-16,1 1 0 0,-1-1 2 15,2-8-2-15,2 8 1 0,1-7 0 16,-3-1 1-16,1 8 0 0,2-7 0 16,0-3-1-16,-1 11 1 0,1-8-1 15,0 9 1-15,-3 0-2 0,3 1 1 16,-2 0 0-16,2 1 0 0,0 8 0 15,0-2 0-15,0 2-1 0,0-6-1 16,5 0 2-16,-4-7 0 0,5 9-1 16,2-2 2-16,-4-6-2 0,2 5 0 0,2-1 0 15,-2-4 0-15,3 4 1 0,-3-7 1 16,1-2-1-16,-1 2 0 0,0 2 0 16,2-5-1-16,1 3 0 0,1 4 1 15,-4-6 0-15,6 8 0 0,-1-5 1 16,-2-4-2-16,5 5 0 0,-1 0 0 0,-4-5 3 15,3 5-4-15,2-2 5 0,-5-4-4 16,6 3-1-16,3-1 2 0,-3 5-1 16,7-5 0-16,-2 3 0 15,-1-1 0-15,2 0 0 0,1 1 0 0,0-1 0 16,1 0 0-16,-4-2 0 0,-1 0 0 16,-1-1 1-16,1-4-2 0,-5 1 1 15,7 2-1-15,-1-3 1 0,-5-2 0 16,8 3 0-16,-2-3 1 0,-5 0-1 15,8 3 0-15,-1-3 1 0,-10-2-2 0,11 6 0 16,-10-5 1-16,2 5-1 0,2-3 1 16,-5-2-1-16,4 2 2 0,-1-2-1 15,0-2 0-15,4-1 0 16,8 0 0-16,-11 0 1 0,11 0-1 0,-9-1 1 16,-1-2-2-16,4 1 1 0,-6-1 1 15,3 1-1-15,-6 1 0 0,4-2 1 16,-5-2-2-16,2 0 1 0,-2-1 0 15,3 1 1-15,-4-1-1 0,2 1 0 16,0-1-1-16,9-5 0 0,-10 7 1 0,11-7-1 16,-2 1 1-16,-7 3 0 0,7-6 0 15,-2 2 1-15,-8 5-1 0,8-6 0 16,-7 4-2-16,-2 0 2 16,0 0 0-16,0 1 1 0,0-3 1 0,-1-1-2 15,8-7 1-15,-2 0-4 0,5-3 3 0,-4 1-4 16,-4 7 4-16,2-2 0 15,-4 5 0-15,2-1 1 0,1 0-1 16,-3 0 0-16,1 1 1 0,-4-4-1 16,3 4 1-16,-4-4 0 0,-1 3-2 0,-1 4 2 15,-1-8-1-15,1 6 0 0,0-10-1 16,0 5 2-16,-2-2-2 0,4 1 3 16,-5-2-1-16,3 6-1 0,-1-6 2 15,1 2-1-15,1 1-2 0,-2-2 2 16,2 0-2-16,1 0 1 0,-4 0 1 0,7-11-1 15,-7 13 1-15,7-10-1 0,-4 0 1 16,-2 5 0-16,2-4-2 16,-1 9 2-16,-3 6-2 0,2 0 1 15,-2 8 1-15,0-9 0 0,0 1 0 0,0 0 0 16,1 1-2-16,-1-2 1 0,0 1 1 16,0-1-1-16,0-8 2 0,0 8-1 15,0 1-2-15,0-7 1 0,0 6 0 16,0-1 1-16,-1-4 1 0,1 7 0 15,-2-3-1-15,-1-5 1 0,2 9-2 0,-4-10 0 16,1 3 1-16,1 7-1 16,-3-10 0-16,3 10 1 0,-5-7-1 0,1-2 1 15,1 3-1-15,-4-1 0 16,3-1-1-16,1 1 3 0,1 7-2 0,-1-5 0 16,3 4 1-16,2-1-1 0,-7-4 0 0,7 6 0 15,-2-1 1-15,-3-6 1 16,1 6-2-16,-1-5-4 0,-3-1 5 15,0 2-5-15,3 1 5 0,-3-1 0 16,0 2 0-16,2-2-1 0,-1-1 0 0,4 8 0 16,1-1-2-16,-2-1 3 0,1 0-1 15,-1-1 1-15,-4-4 0 0,3 4 0 16,2-4 1-16,-5 0 0 0,0 0 0 16,3 0-1-16,-3 2 0 0,0-2 1 15,-2 2-1-15,2-2 2 0,0 2-1 16,-2-2-2-16,2 3 1 0,0-1-1 15,-1-2 0-15,-4-5 1 0,-1 0-1 16,2-1 0-16,-1 2 0 0,-1-2-1 16,-1-2 1-16,-4-1 0 0,1 1-1 0,-1 0 0 15,1 5 0-15,-4-2-2 0,5 7 1 16,-5 5-2-16,-5 1-1 0,-1 3-3 16,-8 0-9-16,7 7-15 0,3 4-27 15,9-2-87-15,10-3-166 0,3 0 0 16</inkml:trace>
    <inkml:trace contextRef="#ctx0" brushRef="#br0" timeOffset="2363.0141">1016-157 11 0,'0'0'11'0,"0"0"3"16,0 0 10-16,0 0 15 0,0 0 14 16,0 0 10-16,0 0 9 0,0 0 1 0,0 0-2 15,-120-11-11-15,104 5-11 0,1-1-18 16,1 3-10-16,-1 2-5 0,9-1-6 16,-12 1-5-16,9 2-1 0,-9 0-4 15,0 0-2-15,10 0 4 0,-10 0-2 16,9 0 4-16,-9 0 3 0,-1 0 3 0,-1 0 3 15,2 0 1-15,-1 0-3 0,-1 0-1 16,2 0 0-16,0 0-1 16,9 0-2-16,-11 0-3 0,11 0-2 15,-9 0-2-15,-6 2-1 0,9 1 2 0,-9 3-1 16,2 2 2-16,2 5 0 0,-7 0-1 16,6 2-1-16,-3-2 0 0,1 3 0 15,1 0 1-15,1-1-1 0,4-4 1 16,-2 0-1-16,1 1-1 0,1 3 2 15,-8-1-1-15,10-3 2 0,-3 3 0 0,-2-4-1 16,2 5 0-16,-6 2-2 0,3-2 2 16,-2-1 0-16,1 0-1 0,1 1 1 15,0 0-1-15,6-7 0 0,-3 3 1 16,1 0 0-16,4-1 0 0,-4 6 1 16,5-2-1-16,0 4 0 0,0 6 0 15,0 1-1-15,1 1 0 16,-2 4 1-16,4-1-1 0,-5 3 0 0,4 1 0 15,-5 0 1-15,1 0-1 0,1 1 4 16,-1 1-4-16,-1-6 3 0,6 1-3 0,0-10 0 16,0 0 0-16,3 2 0 0,2-9 0 15,-2 8-1-15,1-4 1 0,2-1 0 16,1-1 0-16,2 0 0 0,0 3 0 16,0 1-2-16,0 10 2 0,0-12 0 15,0 15 0-15,0-3 2 0,0-2-2 0,-3 8 1 16,2-2-1-16,-2-11-1 15,1 4 2-15,-1 1-1 0,3-8 1 16,0 10-1-16,0-15 1 0,0 3 0 16,0-2 1-16,5 1-2 0,-2-3 1 0,-2 3-1 15,4 0 1-15,-2-2 0 0,-2 2 0 16,3 0 0-16,-3-1 1 0,2 2-1 16,-1 0 2-16,2 1 0 0,2 5 1 15,-1-10 2-15,2 8-3 0,-1-8-1 16,2 0 0-16,-1 4-1 0,2 1-1 0,-1 1 4 15,1-1-5-15,-3 2 4 0,-2-4-4 16,5 6 2-16,-4-9-1 0,-1 3 0 16,1-3 0-16,-1-1 0 15,-1 4 1-15,2-4-2 0,-1 1 2 0,1-2-1 16,-1 3 0-16,4-3 1 0,-2 0-1 16,3-1-2-16,1 5 2 0,-1-5 0 15,5 4 0-15,1 2 1 0,0 0-1 16,3 2 0-16,2-2 0 0,-2-4 0 15,0 4 0-15,1-3 0 0,-5-2-1 0,1 2 0 16,-2-2 1-16,2-2-1 0,6 2 1 16,-4-2 0-16,2-1 1 0,3 3-1 15,-1-2 0-15,0 1-1 0,0 1 1 16,7 4 0-16,-5 0 0 0,1 1 0 16,-2 0 0-16,-8-5-1 0,2 1 1 15,-4-5 0-15,2 0 0 0,-2-1 0 16,2-1 1-16,-1-2-1 0,-7 0 0 15,8 2 1-15,1-2-1 0,-2 4-1 16,10-1 2-16,-4 0-2 0,-5-1 1 0,5 3 1 16,4 1-1-16,-4 0 0 0,9 2-1 15,-3 0-1-15,-1 0 1 0,-1-2-1 16,-5 0 0-16,0-1 0 0,-6-1 0 16,0 0-2-16,1 1 3 0,-2-3 0 15,2 1 1-15,-2-3 2 0,2 2 1 16,1-5-2-16,1 0 1 0,0 0-2 15,9 0 0-15,-1-3 0 0,8-3 0 16,-2 1 0-16,-8 0 0 0,4 0 0 16,-4 2 0-16,-3-2 0 0,7 1 1 0,-10 2-2 15,3-2 1-15,6-1 0 0,-2-4 0 16,7 1 0-16,-1-6 0 0,-4 1 1 16,3-1-2-16,1 1 1 0,-4-2-2 15,1 2-3-15,-2-3 2 0,1 3-1 16,-5-2 1-16,-5 4 2 0,1-3 0 15,1-4 2-15,1 1-1 0,4-5 0 0,-5-1 0 16,6 3 0-16,-6 1 0 0,5 1 0 16,-1-1 0-16,-1-2 1 15,1 2-2-15,-2-2 1 0,1 4 0 0,-5 4 1 16,-1-3 0-16,2-2 1 0,-1 3-2 16,1-7-1-16,-4 7 1 0,1-6 1 15,-3 4 0-15,-3 2 2 0,3-10-3 16,0 3 1-16,-5-2 1 0,5-8-4 15,-3 11 3-15,0 2-2 0,3-1 1 0,-1 5 2 16,1-6 0-16,1 4 1 0,-4 3-1 16,6-7 2-16,-3 4-1 0,-3 5 0 15,0-8 0-15,2 5 0 0,-4 1-1 16,1-2-1-16,-4 0-1 0,4 0 0 16,-1-3 0-16,1 2 2 0,-4 2-1 15,4-1 0-15,-2 0 2 0,-2 1 0 16,-1 8 2-16,3-9 0 0,-3 7 0 15,0-12 0-15,0-5-2 0,0 11 0 16,-4-13 0-16,1 13 0 0,-2 0 0 0,1-1-1 16,1 0-1-16,-2 2-1 0,1-2 0 15,-1 0 0-15,2-2 0 0,2 3 2 16,-2-4-2-16,1 1 1 0,-2-1 0 16,1 3-1-16,-3 0 2 0,1 0 0 15,-4 4 0-15,3 0 2 0,-3 1-1 16,0 0-1-16,5 7 1 0,-2-7-2 15,1 5 0-15,-2-8-1 0,-1 3 0 16,1-5 1-16,1 3-1 0,-2 0 3 16,2-1-3-16,-3 1 1 0,3 2 0 0,-1 2 1 15,-2 1-1-15,0-1 2 0,1 0 0 16,3 6 1-16,-7-5 0 0,8 5-6 16,-2-4 4-16,1 6-5 0,5 1 5 15,-4-8-1-15,-1 5 1 0,1-2-1 16,-1 1-1-16,5 4 1 0,-4-6-1 15,2 1 1-15,-1-1 0 0,2 1 1 0,1 5 0 16,-5-6-1-16,4 1 0 0,-4-3-1 16,2 5 1-16,-1-5-1 15,2 5 0-15,-2-4 0 0,-4-6 0 0,4 7 1 16,-2-8-2-16,0 0 1 0,-2-2 0 16,2 4 0-16,3 6 2 0,-3-8-1 15,5 10 1-15,-4-3-2 0,2 4 2 16,-1-5 0-16,-1 1 2 0,1 1-2 15,-2-5-2-15,1 4 1 0,-1-4-1 0,-1 0 0 16,-2 0 2-16,3 0-2 0,-3-2 0 16,0 2 1-16,0-2-4 0,-2 2 3 15,6 5 0-15,-5-5 0 16,5 6 1-16,-7-5-1 0,3 1 0 0,-1-1 0 16,1 2 1-16,0-2-1 0,1 0 1 15,-4-1 0-15,-1-7 0 0,5 7-1 16,-5-7-1-16,4 8 1 0,-5-1 0 15,5 1 0-15,-4-1 0 0,2 0-1 16,-2 2 2-16,-1 1-1 0,-1 0 0 0,-3-3 0 16,6 6-1-16,-9-5 2 0,4-1 0 15,5 4-1-15,-7-6 0 0,-1 0-1 16,1-3-3-16,-4 3-3 0,-1 0-12 16,-7 2-30-16,-4 7-76 0,-16-1-197 15,-2 5-19-15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1:21.25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7B51236-E669-4C7A-837E-805EB91D56BA}" emma:medium="tactile" emma:mode="ink">
          <msink:context xmlns:msink="http://schemas.microsoft.com/ink/2010/main" type="inkDrawing" rotatedBoundingBox="12720,4021 12991,2203 14628,2447 14358,4265" hotPoints="14518,3352 13640,4231 12761,3352 13640,2474" semanticType="enclosure" shapeName="Circle"/>
        </emma:interpretation>
      </emma:emma>
    </inkml:annotationXML>
    <inkml:trace contextRef="#ctx0" brushRef="#br0">9112-5499 219 0,'0'0'55'0,"0"0"-2"16,0 0-6-16,0 0 3 0,0 0-5 15,0 0-2-15,0 0-4 0,0 0-8 16,0 0-4-16,0 0-4 0,-11-21-8 16,10 18-2-16,-2 3-1 0,1-2-5 15,-1 2-1-15,2-3-1 0,-8 2-1 16,0-4-1-16,4 3-1 0,-1-1-1 15,-3 1 2-15,2 2 0 0,-1 0 0 16,0 0 0-16,8 0 0 0,-9 0 0 16,0 0 1-16,-1 0 1 0,5 0 0 0,5 0 1 15,-9 0 1-15,3 0-2 0,-3 0 1 16,3 0 0-16,-3 0-1 0,0 0 0 16,0 0 0-16,3 0-1 0,-3 0 0 15,0 0 1-15,0 0-2 0,0 0-1 16,3 0 0-16,-3 0-1 0,0 0 0 0,0 2 2 15,3-2-1-15,-1 0 0 16,-2 0 2-16,3 3-2 0,6-3 2 16,-3 0-1-16,3 0 1 0,-2 0 0 15,1 2 0-15,-8-2-2 0,0 1 0 0,-1-1 0 16,1 4-1-16,3-4 1 0,-1 1-2 16,-2 2 0-16,-6-1 1 0,9 1-2 15,-3-1 2-15,1-1-1 0,8-1 2 16,-6 3-1-16,0-1 2 0,-1 1 0 15,1 1-2-15,6-4 0 0,-8 2 0 0,2 0-1 16,0 0 0-16,-6 7 0 0,8-5 0 16,-2 1 0-16,-5 4 0 0,7-6 0 15,-4 2 0-15,-2 3 1 16,5-5 0-16,1 3 2 0,-1-2-2 0,5-4 0 16,-6 1 0-16,2 5 1 0,-1-5 0 15,1 3 1-15,-4-1-3 0,2 1 1 16,4-1 0-16,-10 5-1 0,8-4 0 15,-1 1 1-15,-5 3 3 0,8-3-5 16,-2-1 5-16,1 3-8 0,3-7 4 0,-5 5 0 16,4-1 2-16,-4 1 0 0,2 1-1 15,3-6 3-15,-4 5-3 0,2 1 0 16,-4 3 0-16,-1 2-1 0,2-6 1 16,4 1-1-16,-4-1 0 0,2 1-1 15,-1-1 1-15,2 2 0 0,2-7 0 16,-4 4 0-16,-1 0 0 0,4 0 2 15,-2 3-1-15,-2-3-1 0,4 3 2 16,-4-1-4-16,-2 7 4 0,2-10-2 16,-1 2 1-16,6 1 0 0,-4-1-1 0,-1-1-1 15,1 1 1-15,2 1 0 0,2-6 0 16,-4 5 2-16,1 1-2 0,1-2-1 16,-1 3 1-16,3-7 0 0,-6 4 0 15,6 3 2-15,-1 1-1 0,-7 2 0 16,4-3 0-16,-2 1-2 0,-3 3 1 0,4-6 1 15,-1 6-1-15,3-5 1 0,-1 1-2 16,2 1-1-16,-1-2 1 16,2 0 1-16,-3 0 0 0,3 1 2 15,1-7-3-15,-3 7 2 0,1-1-1 0,-1 1 0 16,2 2 0-16,1-9 0 0,-5 8 0 16,5-3 0-16,-1 2 1 0,-2 0-1 15,3-7 0-15,-2 6 1 0,-1 1-2 16,-1 8 1-16,-1-2 1 0,4 3-1 15,-4-3-1-15,2 2 1 0,2 1 0 0,-4-10-1 16,5 10 1-16,0-7 1 0,-1 0-1 16,1 0 0-16,0-9 1 15,-3 0-2-15,3 0 1 0,-2 11 0 16,2-1 0-16,-3-2 0 0,2 7-1 0,1-6 1 16,0-2-1-16,0 1 1 0,-3 1 0 15,3 0 2-15,0-1-2 0,0 2 0 16,-2-4 0-16,2 3-1 0,0-2 2 15,0 1-2-15,0 1 1 0,0-1 0 16,0 2 1-16,0 6-1 0,0-7 1 0,0-1-1 16,0 1-1-16,0-3 1 0,0 3 0 15,0-3-2-15,0 4 3 0,0-10-1 16,0 0 1-16,0 7 0 0,0 2-1 16,2-3 0-16,1 2 0 0,-3-8 0 15,0 7 0-15,0 0 1 0,0 0-1 16,0 7 1-16,0-4-1 0,0 5-1 15,0 3 2-15,0-11-1 0,0 7 0 16,0-5 0-16,-3 1-1 0,3-2 2 16,-2-1-1-16,2 2 0 0,0-3-1 0,0 4 0 15,0-10 2-15,0 0-1 0,0 0 1 16,0 1-1-16,0 9 4 0,0-2-4 16,0 0 4-16,0 6-5 0,0-5 1 15,0-3 0-15,0 4 0 0,0-4 0 16,0 3 0-16,0 1-2 0,0-2 2 0,0-2 1 15,0 1-1-15,0 0-1 16,2 1 1-16,-2-8-2 0,0 0 2 16,0 0 0-16,3 2 0 0,-3 1 1 15,1-1-1-15,-1 1-1 0,3-2 1 0,-1 9 0 16,1-3-1-16,-2 2 1 0,4 2 0 16,-4-5 1-16,2 0-1 0,-1 0 1 15,1-1-1-15,-2 1-1 0,2 1 1 16,-1 0 0-16,-2-7 0 0,0 0 2 15,0 0-3-15,3 2 1 0,-3-1 0 0,1 9-1 16,4-3 1-16,-2 2 1 0,-2-3-1 16,-1-6 0-16,0 0 0 15,0 0-2-15,0 7 1 0,6-1 1 16,-3 2-1-16,-1-2 3 0,1-1-2 0,-2 1 0 16,3-1-1-16,0 1 1 0,-2-1 0 15,1 0 1-15,-2 1 0 0,4 0-1 16,-5-6 1-16,0 5-2 0,6-1 1 15,-3 0 1-15,1 3-2 0,-4-7 1 16,2 3 0-16,2 2-1 0,1 0 1 0,4 6 0 16,-5-6-1-16,1-1 1 0,4 3-1 15,-5-3 1-15,1 1 1 0,1-1-1 16,-2-2 1-16,1 2-2 0,-1-1 1 16,2 1 0-16,-6-4 0 0,5 4 0 15,-1 1 0-15,1-2-2 0,-1 3 2 0,-4-3 0 16,6 4 0-16,-1-4 4 15,-1 2-5-15,-1-2 1 0,2 3-1 16,-1-2 0-16,1 0 1 0,-5-4 2 16,1 4-2-16,4 0 0 0,-5 1-1 0,6 2-1 15,-3-3 1-15,1 1 2 0,-2-2-1 16,7 10 1-16,-2-10-1 0,4 5-1 16,-1 0 1-16,2-3 0 0,-1 1 0 15,-6-4 2-15,1 3-2 0,-2-3 0 16,4-1 0-16,-2 2 0 0,0 0 0 0,-2-1-1 15,4 1 1-15,-4 2 0 0,7 3 0 16,-7-5 0-16,5 5-1 16,2 1 1-16,-7-5-1 0,5 2 2 15,-4-1-2-15,-1-4 3 0,7 6-3 0,-7-4 1 16,1-2 0-16,5 6-1 0,-5-4 1 16,7 4 0-16,-3-1 0 0,1-1 0 15,1 1 0-15,-7-3-2 0,10 3 1 16,-8-4 1-16,8 0 0 0,1 2 2 15,-8-1-2-15,7-2 0 0,-8-1 0 0,-2 0-1 16,14 3 1-16,-12 0 2 0,2-3-2 16,-2 2 0-16,0-2 0 0,1 0-1 15,-1 0 1-15,9 2 0 16,-6-2-1-16,-1 0 1 0,7 1 0 0,-9-1-1 16,1 0 0-16,8 3 2 0,-6-1-2 15,6-2 3-15,4 3-3 0,-13-3 0 16,3 1 1-16,-9-1-1 0,7 0 0 15,2 0 0-15,-1 0 0 0,8 0 1 16,-10 2 0-16,-1 1 0 0,5-1-2 0,-10-2 2 16,8 0 0-16,1 3 0 0,-3-3 0 15,9 1 2-15,-6-1-2 0,4 0-2 16,5 0 2-16,-12 0-2 0,9 0 2 16,-6 0 0-16,-1-1 1 0,7-2 0 15,-9 1-2-15,2-1 1 0,7 0-1 0,-11 0 1 16,5 1 0-16,6-1 1 0,-7 2-1 15,-2-1 1-15,9 0-1 0,-8-1 0 16,-1 0 0-16,3 3 2 16,-3-4-2-16,2 3 0 0,-2-2 1 0,1 1-2 15,-5-3 1-15,7 2 0 0,1-5 0 16,2 2 0-16,-10 1 0 0,11-2 0 16,-7 3 1-16,-1-1-1 0,2 3 0 15,-5-2 0-15,4 2 0 0,-2-3 1 16,4 4-1-16,-4-6 1 0,1 3 0 0,-1 0-1 15,7-7 0-15,-6 5 0 0,4-5 0 16,0 3 0-16,-3-1 0 0,7 0 0 16,-8 5-1-16,4-3 1 15,-5 3 0-15,-2 0 0 0,8-4 1 0,-5 5-1 16,2-10 0-16,2 5 1 0,-4 4-1 16,2-5-1-16,-2 5 3 0,2-6-2 15,2 2 1-15,-4 4 0 0,1-6-1 16,-2 3 0-16,1 3-1 0,1-9 1 15,-2 9 1-15,-1 0-1 0,3-7 2 0,-1 6-2 16,1-6 0-16,1 0 0 0,2 0 0 16,0 0 0-16,-3 0 1 0,4 0-3 15,-6 7 2-15,5-7 0 16,-4 6-1-16,1-6 2 0,3 0 0 0,-5 6 0 16,2-6 0-16,-1 7 0 0,-2 0-2 15,3-7 1-15,-2 6 1 0,-2-1 0 16,5-5 1-16,-5 6-1 0,5-6-1 15,-2 0 0-15,-4 5-1 0,5-5 2 16,-3 5 0-16,-1-2-1 0,5-3 0 0,-2 3 1 16,-4 3-3-16,7-9 2 0,-4 8 0 15,-2-7 1-15,7 0-3 0,-5 2 4 16,1-3-3-16,-1 1 1 0,1 2 0 16,1-4 0-16,0 1-5 0,1 2 5 15,-1-2 0-15,2 0 0 0,-2 2 2 0,-2 1-2 16,2-4-1-16,-3 9 1 15,2-5 0-15,-4 5 1 0,2-1 1 16,-1-8-1-16,1 9-1 0,-2-2 0 16,3-8-1-16,-3 8 1 0,2-8 2 0,-1 2-3 15,-2-2 1-15,4 0 0 0,1 1-2 16,-4-1 3-16,4 4-1 0,-2-2 0 16,-2 7 1-16,2-8-1 0,-1 8-2 15,-2 1 3-15,3-1-1 0,-3 7 0 16,0-9 3-16,0 1-3 0,0 0 0 0,1-11 0 15,-1 10-1-15,0-8 2 0,0-3-1 16,0-1 0-16,0 4 0 0,0 6 0 16,0-9 1-16,0 11-1 15,0-1 0-15,0 2 0 0,0-1-1 0,0 1 1 16,0-1 2-16,0 3-2 0,0-4 0 16,0 4 0-16,0-3-2 0,-4-4 2 15,2 6 0-15,-2-4 1 0,-4 0-1 16,2-1 0-16,0 1 1 0,-2-6-2 15,-1 4 1-15,0 1 0 0,3-3 1 0,-3 4-2 16,0 0 2-16,5 5-1 0,-7-5 0 16,7 6 0-16,-1 1 0 15,-5-5 0-15,5 8 0 0,1-4-1 16,-7-1-1-16,7 2 2 0,-4 0-1 0,-2-3 1 16,2 3 0-16,-2-5 0 0,-1 1 0 15,-1-1 0-15,2 1 1 16,-1-1-2-16,-1-1 3 0,2 2-2 0,-1-2 1 15,7 6 0-15,-9-4-1 0,10 3 1 16,-4 0-2-16,2 4 1 0,-1-3 0 0,2-2 1 16,-4 3-3-16,1-7 3 0,2 5-4 15,1 1 3-15,-1-1 0 0,1 2 1 16,-1-2-1-16,1 1 1 0,-1-1-1 16,-1 1 0-16,2-1 0 0,-1 1 0 15,1 2 0-15,4 2 1 0,-8-2-1 0,2-1-1 16,0 1 1-16,-1 1 0 15,7 1 0-15,0-3 1 0,0 3-1 16,0 0 1-16,-2-2 0 0,-1 2-1 16,-3-4 0-16,-3-2 1 0,3 5-1 0,2-2 1 15,4 3-1-15,-3-1 0 0,-3-3 0 16,-2 2 0-16,2 1-1 0,0-2 2 16,-1-2 0-16,1 3-1 0,-8-4 2 15,3 0-1-15,7 2 0 0,-1 1-1 16,-2-1 0-16,1 0 0 0,-3-2 0 15,0 1 1-15,3 2 1 0,-2 0-2 16,4 3 0-16,4 0 0 0,-6-7 0 0,0 3 1 16,-6-3-1-16,1-2 1 15,2 3-1-15,-1 0 0 0,-2-1 0 0,1 1-1 16,-4 2 0-16,-3 1 1 0,3 1 0 16,-3-1 0-16,-5 3-2 0,4 0 2 15,-1 0-1-15,1 0 2 0,10 0-1 16,-9 0 0-16,9 0 0 0,-9-1-1 15,3 1 1-15,-3-5 0 0,-3-1 0 0,3-1 0 16,-2-2 0-16,0-3-3 0,7 4 0 16,-7-6-3-16,7 6-8 0,-5-2-14 15,-6-1-36-15,9 5-99 0,-2 2-153 16,11 2-8-16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13:28.41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21321C8-013B-4506-84BB-0DACFF039D8C}" emma:medium="tactile" emma:mode="ink">
          <msink:context xmlns:msink="http://schemas.microsoft.com/ink/2010/main" type="inkDrawing" rotatedBoundingBox="2252,6808 23357,5951 23509,9701 2404,10559" semanticType="callout" shapeName="Other"/>
        </emma:interpretation>
      </emma:emma>
    </inkml:annotationXML>
    <inkml:trace contextRef="#ctx0" brushRef="#br0">2 116 559 0,'0'0'76'0,"0"0"-15"0,0 0-16 16,0 0-9-16,0 0-10 0,0 0-11 0,0 0-8 16,0 0-7-16,0 0 0 0,0 0-3 15,-15-23 3-15,15 64 3 0,5 21-1 16,4 10 1-16,0 6-1 0,-3 9 1 16,3 1-2-16,-5 5 2 0,1-3 4 15,-5 2-5-15,0 0 4 0,0-2-4 0,0 2 0 16,-5 2 0-16,2 0-2 0,2-1 2 15,1-9-3-15,0-4 2 0,0-7 2 16,4-6-5-16,2-2 6 16,6-4-4-16,-1-1 0 0,7-3 1 0,-3-2-3 15,-5 1 2-15,2-1-1 0,-6-1 3 16,-1-1-3-16,-5 1 2 0,5 0-2 16,-5-6 1-16,0-2-1 0,0-2 2 15,1-2-2-15,2-2 1 0,2-2 0 16,1 1 0-16,1-3 3 0,-1 1-2 0,8-1 2 15,-4-3-3-15,-1 3-1 0,6-6 0 16,-3-3 0-16,-1 1 1 16,4-6 0-16,-2 0 1 0,-4-8-2 0,6 1 1 15,-1-1-1-15,4 3 1 0,6 3 0 16,-1-2 2-16,-2-1-2 0,6-1-1 16,-3-4 1-16,4 4-2 0,4 0 2 15,-2 0 1-15,1 3-2 0,3-1 1 16,-1-1 0-16,6 0-1 0,1 0 1 15,4 0 0-15,4-4 0 0,3 0 0 0,0-2-1 16,5-2 0-16,-2 3-1 0,6-4 1 16,2 3 0-16,-1 0 0 0,4 0 0 15,-3 3-2-15,-1-1 1 0,-4 0 1 16,4 2-1-16,-3 3 0 0,2-2 1 16,2-2-1-16,3-2 0 0,-2-3 1 15,1-3 1-15,0 1-1 0,6-4 1 16,4-3 0-16,6 1 0 0,1-1 0 15,3 2-1-15,-3 1-2 0,3-1-1 16,-4 2-2-16,0 1 2 0,-2 0 0 0,-3-3 1 16,0 3 1-16,-4-4 0 0,-1-1 1 15,0 3 1-15,-4-3 0 0,0 0-1 16,-3 0 2-16,2 0-2 0,-4-4 1 16,5-1 0-16,-1 0 0 0,-2-2 0 15,-1 3 1-15,-2-3-1 0,2 3-1 0,2-3 1 16,-2 3-2-16,1-3 2 0,2 1 1 15,-4 1-1-15,6 1 1 16,-6 0-2-16,1-1 1 0,-7 2 0 16,6-3-1-16,-4 3 1 0,-5-1 1 0,5 3-4 15,-4-2-3-15,1 1-7 0,-6-1-4 16,0 1-3-16,-1 0-3 0,-3 0-2 16,1 0 4-16,-6 2 7 0,1 0 5 15,-5 0 7-15,-2 2 3 0,-1 4 2 16,-7 3-3-16,4 1 3 0,-2 1-2 0,1 0-1 15,1-3 1-15,-2 2-1 0,-8-7 1 16,6 5 2-16,-1-5 2 0,-8 0 1 16,10-1 2-16,1 1-2 15,-12-2-2-15,12 3-2 0,-2-3-2 0,-8-1-1 16,9 5 0-16,-2 0 0 0,-6-3 0 16,9 4 0-16,-3-2 1 0,0 1 0 15,9-1 1-15,-2 3 0 0,-1-6 0 16,4 4 1-16,2-5-1 0,1 0 2 15,2 0 1-15,5 0-1 0,1 0-1 0,-1 0-2 16,-2-5 0-16,6 4 0 0,-2 1 0 16,-3 0 0-16,0 0 0 0,-2 0 0 15,-2 1 0-15,-2 4 0 0,1-1 0 16,0 1 1-16,4-5-1 0,0 0 0 16,1 0 0-16,2 0 0 0,-1 0 1 0,0 0 0 15,1 0 0-15,-2 0 0 16,-5 0-1-16,-1 0 0 0,-3 0 0 15,-1 3-2-15,-11 0 0 0,2 2-1 16,-4-2-3-16,8 4 3 0,4-4-1 0,1 3 2 16,-3-5 1-16,2 1 0 15,1 0 0-15,0-2 4 0,1 0 1 0,2 3 2 16,-1-3 3-16,3 2-4 0,-1 0-2 16,4 0-2-16,1-2-1 0,-3 2-1 15,5-2 0-15,-4 0 1 0,-2 0 0 0,-1 0 1 16,2 0 0-16,2 0 1 0,0 0-2 15,5-2 0-15,5-2 0 0,2-1 0 16,7 0-3-16,2-3 2 0,2 5 0 16,4-5 0-16,-2 0 2 0,3 5-1 15,-1-2 0-15,-2 1 1 0,0 2-1 16,-1-1 1-16,-3-1-1 0,-2 0 0 16,-3 1 0-16,1-1-1 0,3 0-1 15,3 0-2-15,2 0-3 0,2-1-3 16,6 0 1-16,-2 3 4 0,7 1 2 0,-2-3 2 15,1 0 2-15,-1 2-1 0,-2-3 1 16,0 4 0-16,-4-2 1 0,0-2-1 16,-5 2 0-16,0 0-1 15,-3-4-1-15,2 3 2 0,-1-5 1 0,3 3 1 16,0-2-2-16,7-1-1 0,-2-4-1 16,5 5 1-16,1-1-2 0,-1 0 2 15,1 1 2-15,-2-1-2 0,0 1 2 16,-4-1 1-16,-2 2 0 0,1 2-1 15,-2-1 0-15,2-1-2 0,4 0 0 0,0 3 0 16,3 0-1-16,7 0-2 0,-1-2-2 16,1 3-1-16,4 1-1 0,1-4 2 15,1 3 1-15,-3-2 3 0,1-3 2 16,-3 5 1-16,-1-5 1 0,-1 5 0 16,1-2 0-16,-4 1-1 0,3 1 0 15,0 2-2-15,0-4 0 0,2 3-1 16,3-2-1-16,1-1 1 0,0 0 1 15,3 2-2-15,2-5 0 0,1 3-1 16,2 2-1-16,1-2 3 0,0 2 1 0,-1 1 0 16,-3 1 1-16,1-2-1 0,-1 1 1 15,1 2 0-15,-1 0-1 0,-1 0 0 16,1 0 0-16,3-2-3 0,1 2 0 16,2-3-1-16,3-1-1 0,-1 0 2 15,6-3 1-15,0 0 2 0,3 0 2 0,0 0 1 16,-2-1 3-16,1 3 0 0,-5 2 0 15,-1-5-1-15,-1 5-3 0,-1-2-2 16,5-1-2-16,1-1-1 0,6-1-2 16,1-1 2-16,6-1 0 0,0-1 1 15,1 0 0-15,0 3 2 0,7-3 0 16,-6 1 2-16,3-1 0 0,-4 3 0 16,-4-1 0-16,-4-1 0 0,-5 2-1 15,1-2 0-15,-4 1-2 0,1-2 1 16,1 3 0-16,3-2 0 0,6 1-2 0,0 2 0 15,9 1-2-15,4-1-2 0,5 1 0 16,6-2 1-16,-1 5 1 0,-1-2 1 16,-3 2 1-16,-2 3 2 15,-7 0 0-15,-5 0 1 0,-3 0-1 0,-7 0-1 16,-3 0 2-16,-10 0 0 0,-2 0 1 16,-8 0 1-16,-5 0 0 0,-10 0 1 15,-8-5 3-15,-2 5-1 0,-9-3 1 16,-7-2-1-16,-7 2-2 0,-13 0 2 15,-7-2-1-15,-8 2 2 0,-8 0 2 0,3-6-1 16,-4 5-1-16,-1-1-1 0,1-8 0 16,-2 7-1-16,-2-13-1 0,1-3-3 15,1-1 1-15,-2-10-5 0,-1 1 4 16,3-1-2-16,-3-1 5 0,0-1 3 16,0 0 0-16,-3 0-1 0,-1-5-1 0,-4-1 1 15,1-7-2-15,-4-1 0 16,2-4-2-16,0-5 0 0,0-2-2 15,0-2 1-15,0-2-2 0,3-1 4 16,0 3-1-16,-2 3-1 0,-1 3 4 0,2 2-3 16,-5 2 5-16,-2 4 1 0,2-3-3 15,-4-3 1-15,2-1-3 0,2-3 0 16,0-11-2-16,6-4 1 0,2-3-2 16,4-6 2-16,0-4-2 0,6 2-1 15,7 3 7-15,-1 6-2 0,-4 4 5 0,-1 7-1 16,-7 3-4-16,0 7 0 15,-7 4-2-15,-5 1 1 0,-5 8-2 16,1-2 0-16,-1 6-2 0,2 3 1 0,0 3 1 16,3 11-1-16,4 1 1 0,1 5-1 15,2 0 0-15,1-1 0 0,-1 0 0 16,4 0 0-16,-2 6 0 0,3 2-8 16,0-2-24-16,0-7-102 0,0-1-185 15,-8-11-32-15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11:52.98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58FFF95-2EA6-4574-9257-3355AC3352F2}" emma:medium="tactile" emma:mode="ink">
          <msink:context xmlns:msink="http://schemas.microsoft.com/ink/2010/main" type="writingRegion" rotatedBoundingBox="32864,15786 33557,15786 33557,19078 32864,19078"/>
        </emma:interpretation>
      </emma:emma>
    </inkml:annotationXML>
    <inkml:traceGroup>
      <inkml:annotationXML>
        <emma:emma xmlns:emma="http://www.w3.org/2003/04/emma" version="1.0">
          <emma:interpretation id="{B514FADC-B267-4EEE-86A3-0BB34106B7ED}" emma:medium="tactile" emma:mode="ink">
            <msink:context xmlns:msink="http://schemas.microsoft.com/ink/2010/main" type="paragraph" rotatedBoundingBox="32864,15786 33557,15786 33557,19078 32864,190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84BD12-75B3-4FCE-8193-AD65769CE621}" emma:medium="tactile" emma:mode="ink">
              <msink:context xmlns:msink="http://schemas.microsoft.com/ink/2010/main" type="line" rotatedBoundingBox="32864,15786 33557,15786 33557,19078 32864,19078"/>
            </emma:interpretation>
          </emma:emma>
        </inkml:annotationXML>
        <inkml:traceGroup>
          <inkml:annotationXML>
            <emma:emma xmlns:emma="http://www.w3.org/2003/04/emma" version="1.0">
              <emma:interpretation id="{98B2051F-4F54-4DCD-940C-662950C5B9B2}" emma:medium="tactile" emma:mode="ink">
                <msink:context xmlns:msink="http://schemas.microsoft.com/ink/2010/main" type="inkWord" rotatedBoundingBox="32864,15786 33557,15786 33557,19078 32864,19078"/>
              </emma:interpretation>
              <emma:one-of disjunction-type="recognition" id="oneOf0">
                <emma:interpretation id="interp0" emma:lang="" emma:confidence="0">
                  <emma:literal>)</emma:literal>
                </emma:interpretation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'</emma:literal>
                </emma:interpretation>
                <emma:interpretation id="interp3" emma:lang="" emma:confidence="0">
                  <emma:literal>(</emma:literal>
                </emma:interpretation>
                <emma:interpretation id="interp4" emma:lang="" emma:confidence="0">
                  <emma:literal>}</emma:literal>
                </emma:interpretation>
              </emma:one-of>
            </emma:emma>
          </inkml:annotationXML>
          <inkml:trace contextRef="#ctx0" brushRef="#br0">340 62 378 0,'0'0'64'0,"0"0"4"16,0 0-17-16,0 0-15 0,0 0-5 0,0 0-8 16,0 0 0-16,0 0 0 0,0 0 2 15,-29-54-2-15,29 54 0 0,-1-2-4 16,1 2-1-16,0-3-3 16,0 3-2-16,-3-2-3 0,3 2-3 0,0 0-1 15,0 0-2-15,0 0 0 0,-2-1-1 16,2 1 0-16,0 0 0 0,0 0 0 15,0 0 1-15,0 0 0 0,0 10 1 0,6 1 0 16,3 6-1-16,2 1-1 16,1 2 1-16,1 6-2 0,-1-1 1 0,0-3-1 15,-1 2 1-15,-1-3-1 0,-1 5 1 16,4 0-1-16,-6 3 1 0,5-1 4 16,-3 5-5-16,0-6 7 0,2 2-8 15,-5-7 0-15,3-2 0 0,0 0-1 16,-3-6 2-16,3 7-1 0,-5-5 0 0,1-1 0 15,2 6 0-15,-4-6 1 0,5 9-1 16,-4-2 1-16,1 2-1 0,1 6 0 16,1 2 1-16,1-4-1 15,1 1 0-15,3 0 1 0,-2 1-1 0,-1-3-1 16,0-5 2-16,-3-2-2 0,-1-4 2 16,-2-1 0-16,0 3-2 0,0-2 0 15,-2 3 1-15,2-1-2 0,-1 8 1 16,1 2 1-16,2 2-1 0,-4 2 0 15,4-3 1-15,-2-7 1 0,-2 3-2 0,2-1 4 16,-1-6-3-16,2 5 0 0,-2-6 0 16,2-4 0-16,-1 2-2 0,-1-9 2 15,1 7-1-15,-2-3 1 0,-1 6 0 16,3 0-2-16,-3-8 1 0,2 9 0 16,-2-7 1-16,3 10-2 0,-3-4 2 15,1 2-1-15,-1 1 0 0,0-5 2 16,0 1-3-16,0 4 1 0,0-2 1 15,0 2-2-15,-1 4 1 0,-4-4 0 16,2 6 1-16,-1-1-1 0,2-8 0 0,-1 13-1 16,2-2 1-16,-2 1 0 15,0 9 0-15,0-2 1 0,-2-12 1 16,4 3-4-16,-4-1 2 0,2-6 2 0,2 8-4 16,-4 0 2-16,2-8 0 0,-3 8-1 15,1-1 0-15,1-1 1 0,-2 2 0 0,3-3 2 16,-2 1-2-16,4 5 5 15,-4 4-6-15,2-8 3 0,-1 0-1 16,2 0-1-16,-2 1 2 0,-2 5-1 16,-2 0-1-16,-1-2-1 0,2 5 2 0,-2-3 0 15,-3 6 1-15,-2 3 1 0,2 6 0 16,-4 4-1-16,-1 3-1 0,-1 0 2 16,-4 5-1-16,1-1-2 0,-5 2 3 15,0-5-3-15,2-1 5 0,-3-1-5 16,0-1 0-16,3-3 0 0,-4-11 0 0,2-4 0 15,-4-10 0-15,1-6 0 0,-4-8-25 16,-1-10-42-16,-7-4-267 0,-7-26-45 16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14:35.569"/>
    </inkml:context>
    <inkml:brush xml:id="br0">
      <inkml:brushProperty name="width" value="0.05833" units="cm"/>
      <inkml:brushProperty name="height" value="0.058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59E9EE9-5281-4CD1-9BC7-65BC66291DAE}" emma:medium="tactile" emma:mode="ink">
          <msink:context xmlns:msink="http://schemas.microsoft.com/ink/2010/main" type="writingRegion" rotatedBoundingBox="17369,10140 25533,9419 26265,17700 18102,18422"/>
        </emma:interpretation>
      </emma:emma>
    </inkml:annotationXML>
    <inkml:traceGroup>
      <inkml:annotationXML>
        <emma:emma xmlns:emma="http://www.w3.org/2003/04/emma" version="1.0">
          <emma:interpretation id="{29B68C37-A93B-497E-B846-A1C598D35978}" emma:medium="tactile" emma:mode="ink">
            <msink:context xmlns:msink="http://schemas.microsoft.com/ink/2010/main" type="paragraph" rotatedBoundingBox="18217,10065 25533,9419 25784,12264 18469,129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CFD005-226A-4431-A214-E7654D6BD74F}" emma:medium="tactile" emma:mode="ink">
              <msink:context xmlns:msink="http://schemas.microsoft.com/ink/2010/main" type="line" rotatedBoundingBox="18217,10065 25533,9419 25784,12264 18469,12911"/>
            </emma:interpretation>
          </emma:emma>
        </inkml:annotationXML>
        <inkml:traceGroup>
          <inkml:annotationXML>
            <emma:emma xmlns:emma="http://www.w3.org/2003/04/emma" version="1.0">
              <emma:interpretation id="{2FB861DC-37E0-4874-9E85-35219844FC7B}" emma:medium="tactile" emma:mode="ink">
                <msink:context xmlns:msink="http://schemas.microsoft.com/ink/2010/main" type="inkWord" rotatedBoundingBox="18217,10065 21959,9734 22211,12580 18469,1291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2568 113 691 0,'0'0'12'15,"0"0"6"-15,0 0 0 0,119 109 3 0,-95-66 0 16,-4 9-6-16,1 2-1 0,-9 3-7 16,-5 1-4-16,-5-1-1 0,-2 1-2 15,-2-6-1-15,-11 2-6 0,-7-1-14 16,-7-5-41-16,-6-1-136 0,-4-12-119 15</inkml:trace>
          <inkml:trace contextRef="#ctx0" brushRef="#br0" timeOffset="-982.566">2268 314 517 0,'0'0'75'0,"0"0"-17"0,0 0-14 15,0 0-10-15,0 0-8 0,0 0-8 16,0 0-5-16,0 0-8 0,0 0-2 0,27-53-2 15,-30 63 1-15,-12 15 3 0,-9 8-4 16,-9 4 4-16,-3 3-5 0,-4 1 0 16,0 1 1-16,2-5 0 15,5-7 1-15,14-9 1 0,8-10 3 0,7-5 0 16,4-6 3-16,0 0 1 0,0 4 0 0,1-1 1 16,17 1 0-16,11-1-3 15,7-3-1-15,12 0-3 0,-1 0-3 16,-5-5 0-16,-3 0-5 0,-3 4-6 15,-12 1-14-15,-2 0-24 0,-2 0-37 0,-5 0-107 16,0 8-124-16</inkml:trace>
          <inkml:trace contextRef="#ctx0" brushRef="#br0" timeOffset="-738.333">2221 320 679 0,'0'0'61'0,"0"0"-7"0,0 0-18 16,0 0-14-16,0 0-9 0,0 0-6 15,0 0-2-15,0 0-3 0,0 0-1 16,0 0 0-16,83 54 4 16,-77-11-4-16,-6 6 3 0,0 4-3 0,0-2-2 15,-5-1-1-15,1-1-2 0,-1-4-2 0,1-6-9 16,2-13-15-16,2-10-23 0,0-7-35 15,0-9-148-15,0 0-77 0</inkml:trace>
          <inkml:trace contextRef="#ctx0" brushRef="#br0" timeOffset="-234.585">1764 263 439 0,'0'0'62'0,"0"0"-12"0,0 0-13 0,0 0-9 16,0 0-9-16,0 0-4 0,0 0 3 15,0 0 1-15,0 0 4 0,-42 15-2 16,27 24-1-16,4 4-2 0,1 5-8 16,2 6-2-16,2 0-3 0,3 2-7 15,3 1 2-15,0-1-1 0,8 1-2 0,4-4-1 16,6-7-3-16,5-4-5 0,2-6-13 15,7-10-42-15,4-8-153 16,3-11-83-16</inkml:trace>
          <inkml:trace contextRef="#ctx0" brushRef="#br0" timeOffset="-1606.0332">1264 725 507 0,'0'0'67'16,"0"0"-16"-16,0 0-11 0,0 0-12 15,0 0-6-15,0 0-3 0,0 0-1 16,0 0-3-16,0 0 1 0,0 0-3 16,-20-11-1-16,20 7-2 0,0 3-2 0,0-6-1 15,9-6 1-15,9-1-1 0,8-5 0 16,-2 5 0-16,4-2-3 15,-1 2 1-15,0 3-1 0,-7 2-2 16,-1 1 1-16,-5 5-2 0,-8 2 1 0,1-2-1 16,-7 3-1-16,0-4 1 0,0 4-2 15,2 0 2-15,1 0-1 0,-2 0 1 16,2 0 0-16,-3 0 1 0,0 0 0 16,2 0-1-16,-2 0 0 0,0 0 1 15,-15 7 1-15,-8 5-2 0,-4 4 1 0,-1-1 0 16,2 4-1-16,-1-3 0 0,3 4 0 15,0-2-1-15,2 1 1 0,2 0 0 16,2-2-1-16,-2 3 0 16,2-1 0-16,0 6-1 0,2-4 1 0,-2 3 0 15,3-1 0-15,1-7 0 0,5 1 1 16,3-6-1-16,2-3 1 0,-1 5-1 16,5-7 1-16,-3 0 0 0,3 4 0 15,0-10 0-15,-1 0 0 0,1 0-1 16,0 1 1-16,0 1 0 0,-3 6 0 0,3 3-1 15,0-3 0-15,0 1 0 0,0-2 1 16,0 2 0-16,0-1 1 0,0 5-2 16,3-6 1-16,-2-3-1 0,8 6 2 15,-4-5-1-15,-1-2 0 0,1 2 1 16,-5-5-1-16,0 0 0 0,0 0-1 0,1 2 1 16,-1 0 0-16,3 0-1 15,-1-2 1-15,1 3 0 0,3 3 0 16,1-2 2-16,-2 1-2 0,5 1 0 15,-4-1 0-15,6-2-2 0,0 5 2 0,0 0 1 16,-1-5-1-16,-1 5 0 0,2-5 1 16,2 4-5-16,2 1 5 0,-2-1-1 15,4 2-1-15,2 0 2 0,-7-2-1 16,7 0-2-16,-7 1 2 0,-2-3 0 16,2 1-1-16,-2-1 0 0,2-1 0 0,-1 0 0 15,-1 1 0-15,-1 0 1 16,2 3-1-16,-1 0 0 0,4 3 1 15,1 1-1-15,-3 1 1 0,0 2 2 16,-4 2-3-16,-3-2 2 0,6 5-1 0,-7-10-1 16,-1 1 0-16,2 3 0 0,-4-11-2 15,2 12 3-15,-1-9-1 0,-1 1 1 16,2 6 0-16,-1-4-2 0,-1-3 1 16,-2 12 0-16,0-2 0 0,0-1-1 15,-5 6 2-15,-1-6-1 0,-3-4 0 0,-9 2 0 16,2-2 0-16,-12 1-1 0,1-1 2 15,-1-1-2-15,-2-2 0 16,-6 2 1-16,3-4-1 0,-2 0 1 16,2-2 0-16,6 2-3 0,3-6 3 0,6 1 0 15,0-1 1-15,3 0 1 0,1-1-2 16,1-5 0-16,10-6 0 0,3-5 0 16,0-7 0-16,15-4 0 0,7-3 0 15,2-2 0-15,6-3-4 0,6-2 1 16,2-3 1-16,1 2-7 0,-1-1-3 0,4 6-14 15,0 2-22-15,0 8-56 0,2 4-215 16,-2-1-17-16</inkml:trace>
          <inkml:trace contextRef="#ctx0" brushRef="#br0" timeOffset="565.7515">2111 1473 681 0,'0'0'64'16,"0"0"-11"-16,0 0-13 0,0 0-11 16,0 0-9-16,0 0-6 0,0 0-3 15,0 0-2-15,0 0-2 0,0 0-2 16,44 8 0-16,-35 32 1 0,-3 9-1 15,2 10 3-15,-4 6-3 0,1 1-1 0,-4 1-4 16,4-5 0-16,-2-5-1 0,-3-7 1 16,1-14-1-16,-1-8-2 0,0-11-8 15,0 5-14-15,-9 3-42 0,3-7-191 16,-9-5-88-16</inkml:trace>
          <inkml:trace contextRef="#ctx0" brushRef="#br0" timeOffset="-3669.0245">470 344 266 0,'0'0'77'0,"0"0"-3"15,0 0-10-15,67-118-6 0,-44 93-9 16,-2-4-5-16,5 2-11 0,-2 3-8 16,1 0-6-16,4-1-8 0,2 6-2 15,-2 1-3-15,-10 6-2 0,4 2 0 16,-10 3-2-16,-7 6 0 0,2-2 0 0,-8 3 2 15,0-2 3-15,0 2 2 0,2 0 1 16,1 0 3-16,-3 0 0 0,1 0-1 16,-1 0-1-16,0 0-1 15,0 0-5-15,-4 0 1 0,-1 5-3 0,-6 3 0 16,7-4 1-16,-5 6 0 0,-6 3 0 16,-2 0 2-16,-2 2 0 0,-2 0 0 15,-2 4 2-15,-4-2-2 0,2 3-1 16,-4 0 0-16,-1 1-3 0,4-3 2 15,2 2-2-15,3-1 0 0,2 0-2 0,2 1 1 16,1-1 1-16,5-7 0 0,-2 1-2 16,-1 2 1-16,5-4 3 0,-1 5-3 15,-1 1 5-15,2-6-5 0,-1 5 1 16,0 2-1-16,-2 1-1 0,3-2 1 16,-1 0 0-16,-1 3 0 0,-1-1 0 0,0 8 0 15,-1-5-1-15,-1 3 1 16,-1-3 1-16,2 1-1 0,-2 3 2 0,-2-1-2 15,2 4 0-15,0-2 2 16,-3-1-3-16,3 1 0 0,1 0 1 0,1-5-1 16,4-3 0-16,3 1 0 0,0-7-1 15,1 2 2-15,-2 1-1 0,2 0 0 16,-1 0 1-16,2-4-1 0,-1 5 0 16,1-2 1-16,-1 0-1 0,4 0 1 15,-2 2-1-15,1-3 0 0,-1 4 0 0,2-3-1 16,-2 1 1-16,1 0 1 0,2 3 0 15,-3 1 1-15,2 0-1 0,1-2 0 16,0 2-1-16,0-5 1 16,0 4-1-16,-3-2 1 0,3 0 0 0,0 3-2 15,-2 9 5-15,-2-3-5 0,2 2 4 16,-2-3-3-16,1-1 0 0,-2-7 0 16,4 11 0-16,-2-13-1 0,3-8 1 15,-2 7 0-15,2-4 0 0,0-1 1 16,0 0 0-16,0-1-1 0,0 1 1 0,0 7 0 15,0 2-1-15,0-1 1 0,0-1-1 16,0 0 0-16,0 3 1 0,0-2-2 16,0 1 1-16,0 1 0 0,0 0 0 15,0 0 1-15,0 10-2 0,0-12 2 16,0 10-1-16,0-12-1 0,0-6 0 16,0 9 0-16,0-9 0 0,0 7 1 15,0-1 1-15,0-9 0 0,0 10-1 16,2-6-1-16,1 7 1 0,-2-2 1 15,2 2-1-15,-1 8 2 0,2-3-2 0,2 6 0 16,2-1 0-16,-2-9 0 0,1 4 0 16,2-2 1-16,-6-4-1 0,6 5 0 15,-4-5 0-15,2-4 0 0,-1 5 0 16,2-5 1-16,2 6-2 0,-4-7 0 16,6 8 6-16,0-4-6 0,-2-7 6 15,3 8-3-15,2 1-2 0,-1-3 3 16,8 5-2-16,-2 2 0 0,4-3 0 15,0-1 0-15,4 0 0 0,4 1 0 16,1-1 0-16,0 0 0 0,3-2 1 0,0 0 2 16,2-1-4-16,-2 2 2 0,1-2-2 15,-2 1 0-15,1 3 2 0,-1 0 1 16,1 0-1-16,-2 1 1 0,2 0 1 16,2 0-4-16,0 1 0 0,-1 0 0 15,-2 1 0-15,-2-7 0 0,-2 2 0 0,-10-5 0 16,-7-7 0-16,-6 0 0 0,-4-1 0 15,2-1 0-15,-1 0 0 0,1 4 0 16,-6-6 0-16,0 0 0 16,0 0 0-16,3 0 0 0,-3 1 0 0,1-1 0 15,-1 0 0-15,0 0 0 0,0 0 0 16,0-5-4-16,-13-17-66 0,-8-11-272 16,-13-20-37-16</inkml:trace>
          <inkml:trace contextRef="#ctx0" brushRef="#br0" timeOffset="2443.5672">3682 841 603 0,'0'0'68'16,"0"0"-17"-16,0 0-18 0,0 0-13 16,0 0-5-16,0 0-1 0,0 0 1 0,0 0 0 15,0 0 2-15,-88 162-6 0,49-90 0 16,-5 8 0-16,-3-1-4 0,2-4 1 16,3-4-3-16,6-11-2 0,5-14 0 15,8-14-1-15,8-8-3 0,6-13 1 16,7-5 0-16,2-6 0 0,-3 0 1 0,3 0-4 15,0-2-9-15,0-20-26 0,5-14-106 16,2-15-183-16,0 0-24 0</inkml:trace>
          <inkml:trace contextRef="#ctx0" brushRef="#br0" timeOffset="2110.4629">3305 1082 249 0,'0'0'51'0,"0"0"-5"0,0 0 4 15,0 0-3-15,0 0 5 0,0 0-5 16,0 0-8-16,0 0-2 0,-6-119-5 0,6 110-1 15,0 0-3-15,-4-6-5 0,-1 9-2 16,-7-4-3-16,4 1 0 0,4 4-3 16,-1 4-1-16,5 1 0 0,-3-3-2 15,3 3-1-15,-1 0-1 0,-2 0-4 16,1 0-1-16,2 0 1 0,0 0-2 16,0 3 2-16,6 9 2 0,11 7 0 15,4 3 2-15,3-1-3 0,3 5 1 16,0 0-2-16,-1 0-2 0,1 3-1 15,1 1 1-15,2 2 0 0,1-2 0 0,-3 0-2 16,1-2 0-16,-4-3-2 0,2-1 1 16,-4-3-1-16,-8-7 0 0,-5-3 4 15,-2-3-3-15,-4-3 0 0,-1 0-3 16,2 1-5-16,-5-6-1 0,0 0-5 16,0 0-4-16,3 0-9 0,-3 0-23 0,0-21-33 15,0 2-60-15,0-11-132 0,0 5-36 16</inkml:trace>
        </inkml:traceGroup>
        <inkml:traceGroup>
          <inkml:annotationXML>
            <emma:emma xmlns:emma="http://www.w3.org/2003/04/emma" version="1.0">
              <emma:interpretation id="{35FB6D63-D29D-49CF-BD7B-4B0E517845B4}" emma:medium="tactile" emma:mode="ink">
                <msink:context xmlns:msink="http://schemas.microsoft.com/ink/2010/main" type="inkWord" rotatedBoundingBox="22629,10064 24234,9922 24371,11473 22766,1161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8891.061">4418 883 447 0,'0'0'65'0,"0"0"-10"0,0 0-9 0,0 0-6 16,0 0-5-16,0 0-5 15,0 0-7-15,0 0-5 0,0 0-5 16,0 0-3-16,-38-20 1 0,36 19-3 0,2 1 0 16,-3-2-1-16,3-3 0 0,0 5 1 15,0-11-2-15,0 3 2 0,3-6-1 16,8-7 1-16,3 7 1 0,5-10 2 16,1 7-3-16,-1 0 0 0,4-2-1 15,-4 5-5-15,-1 3 2 0,0 0-2 0,-7 4-1 16,2 1 0-16,1-2 0 0,-8 5-1 15,0-1 0-15,-6 4 2 0,0-1-1 16,0 1 1-16,3 0 0 16,-2-3 1-16,2 3-1 0,-3 0 1 0,2 0 0 15,-2-5 0-15,0 5-1 0,3-2-1 16,-3 2-1-16,0 0 0 0,1 0 0 16,-1 0 0-16,0-1 0 0,0 1 1 15,0 0-1-15,0 0 1 0,0 0-1 16,0 0 0-16,0 0 1 0,0 0-2 0,-9 0 2 15,-3 1-1-15,0 6 2 0,-1-3-1 16,1 3 0-16,0-2-1 0,-2 1 0 16,4 1 0-16,-1 0 0 0,4-3 2 15,-4 5-1-15,7-4-1 0,-5 3-1 16,0 2 0-16,3-1 1 0,-3-1 1 16,4-4 0-16,-1 5-1 0,2-2 0 15,-1-1-1-15,-2 8 2 0,5-6-1 16,-2 3 0-16,-2 5 0 0,1-3 1 15,1 1-2-15,-4-3 2 0,2 13-1 0,1-9 0 16,-1 10 1-16,3-9-1 0,-1 1 0 16,-1 1 0-16,1-1-1 0,2-1 1 15,-1 3-1-15,3 1 2 0,0-11-1 16,0 8 0-16,0-7 0 0,0-2 0 16,0 1 0-16,0-2 0 0,0 1 1 0,0 0-1 15,0 0 1-15,0-5 0 16,0 5-1-16,3 0 0 0,-1-2 0 15,2-1 1-15,1-2-1 0,-1 2 1 16,5 4 0-16,-4-5-1 0,-1-2 0 0,1 2 0 16,0-2 2-16,1 1-2 0,1-1 1 15,5 2 0-15,-4 0-1 0,-2-4 1 16,12 0-1-16,-9 0 0 0,9 0 0 16,-2 0 1-16,-7 0-1 0,0 0-1 15,-3 0 0-15,2 0 1 0,-2 0 0 0,3 0 1 16,-9 0 0-16,0 0-1 0,0 0 1 15,7-4-1-15,-2 0 0 0,1-1 0 16,3-3 1-16,-5 4-1 16,2-5 0-16,3 1 0 0,-4 3 0 0,1-6 0 15,-2 6 0-15,-1-1-1 0,3-4 1 16,-1 6 1-16,-2-3-1 0,0 3 0 16,-3 4-1-16,0-2 0 0,0 2 1 15,3-2 0-15,-1-1 0 0,-2 1 1 16,3 0-1-16,-3 0 0 0,0 0 0 0,1-1 0 15,-1 1 0-15,0 1 0 16,3-2 0-16,-3 1 1 0,0-1-1 0,0 1 0 16,0 1 1-16,2-3-1 15,-2 1-1-15,0 2 0 0,0-1 0 0,3 1 1 16,-3-3-2-16,0 2 2 0,0 0-1 16,0 0 0-16,0-1 1 0,0 2 0 15,0 1-3-15,0-3 3 0,1 3-2 16,-1-2 2-16,0 2-1 0,0 0 0 15,0 0 1-15,0 0-1 0,0 0 1 0,3 0 0 16,-1 5-1-16,2 10 1 0,4-2 0 16,-2-2 0-16,0 3 1 0,3-4-1 15,0 1-1-15,1-3 1 0,-1 3 0 16,3-5 1-16,-4 4 0 0,4-2-1 16,-2-2-1-16,2 3-1 0,-1-3 2 15,2 1 0-15,-2 2 0 0,2-4 1 0,1 1 0 16,-2-1-1-16,2 1 1 15,-7-3-1-15,5-1 0 0,-4 0 0 16,-2-2 1-16,1 2 0 0,-7-2-1 0,0 0 0 16,0 0 1-16,9 0 0 0,-1 0 2 15,1 0-3-15,4 0 0 0,-7 0 0 16,6-6 0-16,-1-1 0 0,-1-2 0 16,4-7 1-16,-7 5-1 0,4-6 0 15,-5 7 1-15,-2-6-1 0,4 2 1 0,-7-2-1 16,4 1 1-16,-2 0 0 15,-2 0 0-15,-1-2 0 0,3 2-1 16,-3-4-1-16,0-8 1 0,0 10 0 0,0-15 0 16,-4 1 3-16,-1 1-2 0,-2-14-1 15,1 4 0-15,0 2-3 0,1 9 4 16,2 3-1-16,2 8 1 0,-4 0-1 16,2 0 2-16,-3 3 0 0,-1 0-2 15,-1 2-1-15,-1 2 0 0,-3 2-2 16,2-1-2-16,-1 4-8 0,-1 0-13 0,6 1-30 15,2 3-135-15,4 2-141 0,-9-2-10 16</inkml:trace>
          <inkml:trace contextRef="#ctx0" brushRef="#br0" timeOffset="44570.6715">5402 35 402 0,'0'0'58'15,"0"0"-8"-15,0 0-15 0,0 0-4 16,0 0 0-16,0 0-3 0,0 0-5 16,0 0-5-16,0 0-4 0,0 0-3 15,0-51-3-15,-3 51-2 0,3 0-3 16,-6 0 1-16,-6 6 2 0,-4 10 0 0,-7 10 2 16,1 2 1-16,1 4-3 15,-2 2 1-15,3 1-1 0,2 2 1 16,5 2 0-16,4 2 4 0,4-1 4 15,5-1-3-15,0 2 3 0,5-3-7 0,7-2-2 16,3 0-1-16,0-5-3 16,4-5 1-16,3-1-2 0,-1-6-2 0,6-2-1 15,-9-6-6-15,6-2-13 0,4-2-29 16,1-7-138-16,8 0-132 0</inkml:trace>
          <inkml:trace contextRef="#ctx0" brushRef="#br0" timeOffset="71881.6781">5437 1373 342 0,'0'0'65'16,"0"0"-2"-16,0 0-4 0,0 0-8 15,0 0-4-15,0 0-8 0,0 0-9 0,0 0-6 16,0 0-4-16,-14-4-5 0,14 4-3 16,0-2-4-16,-1 0-8 0,-2-5 2 15,0 1-5-15,0-1 5 0,-3-5-1 16,3 6 0-16,-2-1 2 0,1-6 0 16,2 6 6-16,-1 1 1 0,-3-9 4 0,3 8 0 15,2-2-3-15,-1 1-4 16,-1 0-1-16,2 2-2 0,-2-1-1 15,3 1 2-15,0 6-3 0,-2-2 0 16,2 2 1-16,0-3 0 0,0 1 0 0,0 0 1 16,0 0 1-16,0 0 0 0,0-1 1 15,0 1 1-15,0 0-3 0,0 0-1 16,0 2-2-16,0-4-2 0,0 4 1 16,0 0 2-16,0 0-2 0,0 0 1 15,0 6 1-15,5 12-3 0,-1 3 4 0,-2 4 2 16,4 6 4-16,-3-7-3 0,1 1 2 15,-2-1-3-15,1-10-2 0,-3 16 1 16,1-13 0-16,-1 0 0 0,0 4-1 16,0-4-2-16,0 1 0 0,0-11-2 15,0 2 2-15,0-9 1 0,0 0-2 16,0 0 1-16,0 1-1 0,0 1 0 16,0 1 1-16,0 0-1 0,0-1 0 15,0-1-2-15,0 3 1 0,0-3-3 16,0-1-9-16,0 3-13 0,0-3-25 0,0 0-34 15,0-4-134-15,0-9-113 0</inkml:trace>
          <inkml:trace contextRef="#ctx0" brushRef="#br0" timeOffset="43918.1141">5510 197 360 0,'0'0'74'15,"0"0"-3"-15,0 0-13 0,0 0-3 16,0 0-5-16,0 0-12 0,0 0-6 16,0 0-9-16,0 0-5 0,-12-11-2 15,12 11-4-15,-1-3-3 0,1 3-3 16,-3-1-1-16,3 1-3 0,0-2 0 0,0 2-1 15,-2-3 1-15,2 3 0 0,0 0 1 16,0-2-2-16,0 2 2 0,0-3-1 16,0 1 1-16,0 1 1 0,0-3-1 15,0 3 1-15,0-2-1 0,0 1 0 16,0-1 0-16,0 1 0 0,0 1-1 0,0-2 0 16,0 1-1-16,0-1-1 15,5-3-1-15,-1-1 1 0,1 3 0 16,4-5 1-16,-4 6-1 0,-2-3 1 15,9 1-1-15,-6 2 1 0,1-2 0 0,-1 4 0 16,-6 1 0-16,6-4 1 0,2 3 0 16,-2-2 1-16,7-2 0 0,-7 3-2 15,2 0 1-15,7-2 1 0,-6 1-1 16,6 2 1-16,1-2-1 0,-1 1 0 16,3 0-1-16,-12 2 0 0,3 0 0 15,-3 0-1-15,2 0 0 0,-2 0 0 0,8 0-1 16,-10 2 0-16,5 9 1 15,-3-2-1-15,-3-3 2 0,0 9-1 16,0-9 0-16,-1 0-1 0,-2 7 1 0,0-3 0 16,0-4 0-16,0 10 1 0,0-10-1 15,0 1 0-15,0-1 0 0,0-6 1 16,0 0-1-16,0 0 1 0,0 3-1 16,-2-1 0-16,-1 0 1 0,2 0-1 15,1 0-1-15,-2 1 1 0,2-2 0 0,-3 2-1 16,3-1 1-16,0 0 0 0,0-2 1 15,0 3-1-15,0 3-1 16,5-2 1-16,5 7 0 0,8 2 1 16,2-2 0-16,-2-1-1 0,0-2 1 0,-5-1-1 15,-2 2 0-15,-1 0-1 0,-2 2 1 16,-2 2-1-16,-6 1 1 0,0 7 4 16,-18 3-4-16,-3-1 3 0,-8-1-3 15,-2-2 0-15,-2-4-1 0,-2-4-1 16,-3-3 1-16,2-2-1 0,9-3 0 0,2-4 1 15,5 0-2-15,-1 0 0 0,5 0-3 16,7 0-5-16,-11 0-14 0,11 0-18 16,-3 0-38-16,3 0-172 0,9 0-66 15</inkml:trace>
        </inkml:traceGroup>
        <inkml:traceGroup>
          <inkml:annotationXML>
            <emma:emma xmlns:emma="http://www.w3.org/2003/04/emma" version="1.0">
              <emma:interpretation id="{836E3E76-70FF-458A-BFC4-6E991969859D}" emma:medium="tactile" emma:mode="ink">
                <msink:context xmlns:msink="http://schemas.microsoft.com/ink/2010/main" type="inkWord" rotatedBoundingBox="24079,11198 24213,11186 24255,11662 24121,11674"/>
              </emma:interpretation>
              <emma:one-of disjunction-type="recognition" id="oneOf2"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0</emma:literal>
                </emma:interpretation>
                <emma:interpretation id="interp4" emma:lang="" emma:confidence="0">
                  <emma:literal>\</emma:literal>
                </emma:interpretation>
                <emma:interpretation id="interp5" emma:lang="" emma:confidence="0">
                  <emma:literal>'</emma:literal>
                </emma:interpretation>
                <emma:interpretation id="interp6" emma:lang="" emma:confidence="0">
                  <emma:literal>|</emma:literal>
                </emma:interpretation>
              </emma:one-of>
            </emma:emma>
          </inkml:annotationXML>
          <inkml:trace contextRef="#ctx0" brushRef="#br0" timeOffset="72381.8931">5718 1356 382 0,'0'0'83'0,"0"0"-7"16,0 0-23-16,0 0-8 0,0 0-7 0,0 0-7 16,0 0-5-16,0 0-5 0,50-124-2 15,-47 118 0-15,-2-1-4 0,-1 7-1 16,0-2-2-16,0 2-4 0,3-2-1 16,-3 2-2-16,2-3 0 0,-2 3 0 15,3 0 1-15,-3 0 0 0,1 0 0 0,7 0 0 16,-4 3 0-16,2 12 0 0,5 5-1 15,-4 2-1-15,4 9 4 16,-2 2-4-16,-3 2 3 0,3 2-4 16,-2-1 0-16,-2 1 0 0,-2-1 0 0,0 0 2 15,-2-12-2-15,2 1-1 0,-3-6 1 16,2-1 1-16,-2-2-3 0,0-9 2 16,3 3-2-16,-3-10-1 0,0 0 0 15,0 0-1-15,0 2 1 0,1-1 0 16,-1 3-4-16,0-3-8 0,0-1-12 0,0 3-43 15,0-3-254-15,-10-17-32 0</inkml:trace>
        </inkml:traceGroup>
        <inkml:traceGroup>
          <inkml:annotationXML>
            <emma:emma xmlns:emma="http://www.w3.org/2003/04/emma" version="1.0">
              <emma:interpretation id="{F853D607-2E74-408C-A65E-0F4AB49F575F}" emma:medium="tactile" emma:mode="ink">
                <msink:context xmlns:msink="http://schemas.microsoft.com/ink/2010/main" type="inkWord" rotatedBoundingBox="24402,9970 24609,9952 24668,10622 24462,10641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44818.4877">6104-16 761 0,'0'0'4'0,"0"0"2"0,0 0 0 0,101 148 2 15,-77-92-4-15,-6 1-1 16,-3 4 2-16,-7-4-5 0,-8 2 4 16,0-6-4-16,-14-2-3 0,-8-10-2 0,-8-5-19 15,-7-8-48-15,-2-9-222 0,-1-8-25 16</inkml:trace>
        </inkml:traceGroup>
        <inkml:traceGroup>
          <inkml:annotationXML>
            <emma:emma xmlns:emma="http://www.w3.org/2003/04/emma" version="1.0">
              <emma:interpretation id="{6A9F164E-7E6D-4C17-A5A8-943797F0DD63}" emma:medium="tactile" emma:mode="ink">
                <msink:context xmlns:msink="http://schemas.microsoft.com/ink/2010/main" type="inkWord" rotatedBoundingBox="24896,10724 25642,10658 25708,11402 24962,11468"/>
              </emma:interpretation>
              <emma:one-of disjunction-type="recognition" id="oneOf4">
                <emma:interpretation id="interp8" emma:lang="" emma:confidence="0">
                  <emma:literal>*</emma:literal>
                </emma:interpretation>
                <emma:interpretation id="interp9" emma:lang="" emma:confidence="0">
                  <emma:literal>+</emma:literal>
                </emma:interpretation>
                <emma:interpretation id="interp10" emma:lang="" emma:confidence="0">
                  <emma:literal>J</emma:literal>
                </emma:interpretation>
                <emma:interpretation id="interp11" emma:lang="" emma:confidence="0">
                  <emma:literal>~</emma:literal>
                </emma:interpretation>
                <emma:interpretation id="interp12" emma:lang="" emma:confidence="0">
                  <emma:literal>j</emma:literal>
                </emma:interpretation>
              </emma:one-of>
            </emma:emma>
          </inkml:annotationXML>
          <inkml:trace contextRef="#ctx0" brushRef="#br0" timeOffset="73330.7626">6615 1113 431 0,'0'0'59'0,"0"0"-4"16,0 0-10-16,0 0-7 0,0 0-5 0,0 0 0 15,0 0 0-15,0 0-4 0,0 0-3 16,0 0-4-16,-51-6-5 0,50 6-3 15,-2 0-2-15,1 0-1 16,2 0-3-16,-3 0 0 0,3 0-1 0,0 0 0 16,0 0 1-16,0 0 0 0,21 0 1 15,8 0 2-15,13-5-2 0,6-2 0 16,9-2 2-16,8-4-4 0,6 1 1 16,1-5-3-16,-2 4-2 0,-5 4-1 15,-11 1 1-15,-7 3-3 0,-16 4 0 16,-5 1-1-16,-10 0-2 0,-7 0 2 0,-1 0-1 15,-8 0 1-15,0 0-1 0,0 0 0 16,3 0 0-16,-2 0-1 16,2 0-2-16,-1 0-2 0,-2 0-4 0,3 0-5 15,-3 0-8-15,0 0-10 0,-3 0-17 16,-14 3-21-16,1 2-64 0,-5 4-169 16,-5-5 3-16</inkml:trace>
          <inkml:trace contextRef="#ctx0" brushRef="#br0" timeOffset="73665.5523">6892 715 736 0,'0'0'54'16,"0"0"-6"-16,0 0-14 0,0 0-12 16,0 0-7-16,0 0-4 0,0 0-2 15,0 0-3-15,0 0-1 0,0 0-1 16,24-5 1-16,-6 50-1 0,-3 8 3 16,-1 13-2-16,-7 5 1 0,2 4-1 0,-4-4-2 15,-2-3-1-15,-3-6 0 16,0-6 0-16,0-6-1 0,0-6 3 15,-3-15-4-15,3-11-3 0,-2-3 0 16,2-8-6-16,-3-1-7 0,3 2-29 0,0-8-158 16,-9-3-142-16,2-26-20 0</inkml:trace>
        </inkml:traceGroup>
      </inkml:traceGroup>
    </inkml:traceGroup>
    <inkml:traceGroup>
      <inkml:annotationXML>
        <emma:emma xmlns:emma="http://www.w3.org/2003/04/emma" version="1.0">
          <emma:interpretation id="{90090C0E-A43C-471D-8DAA-B10E4A9D1020}" emma:medium="tactile" emma:mode="ink">
            <msink:context xmlns:msink="http://schemas.microsoft.com/ink/2010/main" type="paragraph" rotatedBoundingBox="17252,17262 19786,13071 21694,14225 19160,184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531E40-395C-43CF-8809-918B126A6240}" emma:medium="tactile" emma:mode="ink">
              <msink:context xmlns:msink="http://schemas.microsoft.com/ink/2010/main" type="line" rotatedBoundingBox="17252,17262 19786,13071 21694,14225 19160,18416"/>
            </emma:interpretation>
          </emma:emma>
        </inkml:annotationXML>
        <inkml:traceGroup>
          <inkml:annotationXML>
            <emma:emma xmlns:emma="http://www.w3.org/2003/04/emma" version="1.0">
              <emma:interpretation id="{298966B2-8AD1-4EF6-BF5E-E393D26878CC}" emma:medium="tactile" emma:mode="ink">
                <msink:context xmlns:msink="http://schemas.microsoft.com/ink/2010/main" type="inkWord" rotatedBoundingBox="17252,17262 18758,14772 20666,15925 19160,18416"/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1" timeOffset="-199320.9349">1743 5791 757 0,'0'0'51'0,"0"0"-13"0,0 0-14 0,0 0-12 15,0 0-3-15,0 0-1 0,0 0-3 16,0 0-2-16,0 0-2 0,50 137 1 16,-50-86-3-16,0 0 3 0,-8 0 2 15,1-3-4-15,1-3 4 0,-2-12-4 16,7-2-5-16,-2-14-3 0,1-9-15 15,2 3-21-15,0-11-54 0,0 0-216 16,0 0-20-16</inkml:trace>
          <inkml:trace contextRef="#ctx0" brushRef="#br1" timeOffset="-198613.6118">1815 5723 848 0,'0'0'33'16,"0"0"-2"-16,0 0-12 0,146 30-8 16,-104-12-6-16,2 9-4 0,-4 4-1 15,-5 10 0-15,-7 4-1 0,-8 6-1 16,-12 7 0-16,-8-1-7 0,-11 4-13 0,-21 3-35 15,-10-10-155-15,-9-2-125 0</inkml:trace>
          <inkml:trace contextRef="#ctx0" brushRef="#br0" timeOffset="-26046.5985">2208 4144 284 0,'0'0'75'0,"0"0"-7"16,0 0-18-16,0 0-1 0,0 0-4 16,0 0-1-16,0 0-4 0,0 0-8 15,0 0-6-15,0 0-7 0,0-43-3 16,0 33-5-16,0-10-1 0,0 0-2 15,-2-2 0-15,2-8 0 0,0-2 0 0,-3-6-1 16,2 2 0-16,-1-2 0 0,-2-1 1 16,1 1-3-16,-2 3 3 0,1 8-2 15,2 3 1-15,-1 6 0 0,3-1-2 16,0 1 0-16,0 9 0 0,0 0-2 16,0 9 2-16,0-2 0 0,0 2-3 0,0-2 3 15,0-1-1-15,0 1 0 0,0 1 0 16,0-2-1-16,0-1-1 15,0 3 0-15,0 1-1 0,0-2 0 16,0 2 0-16,0 0 1 0,0 0 0 0,0 0-1 16,0 2 2-16,0 14-1 0,3-3 2 15,3 9-1-15,-3-8 0 0,-1 2-1 16,2 9 0-16,-1-10-1 0,-1 12-1 16,-2 2 1-16,0 1-2 0,1 6 2 15,-1-10 0-15,0 4-1 0,0-2 0 0,0 0 1 16,0-1-2-16,0 0 3 15,0-9-2-15,0 1 1 0,0 9 0 16,0-10 0-16,0 11 0 0,0-3 1 0,0-5 0 16,-1 7-2-16,1 3 7 0,-2-2-6 15,-2 9 4-15,1-5-3 0,-2-8-2 16,1-2 2-16,2 3-1 0,-2 4 0 16,-1 4-1-16,2-9 2 0,3 2-2 15,0 1 1-15,0 3 0 0,0-2 3 16,0-4-2-16,0 1 0 0,0-11 0 0,5 9-2 15,-2-9 0-15,-2-9 0 0,2 0 0 16,-3-6 0-16,0 0 0 16,0 0 0-16,2 2 0 0,-2 1-2 0,0-2 1 15,3 2-1-15,-3-1-7 0,0 0-10 16,0-2-28-16,0 0-69 0,-5 0-216 16,-8-15-27-16</inkml:trace>
          <inkml:trace contextRef="#ctx0" brushRef="#br0" timeOffset="-25317.5665">2149 3537 731 0,'0'0'52'0,"0"0"1"0,0 0-9 0,0 0-15 15,137 142-12-15,-100-111-7 16,5-2-8-16,4 3 0 0,0-2-2 0,5-1-1 16,5 0-5-16,3-2-15 0,-1-1-55 15,-4-1-245-15,-16-9-36 0</inkml:trace>
          <inkml:trace contextRef="#ctx0" brushRef="#br0" timeOffset="-25468.2028">2134 3602 633 0,'0'0'57'0,"0"0"-17"0,0 0-18 15,0 0-7-15,0 0-2 0,0 0 3 16,0 0 2-16,-141 61-3 0,94-17-2 16,0 3-2-16,4-1-4 0,2-2 0 15,4-4-2-15,7-3-3 0,3-9-2 16,11-7 0-16,4-10-3 0,11-4 1 15,1-7-3-15,0 0-7 0,1 0-15 0,22-3-19 16,9-15-42-16,8-9-105 0,-2-12-115 16</inkml:trace>
          <inkml:trace contextRef="#ctx0" brushRef="#br2" timeOffset="-225865.1116">-108 5620 400 0,'0'0'62'0,"0"0"-12"0,0 0-14 16,0 0-3-16,0 0-3 0,0 0 0 16,64-120-4-16,-43 103-3 0,3-1-1 0,3 4-2 15,-3-2-3-15,0 4 0 0,-3 3-1 16,-5 1-2-16,-4 3-2 0,-6 1-2 16,0 2 0-16,-6 2-1 0,0-3 0 15,0 3-2-15,3 0-2 0,-1-2 0 16,1 2-2-16,-1-3 1 0,1 3-1 0,-2-1 0 15,2 1 1-15,-1-4-2 0,1 4 1 16,-2-1-2-16,2 1 1 16,-3 0-1-16,2-2 1 0,-2 2-1 15,1 0 0-15,-1 0 0 0,0 0 1 0,3 0-2 16,-3 0-1-16,0 0 1 0,0 0 1 16,0 0 0-16,-9 2 2 0,-9 9-2 15,-2 5 1-15,2-1-1 0,2 2 1 16,-2-2 0-16,0 6 1 0,-2-2-1 15,2 4 0-15,0-3-1 0,2 0 0 0,-2-3 1 16,0 4 1-16,0-4-1 0,7-4 2 16,-3 3-1-16,4 0-1 0,-4 1 0 15,1 6-1-15,4-7 0 16,-2 4 0-16,2 2 0 0,0 1 0 0,-3 7-1 16,3 1 1-16,0-1-1 0,0-5-1 15,0 2 2-15,3-6 0 0,-3 0-1 0,0-2 3 16,5-3-3-16,-7 6-1 15,2 0 1-15,5-9 0 0,-5 12 0 16,0-3 3-16,3 0 3 0,-4 9-5 0,3-2 4 16,1 0-5-16,-3 1 0 0,3-2 0 15,-3 4 0-15,1-3 1 0,2 0-1 16,2-8 0-16,-1 4 0 0,4-1 0 16,-4-7 0-16,1 11 1 0,1-11-1 15,1 0 0-15,-2 7-1 0,-1-6 2 0,4 9-2 16,-2-11 1-16,3 3 1 15,-2 0-1-15,2 0-1 0,0 7 1 16,0 1 0-16,0 0 1 0,0 0 0 16,0-2-1-16,0-7 0 0,0 11 1 0,0-3-1 15,0-8 1-15,0 9-2 0,0-10 1 16,0-2 0-16,0 3 1 0,0-2-1 16,0 1 1-16,0-1 0 0,0-1 0 15,5 2 5-15,1 8-6 0,-2-4 6 16,5 11-6-16,-4-10 0 0,1-1 0 15,1 7-1-15,-4-2 1 0,6 8-1 0,-1-4 3 16,-4-11-3-16,2 5 2 0,-1-3-3 16,-1-6 1-16,2 7 1 15,2 1 2-15,-3-7 0 0,1 6-2 0,3-3 0 16,1-1-1-16,4 4 0 0,-4-1 1 16,4 0 0-16,-2 1 1 0,-2 2-2 15,1 1 0-15,1-1 2 0,-2 1-1 16,4 7-1-16,-1-3 2 0,2 4-2 15,0-2 2-15,5 2-1 0,2-1 1 0,6 3 0 16,5 0 2-16,4 0 1 0,7 2 0 16,8 1 4-16,6 0-4 0,5-3 3 15,3 0-4-15,0-1 0 0,-3-4 0 16,-1 1 1-16,-7-3-4 0,-3-3 0 16,-6-5 0-16,-8-3 0 0,-13-3 0 15,-1-4 0-15,-10-7 0 0,-7 0 0 16,1-1 0-16,-8-2-6 0,0 0-21 15,3 0-69-15,-3-23-243 0,0-18-41 16</inkml:trace>
        </inkml:traceGroup>
        <inkml:traceGroup>
          <inkml:annotationXML>
            <emma:emma xmlns:emma="http://www.w3.org/2003/04/emma" version="1.0">
              <emma:interpretation id="{1E0B9CCC-3780-4107-A63D-5783B463D60A}" emma:medium="tactile" emma:mode="ink">
                <msink:context xmlns:msink="http://schemas.microsoft.com/ink/2010/main" type="inkWord" rotatedBoundingBox="19863,14297 20385,13433 21164,13904 20642,14768"/>
              </emma:interpretation>
              <emma:one-of disjunction-type="recognition" id="oneOf6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1" timeOffset="-200385.3671">806 6462 307 0,'0'0'60'0,"0"0"-12"0,0 0-10 15,0 0-9-15,0 0 3 0,0 0 6 16,0 0 4-16,0 0 1 0,0 0-5 16,-24-36-4-16,24 36-4 0,-1-2-4 15,1 2-4-15,-3-4-3 0,1 3-5 16,-2-5-2-16,-1-2-2 0,1 2-2 0,1 1 1 15,3 5-3-15,0-8 2 16,0-1-2-16,0-8-2 0,4-7 4 16,10 10-4-16,5-8 2 0,6 4 0 0,2 4-1 15,6-3-2-15,0 1-1 0,0 1 1 16,0 1 1-16,-2-1 0 0,-2 2-1 16,-6 4 1-16,-4 1-1 0,-5 3 0 15,-8 2-1-15,3 3 0 0,-9 0 0 16,0-3 0-16,0 3-2 0,1 0 1 0,2-3 0 15,-1 3 0-15,1 0 1 0,-3 0-1 16,0 0-1-16,1 0-6 16,-1 0 5-16,0 0 1 0,-1 0-1 15,-16 3 6-15,-2 5-4 0,-7 8-1 0,-1-3 0 16,0 6 1-16,1-2-1 0,-5 4-2 16,1 3 2-16,-6 1-1 0,1-1 2 15,-6 0 1-15,4 1-3 0,2-3 1 16,4-1-1-16,10-6 0 0,3-1 1 15,6-4 1-15,1 1 0 0,2-3-2 0,5-4 2 16,-5 6-2-16,7-2 1 0,-2-3 1 16,2 1-1-16,2-6-1 0,-3 0 1 15,3 8-1-15,0-5 2 0,0 4-1 16,5 4 2-16,-1-5-1 0,1-1-1 16,1 6 0-16,-2-4 0 0,-1-1-1 15,3 5 1-15,-1-4 0 0,1 2 0 0,6 7 1 16,-6-8-1-16,7 8-1 15,1-3 4-15,-4-4-3 0,8 4 0 16,-4-7 0-16,-4 2 0 0,4 0 1 0,-4 2 0 16,4-2-1-16,-5 1 0 0,1-1-2 15,3-1 3-15,-3 2-1 0,1-1 0 16,1 0 0-16,0-2 0 0,9 4 0 16,-2-4 1-16,1 2 0 0,-1-1-1 15,-1 1 1-15,-4-1-1 0,4 2-1 0,-11-1 2 16,2 0-2-16,3 1 1 15,-4-1 1-15,6 5-1 0,-5-4 0 16,9 4 0-16,0 0-3 0,-2-2 3 16,2-1 0-16,0 1 1 0,-9-3 1 0,0 1-3 15,2-1 1-15,-5 3-1 0,3 2 0 16,-5-9 1-16,4 7 0 0,-4-5 0 16,-2 1 0-16,4 5 1 0,-3-4-1 15,-2 0 1-15,2 4 2 0,-1-3-3 16,-2 4 6-16,0 2-7 0,0 1 3 0,-5 3-2 15,1-8-1-15,-7 10 1 0,5-10-2 16,-3 0 2-16,-3 5 2 0,5-5-2 16,-7 4 0-16,-2-4 0 15,8-3-2-15,-13 3 3 0,2 3-2 0,-2-3 1 16,-11 4 1-16,3-1-2 0,-4-6-2 16,2 2 3-16,7-4-1 0,0-2 1 15,-3 0 4-15,10-1-4 0,-1-3 1 16,0 0-1-16,9 0 0 0,-6 0 2 15,-3 0-3-15,7 0 2 0,-2-5-1 0,4-3 0 16,0-1 0-16,3-2 0 0,1-1 1 16,4-3-1-16,-2 0 1 0,3-2-1 15,3-9 0-15,7 5 0 16,5-10 1-16,8 7-1 0,1-3-6 0,8 3 4 16,2-1-4-16,13-1 4 0,5-4-2 15,10-2-3-15,4-6-14 0,3 1-45 16,-3-3-253-16,2 5-39 0</inkml:trace>
          <inkml:trace contextRef="#ctx0" brushRef="#br1" timeOffset="-198820.2324">1391 5714 483 0,'0'0'73'0,"0"0"-23"0,0 0-16 15,0 0-13-15,0 0-7 0,0 0-6 16,0 0-3-16,0 0 0 0,0 0 3 16,0 0 4-16,-75 65 4 0,60-32 0 15,0 7 2-15,2 6-1 0,-3 5 0 16,0 0 4-16,4 5-4 0,0 2 2 15,3-5-5-15,7-2-4 0,2-7-1 16,5-2-5-16,13-10 0 0,7-2-2 0,9-13-4 16,11-3-5-16,0-11-14 0,9-3-39 15,3-6-118-15,-1-13-150 0</inkml:trace>
          <inkml:trace contextRef="#ctx0" brushRef="#br1" timeOffset="-199609.4554">1623 5893 425 0,'0'0'84'0,"0"0"-14"0,0 0-10 15,0 0-8-15,0 0-9 0,0 0-7 16,0 0-6-16,0 0-9 0,0 0-6 16,0 0-6-16,89-77-4 0,-89 77-4 15,-14 7-2-15,-7 12 1 0,-8 7 0 0,-2-1 2 16,2 1-3-16,2 1 1 15,2-2-1-15,1-4 2 0,6-5 2 16,2 0 3-16,4-8 0 0,8-3 0 16,-1 1 0-16,5-6-2 0,-1 0 2 0,1 0 1 15,0 7 2-15,0-1 1 0,10 0 0 16,13 2-2-16,6-8 1 0,10 0-3 16,7 0 0-16,1 0 0 0,-1-5-4 15,-12 2-1-15,-6 2-2 0,-8 1-5 16,-7 0-4-16,2 0-7 0,-10 1-15 0,2 14-37 15,-7 0-88-15,0 0-171 0,-7 3-4 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46:31.94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4151BCA-6687-4CA9-A786-2971568778A9}" emma:medium="tactile" emma:mode="ink">
          <msink:context xmlns:msink="http://schemas.microsoft.com/ink/2010/main" type="writingRegion" rotatedBoundingBox="3230,6841 25673,6956 25656,10191 3213,10076"/>
        </emma:interpretation>
      </emma:emma>
    </inkml:annotationXML>
    <inkml:traceGroup>
      <inkml:annotationXML>
        <emma:emma xmlns:emma="http://www.w3.org/2003/04/emma" version="1.0">
          <emma:interpretation id="{BDE99167-5931-44A7-9972-8CDFE68A99A8}" emma:medium="tactile" emma:mode="ink">
            <msink:context xmlns:msink="http://schemas.microsoft.com/ink/2010/main" type="paragraph" rotatedBoundingBox="14189,6682 25695,7265 25624,8666 14118,808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C0423FB-7474-41D3-82C1-FBCC9FF7FCAF}" emma:medium="tactile" emma:mode="ink">
              <msink:context xmlns:msink="http://schemas.microsoft.com/ink/2010/main" type="line" rotatedBoundingBox="14189,6682 25695,7265 25624,8666 14118,8083"/>
            </emma:interpretation>
          </emma:emma>
        </inkml:annotationXML>
        <inkml:traceGroup>
          <inkml:annotationXML>
            <emma:emma xmlns:emma="http://www.w3.org/2003/04/emma" version="1.0">
              <emma:interpretation id="{E3CA4B0C-412C-442A-9B4A-13C917DDD7BB}" emma:medium="tactile" emma:mode="ink">
                <msink:context xmlns:msink="http://schemas.microsoft.com/ink/2010/main" type="inkWord" rotatedBoundingBox="14180,6866 16258,6971 16217,7787 14139,768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10386-1120 490 0,'0'0'69'0,"0"0"-19"0,0 0-10 0,0 0-9 16,0 0-3-16,0 0-2 0,0 0-4 16,0 0-4-16,0 0-2 0,-15-11-4 0,12 9-2 15,3 0 0-15,0 0-1 0,0 0-1 16,0-5 1-16,0-2-1 0,0 1 0 16,5-3 0-16,-2 5-2 15,-2 0-1-15,7-5-1 0,-7 5-2 0,-1-1 0 16,9-3 0-16,-4 5-1 0,-4-1 0 15,7-7 0-15,-4 9-1 0,1 0 1 16,2-7 0-16,-2 6 1 0,-1 1-1 16,1 0 1-16,-1-1 0 0,1 1-1 15,-1-1 0-15,1 3-2 0,-5 2 2 0,4-4-1 16,3 0 1-16,5 0 0 16,-2-3-1-16,4 1 1 0,1 2 0 0,0 0-1 15,1 0 1-15,1-1 1 0,-1 3-3 16,-1-1 1-16,3 3 0 0,-3 0-1 15,5 3 2-15,-1 5-1 0,-1 1 0 16,1 2 1-16,-4 1-1 0,-6-3 0 16,10 2 0-16,-1-1 1 0,-7-3-1 15,7 4 0-15,-9-4 0 0,1 3 1 16,-1-4-1-16,-4-1 1 0,5 3 0 0,-5-4 0 16,4 2 1-16,3 4-2 0,-8-6 0 15,4 4 0-15,-4-3 1 0,4 6-1 16,1 0 0-16,-5 0 2 0,2 0-4 15,-1 0 2-15,1 0-1 0,-3-1 1 16,2 3 0-16,-4-7 1 0,2 8-1 0,-3-6 0 16,0-1 0-16,2 1 0 15,-2-2 0-15,0 4 0 0,0-4 2 16,0 4-2-16,0-10 0 0,0 6 0 16,0 3 0-16,0-2 0 0,0 1 0 0,0-1 0 15,-2 2 0-15,-5 3 0 0,2 5 4 16,-1-4-3-16,-3 2 3 0,7-8-3 15,-5 3-1-15,5-4 0 0,-2-2 0 16,1 3 0-16,3-7 0 0,0 0 0 16,0 0 0-16,0 1 0 0,-2-1 0 0,-1 3 1 15,2-1-1-15,-2-2 1 16,1 3-2-16,2-3 2 0,-3 2 0 16,3-2-1-16,-1 1 2 0,1-1-2 15,-2 0 1-15,2 3 0 0,-3-3-1 0,3 0 1 16,-1 2 0-16,1-2 0 0,-3 0 0 15,3 2 0-15,-2-2 0 0,-1 0 0 16,2 0-1-16,-2 0 1 0,1 0-1 16,-1 0 1-16,-6 0 0 0,3 0 0 15,0 0 0-15,-1 0 0 0,7 0 2 0,-2-2-3 16,2 2 0-16,-7-6 1 0,2-1-5 16,-1 3 7-16,0-7-8 15,3 4 6-15,2-1-1 0,-2 5 0 0,1-6 1 16,-1 2-2-16,2 1 2 0,-2-9-3 15,3 6 1-15,0-9 1 0,0 0 0 16,0 1 0-16,0 1 1 0,0-3-1 16,0 2-1-16,0 0 0 0,3 2 0 15,1-1 2-15,1 0-1 0,1 3 0 16,-2 0 1-16,2-1-2 0,-1 1 1 0,2 2 0 16,-2-2 0-16,1 2-1 0,-2-2 1 15,7 2 0-15,1-5 0 0,-3 5-1 16,3-4 1-16,1 2-1 0,-4 5 1 15,5-10 1-15,-5 10-2 0,0-1 1 16,-3 1 0-16,0 4-1 0,3-3 1 16,-4 3 0-16,-1-1 0 0,4 4 1 15,-8 1 0-15,0-3-2 0,0 3 1 16,1 0-1-16,8-5 1 0,-3 3 1 16,2 1-1-16,-2-3 0 0,1 3-1 0,1 1 1 15,1 0-1-15,0 0 1 0,-2 0-1 16,-1 0 1-16,0 0-1 0,3 0-1 15,-4 0 1-15,2 1 1 0,4 6 0 16,-1 2 1-16,-2 0-1 0,1-1 0 16,-2 3 0-16,1 0 0 0,-2 2-1 0,3-2 1 15,-6-8 0-15,3 11-1 16,-4-8 1-16,1 1 0 0,-2 4 0 16,2-5 1-16,-1 1-1 0,1 1 0 15,-3-8 0-15,0 6 0 0,1 0 0 0,2 1 1 16,-1 8-2-16,1-9 0 0,-3 1 1 15,1 2 0-15,-1-3 0 0,3 4 0 16,-3-4 0-16,2 3 0 0,-2-9 0 16,0 0-1-16,0 0 1 0,0 2 0 15,3 1 0-15,-3 5-1 0,0 1 1 0,0 0 0 16,1 0 0-16,-1-9 3 0,0 5-3 16,0 4 0-16,0 1-1 0,2 5-1 15,1-8 3-15,-3 0-1 16,1 1-1-16,-1-2 2 0,3 4-1 0,-3-4-1 15,2 4 1-15,-2-10 0 0,0 6 0 16,3 0 0-16,-3 1 0 0,1 2-1 16,-1-2 1-16,3 2 0 0,2 4-1 15,-4 3 3-15,2-10 1 0,-1 9-3 16,1-6 4-16,-3-1-4 0,1 1 0 0,-1-9 1 16,0 0-1-16,0 0 0 0,0 4 0 15,0-2 0-15,0-1-1 0,0 9 2 16,5-1-1-16,-5-1 0 0,1 8 0 15,2-11 1-15,-3 3-1 0,2 8 0 16,-2-7 0-16,0-1-1 0,3 7 1 16,-3-6 1-16,0-3-1 0,1 4 1 15,-1-10-1-15,0 0 0 0,0 0 1 16,0 1-1-16,3 3 1 0,-3-2 2 16,0-1-3-16,0 2 1 0,0-3-1 0,0 1-3 15,0-1-1-15,2 0-5 0,-2 4-14 16,0-4-43-16,0 0-175 0,0-8-95 15</inkml:trace>
          <inkml:trace contextRef="#ctx0" brushRef="#br0" timeOffset="1258.4642">11457-660 479 0,'0'0'58'0,"0"0"-16"15,0 0-12-15,0 0-12 0,0 0-5 0,0 0-3 16,0 0 0-16,0 0-1 16,0 0 4-16,0 0 6 0,-15 8 4 15,15-5-1-15,0-3 0 0,0 2-6 0,1 2-2 16,7-2-3-16,-2 1-4 0,0 1-1 15,-6-4 1-15,9 0-4 0,0 0 1 16,6 0 0-16,10 0-2 0,-4-9 3 16,-3 3-1-16,5-3 0 0,-3-4-1 15,-1 2-1-15,4-6-2 0,-8 5 1 0,0-2 0 16,-2 0-1-16,-4 3 4 0,6-5-2 16,-7 5-2-16,-2 0 1 0,3-3-1 15,-5 4 0-15,2-1 0 16,-3 4 0-16,2-7 1 0,-4 6-1 0,2-8 2 15,2-1-5-15,-4-1 2 0,2 2-3 16,-1-1 4-16,2 0-1 0,1 3 1 16,-4-2 0-16,2 7-1 0,-1-6 0 15,-2 9 0-15,0-3 0 0,3 2 1 16,-3-2 0-16,0 0 1 0,-3-6-1 0,-2 0 1 16,1 1-1-16,-2 0-1 0,1-3 1 15,-1 4-2-15,2-2 2 0,-4-1-3 16,7 8 1-16,-2 2-1 15,3 6 0-15,-5-6 1 0,4 1 1 0,-1-1 0 16,-1 1 0-16,3 5-1 0,-6-4 0 0,2 0 0 16,-1 0 0-16,1-1 1 15,4 5 1-15,0-1-1 0,0 1 1 16,0 0 0-16,-3-3-1 0,1 3 0 16,-1 0 1-16,2 0 0 0,-8 0 0 0,0 0 0 15,3 0 1-15,-2 0 0 0,2 0-1 16,2 3 0-16,-2-2 0 0,1 4 1 15,1-1-1-15,-1 0 1 0,1 0-1 16,1 1 0-16,0 0 1 0,-2-1 0 16,1 0 1-16,1 3 0 0,-2-4-2 0,4 2 0 15,-4 0 0-15,-2 6 0 16,5-4 2-16,-2 0-1 0,4-1 0 0,0-6 0 16,-2 7-1-16,2-1 1 15,-3 1-1-15,3 2 2 0,0-9 0 0,-1 0-1 16,1 0 2-16,0 2-1 0,0 9 0 15,0-2 0-15,0 8-1 0,0 1 2 16,0 0-1-16,0 9-1 0,0-3 2 16,0 7 0-16,0-1 3 0,4 0-1 15,2 0 4-15,0-3-3 0,3 0 1 0,0-4 0 16,2-1 0-16,2 3 0 0,1-6-2 16,1 2 0-16,3 1-2 15,1-3-2-15,5-1 0 0,6-1-1 16,-1-1-3-16,-5-3-5 0,0-2-24 0,3-4-80 15,-3-4-208-15,-3-3-33 0</inkml:trace>
          <inkml:trace contextRef="#ctx0" brushRef="#br0" timeOffset="123541.3521">12014-733 225 0,'0'0'46'0,"0"0"-8"16,0 0-7-16,0 0-4 0,0 0-4 15,0 0-5-15,0 0-3 0,0 0 1 0,0 0 3 16,0 0 3-16,0 0 3 0,0 0 1 16,0 0 2-16,0 0-1 0,0 0-3 15,0 0-3-15,0 0-6 0,-1 0-4 16,-4 0-1-16,5 0-5 0,-1 0 0 15,-2 0-2-15,1 0-1 0,-1 0 2 16,-3 2-1-16,-3 3 2 0,0-4 2 16,0 4 3-16,3-3 1 0,-1 1 0 15,1 1 0-15,6-4-3 0,-3 0-1 16,3 0-3-16,-2 1 0 0,1-1-1 0,1 3 0 16,-3-3 0-16,3 3-1 0,0-3 3 15,0 0 1-15,0 1 3 16,3-1 2-16,12 0 1 0,9 0 1 0,9 0-1 15,-4 0-2-15,-5-1-3 0,-2-2-2 16,-4 0-2-16,-12 2 0 0,5 1-2 0,-11 0 0 16,0 0 2-16,0 0-1 15,3-3 0-15,-2 3 1 0,2 0-2 16,-1 0 3-16,1 0-3 0,-2 0 2 16,2 0-1-16,-1 0 0 0,1 0-1 0,-3 0 1 15,0 0-1-15,1 0 0 0,-1 0 0 16,0 0-1-16,0 0-2 0,0-1-1 15,0 1-2-15,0 0-6 0,0 0-11 16,0 0-18-16,0-3-29 0,0 3-59 16,0 0-178-16,0 0 1 0</inkml:trace>
          <inkml:trace contextRef="#ctx0" brushRef="#br0" timeOffset="124133.1986">12422-857 356 0,'0'0'73'0,"0"0"-12"0,0 0-6 16,0 0-11-16,0 0-9 0,0 0-5 15,0 0-3-15,0 0-6 0,0 0 3 16,-12-57-9-16,12 54 0 0,-2 1-4 15,2 0 0-15,-3 2-2 0,3-2 1 16,-1 2-3-16,1-2 0 0,0 2-2 16,0-3 1-16,0 3 1 0,0 0-3 15,0 0 1-15,0 0 1 0,0 0 1 16,0 0 1-16,0 0 5 0,-3 3-5 16,3 5 4-16,0 9-5 0,0 2-1 0,0-1 0 15,0-1-1-15,0 2-1 0,0 11 0 16,0-10-1-16,0 10-1 0,0-1 0 15,0-10 0-15,0 9 1 0,0 2 0 16,0-12 1-16,0 11 0 0,0-12 1 16,3 1 0-16,-2 1 0 0,-1-13-1 0,3 9 0 15,-1-7 1-15,-2-1-2 0,3 2-1 16,-3-9 0-16,0 0 0 16,0 0-1-16,0 2 0 0,1 0 0 15,-1 0 2-15,0-2-3 0,3 3-2 0,-3-3-4 16,0-9-14-16,0-13-18 0,-4-9-68 15,-1-2-220-15,-2-14-27 0</inkml:trace>
        </inkml:traceGroup>
        <inkml:traceGroup>
          <inkml:annotationXML>
            <emma:emma xmlns:emma="http://www.w3.org/2003/04/emma" version="1.0">
              <emma:interpretation id="{A9099C80-8B05-43EA-9230-41E49ED35394}" emma:medium="tactile" emma:mode="ink">
                <msink:context xmlns:msink="http://schemas.microsoft.com/ink/2010/main" type="inkWord" rotatedBoundingBox="18223,7247 20271,7351 20218,8392 18170,828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8932.2451">14427-996 375 0,'0'0'85'0,"0"0"-19"16,0 0-22-16,0 0-11 0,0 0-7 15,0 0-5-15,0 0-3 0,0 0-2 0,0 0-1 16,0 0-1-16,23-14-3 0,-22 14 0 15,7 0 0-15,-4 0-1 0,-1 8-3 16,2 2 3-16,-5-1 2 0,0 9-2 16,0 9 5-16,-5-3-6 0,-2 6-1 15,-5-3 0-15,3-10-2 0,3 6-1 0,-3-1 0 16,4-7-2-16,-1 11 1 0,3-8-3 16,2 3 0-1,1 9 2-15,0-1-1 0,0 9 1 0,0-12 1 0,0 0-2 16,0 3-2-16,0-3 3 0,0 2-1 15,0 2 1-15,0-2 1 0,0 5-2 16,4 1 1-16,1-1 0 0,1-2-1 16,0 0 1-16,6-2 1 0,-2 0-1 15,4-1 0-15,1 1 1 0,3-2-2 16,2-2 2-16,-1-3-1 0,2 1 1 0,-6-8 0 16,0-2-1-16,-3-4-1 0,-1-3 0 15,-1 3 1-15,-5-4-2 0,2 0-1 16,-7-5 1-16,3 3-1 0,2 0 0 15,-1 2 0-15,1-1-1 0,-5-4-2 16,0 0-1-16,0 0-3 0,3 3-2 0,-2-3-5 16,-1 0-14-16,3 0-29 15,-1 0-72-15,2-4-182 0,1-15-19 16</inkml:trace>
          <inkml:trace contextRef="#ctx0" brushRef="#br0" timeOffset="67314.5964">14799-183 372 0,'0'0'78'0,"0"0"-13"16,0 0-15-16,0 0-9 0,0 0-8 15,0 0-2-15,0 0-6 0,0 0-2 0,0 0-6 16,0 0-5-16,-21-7-4 0,19 7-2 16,2 0 2-16,0 0 1 0,0 0 3 15,0 0 0-15,0 0 1 16,2 0-1-16,7 0-2 0,9 0 1 0,-3 0-4 15,-2 0-1-15,2 0 0 0,2 0-2 16,-7-3 1-16,8-3 0 0,2-5 0 16,-5 0 0-16,8-5-2 0,-4-2 0 15,-5 7-1-15,-1-5 0 0,2 2 0 16,-1-4-2-16,4-4 1 0,-8 4-1 0,1 1 0 16,-2-4 1-16,-2 10 0 15,1-11 0-15,-4 11 0 0,-1-4-1 0,2 2 1 16,-4 5 0-16,2-9-1 0,-3 9-1 15,0-10 2-15,2-1-2 0,-2-3 2 16,0 5 0-16,0-4-2 0,0-6 1 16,0 7 0-16,3-5-1 0,-3 9 1 0,0-5 1 15,1 4-1-15,-1 0 0 16,0-1 0-16,0 2-1 0,0 1 0 16,-1 6 1-16,-4-7-1 0,2 10 2 0,-1-7-1 15,-1-1-2-15,-1-1 2 0,0-6 1 16,-1 9-5-16,1-10 6 0,-2 11-6 15,7 4 4-15,-7-6-1 0,5 9 0 16,-1-1 1-16,1 0 0 0,3 5 0 16,0-1 0-16,-5-3 0 0,-1 1-2 0,2 0 1 15,-1 1 0-15,5 2-1 0,-3-2 1 16,3 2 1-16,-7 0 1 16,-2 0-2-16,-8 0 1 0,5 0 0 15,0 9-1-15,-3 2 5 0,6-2-4 0,-5 8 3 16,5-6-4-16,3 3 1 0,0-2-1 15,2 3 1-15,-1-2 1 0,2-7 0 16,-1 7 1-16,4-5-2 0,-2 11 0 16,-1-2-1-16,3 1 1 0,0-1 0 15,0 1 1-15,0 9 0 0,0-3-1 0,5 7 1 16,-1-3-1-16,4-1 1 16,-4-1 1-16,2 2-1 0,3 0 3 0,2 0 0 15,3 0 0-15,-1 2-1 16,5-4 1-16,-3 1-2 0,3-1 0 0,-6-2-1 15,0-7-1-15,-1-2 0 0,-2-4 1 16,0 0-2-16,0 0 0 0,1-3-1 16,1 3-3-16,1-3-6 0,-2 1-12 15,-2-8-27-15,2-1-60 0,-4-4-203 16,8-15-18-16</inkml:trace>
          <inkml:trace contextRef="#ctx0" brushRef="#br0" timeOffset="67777.2297">15445-493 316 0,'0'0'67'0,"0"0"-5"0,0 0-5 16,0 0-7-16,0 0-8 15,0 0-3-15,0 0-9 0,0 0-5 0,0 0-1 16,0 0 0-16,-62 20-1 0,59-19-2 15,2-1-1-15,1 4-3 0,-3-4 0 16,3 0 0-16,0 0-1 0,20 0-3 16,11 0-2-16,11-4-5 0,2-4 0 15,2-1-1-15,1 1-2 0,-8 1-2 0,-10 3-1 16,-11 1-1-16,-9 3 1 0,-9 0-1 16,0 0 0-16,0 0 1 0,3 0-2 15,-2 0 1-15,1 0-1 16,-2 0 0-16,0 0 0 0,0 0-1 0,0 0-3 15,-2 5-10-15,-2 0-13 0,-5 3-21 16,4-4-40-16,1 1-129 0,-1-1-91 16</inkml:trace>
          <inkml:trace contextRef="#ctx0" brushRef="#br0" timeOffset="68113.2168">15898-690 487 0,'0'0'71'0,"0"0"-8"15,0 0-13-15,0 0-12 0,0 0-5 16,0 0-5-16,0 0-4 0,0 0-9 15,0 0-2-15,16-6-3 0,-11 6 1 16,2 11-1-16,2 8 0 0,0 6-2 16,-1 4 0-16,1 2-2 0,-2 5 0 0,-1 1-1 15,-1 3-1-15,-1 1-3 0,-2 2 0 16,-2-2-1-16,0-3 0 16,0-4 0-16,0-8-2 0,-2-4-5 15,1-8-9-15,-8-4-31 0,0 1-57 0,1-8-207 16,2 1-23-16</inkml:trace>
          <inkml:trace contextRef="#ctx0" brushRef="#br0" timeOffset="69311.881">16069-943 673 0,'0'0'20'0,"0"0"0"0,141 75 4 0,-96-29-7 16,-5 7-2-16,-3 6 1 0,-4 8 0 15,-4 3-1-15,-7 2-5 0,-8-2-3 16,-7-2-5-16,-7-6-1 0,0-5-4 16,-16-6 0-16,-16-4-17 0,-10-2-56 15,-12-8-219-15,-9-4-34 0</inkml:trace>
        </inkml:traceGroup>
        <inkml:traceGroup>
          <inkml:annotationXML>
            <emma:emma xmlns:emma="http://www.w3.org/2003/04/emma" version="1.0">
              <emma:interpretation id="{D19EB6D4-39AC-4584-9662-E01EE6D63736}" emma:medium="tactile" emma:mode="ink">
                <msink:context xmlns:msink="http://schemas.microsoft.com/ink/2010/main" type="inkWord" rotatedBoundingBox="23229,7140 25695,7265 25648,8192 23183,8067"/>
              </emma:interpretation>
              <emma:one-of disjunction-type="recognition" id="oneOf2">
                <emma:interpretation id="interp2" emma:lang="" emma:confidence="0">
                  <emma:literal>t)</emma:literal>
                </emma:interpretation>
                <emma:interpretation id="interp3" emma:lang="" emma:confidence="0">
                  <emma:literal>e-D</emma:literal>
                </emma:interpretation>
                <emma:interpretation id="interp4" emma:lang="" emma:confidence="0">
                  <emma:literal>l-D</emma:literal>
                </emma:interpretation>
                <emma:interpretation id="interp5" emma:lang="" emma:confidence="0">
                  <emma:literal>I-is</emma:literal>
                </emma:interpretation>
                <emma:interpretation id="interp6" emma:lang="" emma:confidence="0">
                  <emma:literal>it-I)</emma:literal>
                </emma:interpretation>
              </emma:one-of>
            </emma:emma>
          </inkml:annotationXML>
          <inkml:trace contextRef="#ctx0" brushRef="#br0" timeOffset="79137.0111">20063-438 470 0,'0'0'48'0,"0"0"-4"16,0 0-10-16,0 0-9 0,0 0-5 15,0 0 0-15,0 0 2 0,0 0 0 16,0 0 0-16,0 0-1 0,-7 38-3 0,17-22 1 16,1-7-2-16,6 6-2 0,-5-9-2 15,1 1-2-15,1-3-1 0,-8 0-1 16,10-4-2-16,-1 0 0 0,8-10-1 15,2-8-2-15,-1 1 1 0,-3-7-3 16,-4 3-1-16,1-1-1 0,-4-2 1 0,1 2-1 16,-5-2 1-16,4 0-2 0,-2-4 2 15,-5-1-2-15,2-1-1 16,0-1 2-16,-4-2 0 0,-1 3-2 16,1-4 4-16,-2-1-4 0,-3 0-2 0,0-3 4 15,0 0-5-15,0 1 4 0,0 13-1 16,-3-1 1-16,1 10 0 0,-1 9-1 15,3-2-1-15,0 8 0 0,0-1-1 16,-9 1 2-16,-4 0 0 0,-8 9 2 16,-8 8 2-16,5 9-2 0,1 10 5 0,4 3-5 15,1 8 4-15,7 1-1 16,7 5 0-16,4 1 2 0,0-2 0 16,15 1 1-16,4-2-3 0,8-5 1 15,2-3-3-15,1-6-1 0,3-6-1 0,0-5-2 16,-1-7-6-16,-10-4-14 0,-7-6-33 15,3-9-70-15,-3 0-188 0,5-16-12 16</inkml:trace>
          <inkml:trace contextRef="#ctx0" brushRef="#br0" timeOffset="79623.3516">20782-564 422 0,'0'0'88'0,"0"0"-20"16,0 0-17-16,0 0-11 0,0 0-10 16,0 0-3-16,0 0-6 0,0 0-4 0,0 0 0 15,0 0 2-15,-42 2 0 0,54-2-2 16,14-4-2-16,7-4-2 0,1 1-2 15,7-2 1-15,-1 0-1 0,1 3-2 16,-3-1-3-16,-13 2-2 0,-8 4-3 16,-8 1-1-16,-9 0 0 0,0-3-1 0,0 3-1 15,1 0-1-15,2 0 0 16,-1 0 1-16,-2 0-3 0,0 0-3 16,0 0-5-16,0 0-13 0,-5 8-13 15,-8 0-29-15,-4 3-76 0,5-5-160 0,-1 1 4 16</inkml:trace>
          <inkml:trace contextRef="#ctx0" brushRef="#br0" timeOffset="79996.4941">21259-823 653 0,'0'0'46'15,"0"0"-2"-15,0 0-13 0,0 0-13 16,0 0-10-16,0 0 0 0,0 0 2 15,0 0 4-15,0 0 0 0,-3 11 0 16,10 13-2-16,1 10-1 0,1 2-2 16,-2 5 0-16,-1 2-3 0,-1 3-1 0,-1 4-2 15,-4-5-1-15,2 1-2 16,-2-2 1-16,0-16-1 0,0 0 0 16,0-9 0-16,0-11-2 0,0 7 1 0,0-6-4 15,0-3-6-15,0 2-17 0,0-8-35 16,0 0-112-16,0 0-148 0</inkml:trace>
          <inkml:trace contextRef="#ctx0" brushRef="#br0" timeOffset="80202.1552">21388-1029 667 0,'0'0'30'0,"0"0"8"15,155 3-2-15,-95 21-7 0,2 8-8 16,-5 13-2-16,-6 10-8 0,-9 9 1 16,-14 6-4-16,-8 10-4 0,-14 2-2 15,-6 6-3-15,-14-2-1 0,-11-6-10 0,-11-5-30 16,-8-11-219-16,-8-4-70 0</inkml:trace>
          <inkml:trace contextRef="#ctx0" brushRef="#br0" timeOffset="78445.5712">19438-725 453 0,'0'0'60'0,"0"0"-16"0,0 0-13 16,0 0-9-16,0 0-5 0,0 0-3 15,0 0-2-15,50-130 2 0,-28 105-5 16,2 2 4-16,3 1-3 0,-1 2 3 15,-2 1 1-15,-6 7-3 0,0-1 2 16,-7 3-2-16,1 2 0 0,-2-1-2 16,-5 4 0-16,1 4 0 0,-6 1-1 15,0-4 0-15,0 4-1 0,0 0-1 16,0-1-1-16,0 1-2 0,0-2-3 0,0 2 0 16,-12 0-1-16,-15 16 3 0,-10 8-1 15,0 6 3-15,-1 10 3 0,4 6-4 16,1 8 4-16,4 0-3 0,7 7 2 15,8 0 1-15,8 1 0 0,6-2-1 16,4-3-2-16,15-4-1 0,6-5-2 16,11-3 0-16,3-4-1 0,11-11-1 15,2-6-5-15,6-5-17 0,-1-5-46 16,0-9-188-16,-2-5-77 0</inkml:trace>
        </inkml:traceGroup>
      </inkml:traceGroup>
    </inkml:traceGroup>
    <inkml:traceGroup>
      <inkml:annotationXML>
        <emma:emma xmlns:emma="http://www.w3.org/2003/04/emma" version="1.0">
          <emma:interpretation id="{2D884AE6-D0F0-48ED-A8F8-920364E01B2F}" emma:medium="tactile" emma:mode="ink">
            <msink:context xmlns:msink="http://schemas.microsoft.com/ink/2010/main" type="paragraph" rotatedBoundingBox="3226,7440 23466,7543 23452,10179 3213,100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E4A6AA-C13A-4567-9B7C-65B20FB3CD48}" emma:medium="tactile" emma:mode="ink">
              <msink:context xmlns:msink="http://schemas.microsoft.com/ink/2010/main" type="line" rotatedBoundingBox="3226,7440 23466,7543 23452,10179 3213,10076"/>
            </emma:interpretation>
          </emma:emma>
        </inkml:annotationXML>
        <inkml:traceGroup>
          <inkml:annotationXML>
            <emma:emma xmlns:emma="http://www.w3.org/2003/04/emma" version="1.0">
              <emma:interpretation id="{901EF7AE-8A7F-4EA9-A8FD-D83ABDFB134E}" emma:medium="tactile" emma:mode="ink">
                <msink:context xmlns:msink="http://schemas.microsoft.com/ink/2010/main" type="inkWord" rotatedBoundingBox="3225,7743 5810,7757 5799,10089 3213,10076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29581.4232">82 218 363 0,'0'0'84'16,"0"0"-14"-16,0 0-16 0,0 0-13 0,0 0-6 16,0 0-6-16,0 0-2 0,0 0-1 15,0 0-2-15,0 0-5 0,-13 3-5 16,8-3-2-16,5 0-4 0,-4 0 1 15,2-5 1-15,-2-4 2 0,-1 2-1 16,1-5-1-16,1 5-2 0,1 0-1 16,-1-8 3-16,3 7 0 0,-1-11-5 15,-4 1 0-15,5 1-5 0,0 0 3 16,0 7 0-16,0-9 1 0,0 9 1 16,0 2 1-16,0 0-2 0,0 8 1 0,-4-3-1 15,4 3-1-15,0-3 0 0,0 1-1 16,0 1-1-16,0-1 0 0,0-1 0 15,0 0 0-15,0 1-1 0,0 1 0 16,0-3-1-16,0 4 2 0,0-1-1 16,0 1 0-16,0 0 0 0,0 0 0 15,-5 0 1-15,5 0 1 0,0 0-1 0,-1 5 0 16,1 4 0-16,-3 6 1 0,1 0 4 16,-1 0-5-16,3 4 4 15,-4-2-4-15,2 2 0 0,-1-4-1 0,2 4 0 16,1-2 0-16,0 1 0 0,0-1 2 15,0 1-1-15,0 2 0 0,0-3-1 16,0 3 0-16,0 1 1 0,0-4 0 16,0 3 0-16,0-1 0 0,0-2-1 15,0 0 1-15,0-2-1 0,0-7 1 0,0 9-1 16,0-8 0-16,0 0 0 0,0 6 1 16,0-6-2-16,0 8 1 0,0-1 0 15,0 1-1-15,0 0 1 16,0 2 0-16,0-1 0 0,1-1 1 0,-1 12 0 15,3-11 0-15,-1 10 0 0,1-10 0 16,-2-1-1-16,2 4 2 0,-3-6-1 16,2 3-1-16,1-2 0 0,-2 1 0 15,-1-4-1-15,0 2 2 0,5 0-1 16,-5 2 2-16,0 0-2 0,4-1 0 0,-4-2 0 16,0 5 0-16,0-13 1 0,0 10-1 15,0-8 0-15,0 1 0 0,0 0-1 16,0-9 1-16,0 0 0 15,0 0 0-15,0 2-6 0,0 1-2 0,0-2-7 16,0-1-10-16,0 0-17 0,0 4-22 16,-4-4-46-16,-1 0-141 0,-8-5-63 15</inkml:trace>
          <inkml:trace contextRef="#ctx0" brushRef="#br0" timeOffset="-28949.7833">-375 117 468 0,'0'0'68'0,"0"0"-16"15,0 0-15-15,0 0-8 0,0 0-2 16,0 0-2-16,0 0-2 0,-122 0-4 16,116 0-4-16,-3 0-2 0,-9 1 0 15,14 2-1-15,-5-1 0 0,-6 0-2 16,10 0 0-16,-1 0-3 0,-1 1-1 0,7-3-1 16,-2 0-1-16,2 0-1 0,0 0-3 15,0 0 2-15,0 0 1 0,0 0 3 16,0 3 3-16,15 4 2 15,9-4 0-15,9 3 0 0,4-6-1 0,0 0-1 16,7 0-1-16,2-3-2 0,5 0 1 16,2 1-4-16,0 1 0 0,-1-3-3 15,-1 1 0-15,-8 2 0 0,-10 1 0 16,0 0 0-16,-15 0-2 0,-3 0 2 16,7 0 0-16,-7 0-1 0,0 0 1 0,-7 0 0 15,-2 0 0-15,-6 0 0 0,0 0-1 16,0 0 1-16,4 0 0 0,5 0-2 15,0 0-2-15,0 0 0 0,-3 0-4 16,-6 0-3-16,0 0-9 0,0 0-18 16,5 0-22-16,-5 0-41 0,9 8-84 15,-3-2-122-15</inkml:trace>
          <inkml:trace contextRef="#ctx0" brushRef="#br0" timeOffset="-27867.3871">-77 174 579 0,'0'0'64'0,"0"0"-18"0,0 0-13 16,0 0-3-16,0 0-1 0,0 0-1 16,0 0-6-16,135-9-5 0,-87 7-7 15,0-2-4-15,-5-1-5 0,0 2-4 0,-7 3-7 16,-7 0-22-16,-7 0-60 0,-5 8-173 15,-5 0-60-15</inkml:trace>
          <inkml:trace contextRef="#ctx0" brushRef="#br0" timeOffset="-28370.3236">-516 1035 504 0,'0'0'67'15,"0"0"-21"-15,0 0-15 0,0 0-10 16,0 0-5-16,0 0-2 0,0 0-1 16,0 0-3-16,0 0-2 0,-51 22 0 0,51-19 0 15,0-1 2-15,0 4 4 0,3 3 5 16,12 2-1-16,4 1 2 0,14-4-4 15,10-3-3-15,14-5-1 0,9 0-2 16,12 0 0-16,8-10 1 0,-1-1-3 16,4 1-2-16,-12 0-3 0,-8 4-3 15,-12 0-2-15,-10 1 1 0,-17 1-3 0,-3 2 4 16,-12-1 0-16,-6 3 4 16,0 0 0-16,-9 0-4 0,0 0-1 15,0 0 0-15,1 0-1 0,2-1-5 0,-1 1-12 16,1 0-26-16,-2 0-54 0,-1 0-132 15,0-2-91-15</inkml:trace>
          <inkml:trace contextRef="#ctx0" brushRef="#br0" timeOffset="-27421.1727">817-506 575 0,'0'0'22'0,"0"0"3"16,0 0 2-16,-103 120 0 0,76-59-5 15,7 9 3-15,2 6-3 0,8-1-4 16,5 0-2-16,5-5-5 0,9-3-1 16,12-10-6-16,8-6-2 0,11-7 0 0,4-6-2 15,2-10-2-15,7-2-7 16,-6-5-23-16,4-10-43 0,-8-5-162 16,-2-6-72-16</inkml:trace>
          <inkml:trace contextRef="#ctx0" brushRef="#br0" timeOffset="-26906.015">1108 97 429 0,'0'0'68'0,"0"0"-9"0,0 0-14 0,0 0-6 16,0 0-10-16,0 0-5 0,0 0 0 15,0 0-5-15,0 0-4 0,-6 45-1 16,10-42-2-16,1 3 0 0,4 2-2 15,-3-5-1-15,-2-2-1 0,1 3-2 16,4-4 1-16,6-4-2 0,4-6-2 16,4-11 0-16,-1-3-2 0,-7-3-4 15,8-8 3-15,-2-5-4 0,-3-6 3 16,6-3-1-16,-6-2-1 0,-4 1 3 16,-5 14-1-16,-5 4 4 0,-4 13 0 0,0 4 1 15,0 2 0-15,-3 7-2 0,-12 3 0 16,-9 3 0-16,-8 18 0 0,-10 7 2 15,8 12 2-15,5 4 0 0,7 7 3 16,4 4-2-16,12 1 3 0,3 1 0 16,3-3-4-16,12-2 3 0,7-4-7 0,5-5-1 15,9-7-1-15,0-5-3 16,4-6 0-16,0-4-4 0,-2-11-12 16,-2-7-28-16,3-3-58 0,-8-19-208 15,-2-9-16-15</inkml:trace>
          <inkml:trace contextRef="#ctx0" brushRef="#br0" timeOffset="-26706.3786">1592-519 718 0,'0'0'37'0,"0"0"7"16,117 30-6-16,-64 6-10 0,-1 9-11 15,-1 7-3-15,-4 8-5 0,-10 3-2 16,-8 6-2-16,-9 4-1 0,-10-1 0 15,-10 4-4-15,-4 1 2 0,-17 0-5 16,-13 3-6-16,-12-2-7 0,-7-3-30 16,-7-7-86-16,-2-13-186 0,7-13-24 15</inkml:trace>
          <inkml:trace contextRef="#ctx0" brushRef="#br0" timeOffset="-24766.2294">841 426 396 0,'0'0'67'0,"0"0"-13"16,0 0-16-16,0 0-12 0,0 0-3 15,0 0 0-15,0 0-2 0,0 0 1 16,0 0 1-16,0 0-1 0,-24-6-1 16,24 6-2-16,-3 0-4 0,3 0-3 0,-1 0-1 15,1-1-4-15,0 1 0 0,0 0-1 16,0 0 0-16,0-2 0 0,0 2 1 16,0 0 1-16,0 0-1 15,0 0 0-15,0 0-1 0,0 0-3 0,0 0 2 16,0 0 0-16,0 0 0 0,0 0 1 15,0 0-1-15,0-3 0 0,6 1 0 16,-2-2 0-16,16-3-1 0,3-4-1 16,1 1 0-16,7-7 0 0,-2-2 0 15,-4 1-1-15,2-1 0 0,-4-5-1 0,-2 3-1 16,-3-3-1-16,2 1 1 0,-2-4-7 16,0-2-9-16,1 2-33 15,4-2-131-15,2 6-148 0,2-5-13 16</inkml:trace>
          <inkml:trace contextRef="#ctx0" brushRef="#br0" timeOffset="-25703.5138">1087 934 700 0,'0'0'36'0,"0"0"-1"0,0 0-10 0,0 0-12 15,0 0-7-15,0 0-4 0,0 0-1 16,0 0-7-16,0 0-10 0,-23 0-27 16,23 0-62-16,-5 0-188 0,5 0-20 15</inkml:trace>
          <inkml:trace contextRef="#ctx0" brushRef="#br0" timeOffset="-25864.3235">885 1374 579 0,'0'0'50'0,"0"0"-7"15,0 0-14-15,0 0-2 0,0 0-4 16,0 0 0-16,0 0 0 0,0 0-4 15,5-113 0-15,-5 113-3 0,0-3-4 16,0 3-5-16,0 0-4 0,0 0-1 16,0 0 1-16,4 18 2 0,-4 15-1 0,5 13-2 15,-5 5 1-15,1 1-3 16,4 1 1-16,2 0-1 0,4-1 1 16,8-5-1-16,5-6 1 0,3-6 0 15,2-6-1-15,-1-7 0 0,-5-8-1 0,1-7-3 16,-4-7-7-16,-2-5-25 0,9-19-42 15,-12-13-137-15,-2-13-110 16</inkml:trace>
        </inkml:traceGroup>
        <inkml:traceGroup>
          <inkml:annotationXML>
            <emma:emma xmlns:emma="http://www.w3.org/2003/04/emma" version="1.0">
              <emma:interpretation id="{CA92FDA9-2A8C-4224-9D7E-FC6849057EF3}" emma:medium="tactile" emma:mode="ink">
                <msink:context xmlns:msink="http://schemas.microsoft.com/ink/2010/main" type="inkWord" rotatedBoundingBox="7276,8727 8007,8731 8004,9191 7274,9188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-23327.7008">3620 880 535 0,'0'0'72'0,"0"0"-22"15,0 0-10-15,0 0-5 0,0 0-2 16,0 0-1-16,-124 26-7 0,117-24-5 15,1-1-2-15,1 2-4 0,5-3-3 16,-1 0 1-16,1 0-2 0,0 0-2 16,-3 2 1-16,3-2-2 0,0 0 2 15,0 0 1-15,19 0 0 0,17 0-2 0,17-6 1 16,13-4-1-16,18-3-1 16,5 2 0-16,3 0-3 0,-8 0-1 15,-9 5-1-15,-18 1 0 0,-19 0 0 0,-16 5-2 16,-13 0 0-16,-9 0-1 0,0 0 1 15,0 0-1-15,2 0-2 0,1 0 0 16,-1 0-4-16,-2 0-6 0,0 3-13 16,0 15-35-16,-11 1-182 0,-12-2-97 15</inkml:trace>
          <inkml:trace contextRef="#ctx0" brushRef="#br0" timeOffset="-23766.2802">3582 594 483 0,'0'0'73'0,"0"0"-14"0,0 0-6 16,0 0-9-16,0 0-8 0,0 0-4 0,0 0-9 15,0 0-6-15,0 0-4 0,0 0-2 16,-43 0 0-16,40 0-2 0,-7 0 0 15,0-3 0-15,4 3 0 0,-2 0-2 16,8 0 0-16,-1 0 0 0,1 0-1 16,0 0 0-16,-3-2-4 0,3 2 1 0,0-2 0 15,13-4 0-15,15-3 0 16,11-6 1-16,12 3 0 0,6-4 2 16,13 1 1-16,7 2 1 0,-3 2-1 15,-7 0-3-15,-11 2-2 0,-18 2-2 0,-7 3 1 16,-14 2 0-16,-8 2-1 0,0 0 0 15,-9 0 1-15,0 0-3 0,0 0 1 16,0 0 0-16,4 0-2 0,-4 0 2 16,0 0-2-16,0 0-1 0,0 0-3 15,0 0-5-15,0 2-5 0,-4 4-4 16,-5 7-5-16,-9 1-4 0,3 2 0 0,-9 3-9 16,0-1-6-16,0-1-10 0,-3-1-25 15,7-5-36-15,-3-2-50 0,8 2-91 16</inkml:trace>
        </inkml:traceGroup>
        <inkml:traceGroup>
          <inkml:annotationXML>
            <emma:emma xmlns:emma="http://www.w3.org/2003/04/emma" version="1.0">
              <emma:interpretation id="{CD0FE29F-E58E-4D5F-8418-C487AE3B5656}" emma:medium="tactile" emma:mode="ink">
                <msink:context xmlns:msink="http://schemas.microsoft.com/ink/2010/main" type="inkWord" rotatedBoundingBox="10108,7475 13599,7493 13587,9734 10096,9716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-17833.6554">6505 271 344 0,'0'0'75'0,"0"0"-10"16,0 0-5-16,0 0-12 0,0 0-8 0,0 0-9 16,0 0-8-16,0 0-4 0,0 0-2 15,-45-13-3-15,39-1-3 0,-3-4 1 16,2 3-2-16,0-5 1 0,2 5 2 15,1-2 2-15,-2 1 0 0,6-2-4 16,-2 1 2-16,-1 8-8 0,3 2 3 0,0 7-3 16,0-11 1-16,0 3 0 15,0-2-1-15,0 1 2 0,0 9-2 16,-1-2 0-16,1-4 1 0,0-3-1 16,0 1-1-16,0 1 1 0,0 7-4 0,0-3 1 15,0 3-2-15,0 0 2 0,0-2-2 16,0 2 0-16,0 0 0 0,0 16 5 15,0 10-4-15,1 12 5 0,2 3-4 16,-1 6 0-16,4 2 1 0,-3 7-1 16,1 1 3-16,-2 4-1 0,1 5 1 15,-3 0 0-15,0 1 0 0,-3-3-1 0,-2-7 1 16,1-2-2-16,2-9-1 0,-2-3-1 16,4-7 0-16,0-10-2 15,0-3 2-15,0-7-1 0,0-7-1 0,0 9 1 16,0-9-2-16,0-1 3 0,0 2-4 15,0-10 0-15,0 0-9 0,0 0-7 16,0 0-14-16,0 0-41 0,0 0-94 16,-2-14-157-16,-1-12-9 0</inkml:trace>
          <inkml:trace contextRef="#ctx0" brushRef="#br0" timeOffset="-17093.5024">6487 771 468 0,'0'0'70'0,"0"0"-17"0,0 0-13 0,0 0-8 15,0 0-4-15,0 0-2 0,0 0-3 16,0 0-6-16,0 0-4 0,-18 4-1 0,16-4 1 16,2 0-1-16,-3 0-1 15,2 0-1-15,-2-4-1 0,1-6-3 16,-1 2 0-16,3 0 0 0,0 0 0 16,0-1 0-16,0-6 0 0,0 1-2 0,3 7 0 15,2-5-1-15,-4 7-1 0,2-1 0 16,2 1-1-16,-1 1 2 0,1-1-2 15,-4 1 0-15,4 0 1 0,1 0-2 16,1-1 2-16,2-3 1 0,2 2-1 16,-1 0 1-16,2-1-1 0,-7 3 0 0,7-1 0 15,-3 3-1-15,7-2 0 0,-1 2 1 16,-9 2-2-16,12-3 0 16,-9 3 0-16,9 0 0 0,8 0 0 15,-12 0 1-15,14 0 0 0,-5 3-1 0,-5-1 0 16,6 2-2-16,-8 1 2 0,1-1-1 15,-2 0 2-15,-6-1 0 0,4 4-1 16,-7-6 0-16,-1 2 0 0,4-1 0 16,-9-2 1-16,4 1 0 0,1 5-1 15,6 3 1-15,-2-3-1 0,0 3 0 0,1 0 0 16,-1 2-1-16,2 5 1 0,-2-5 1 16,0 3-1-16,-2 0 2 0,-5-1-2 15,7 0 0-15,-8-5-1 16,2 4 0-16,-1-2 1 0,-2-4 2 0,0 9 0 15,0-7-2-15,0 7 1 0,-5 7 0 16,-5-5 0-16,-8 6-1 0,-2-3 1 16,1-3 1-16,-6 0-1 0,-3-2 0 15,-4 1 0-15,4-3 0 0,-5 1 1 16,0-4 1-16,-5-2 1 0,5-1 0 0,-5-6 0 16,5-1 0-16,2 0-2 0,1 0 1 15,7-1-2-15,-2-6-2 0,-1 7 0 16,9-3-3-16,-10 1 1 0,12-1-1 15,6 3-4-15,-10-3-7 0,1-4-26 16,0 0-72-16,-3-8-202 0,9 1-33 0</inkml:trace>
          <inkml:trace contextRef="#ctx0" brushRef="#br0" timeOffset="-16430.3226">7414-602 555 0,'0'0'60'0,"0"0"-10"16,0 0-11-16,0 0-4 0,0 0-6 16,0 0-7-16,0 0-8 0,0 0-9 0,0 0-3 15,0 0 1-15,-58-50 2 0,24 101 3 16,1 18 3-16,5 12 4 0,2 7-2 15,5 4 1-15,9-2-3 0,8-6-1 16,4-10 0-16,10-5-5 0,14-9 1 16,12-12-6-16,8-8-1 0,7-8-2 0,2-9-5 15,4-6-16-15,-5-4-48 0,0-10-178 16,-10-3-86-16</inkml:trace>
          <inkml:trace contextRef="#ctx0" brushRef="#br0" timeOffset="-15854.7493">7689-115 467 0,'0'0'74'0,"0"0"-16"15,0 0-15-15,0 0-9 0,0 0-8 16,0 0-1-16,0 0-6 15,0 0-3-15,0 0-3 0,-13 8 2 0,13-8-1 16,0 3 0-16,0 0-1 0,0-2-3 0,0 2-2 16,0-2 1-16,0 4 0 0,7 0-1 15,-2-2 2-15,7 0-4 16,4-3-2-16,5-3-2 0,6-10-1 16,-2-3 1-16,2-8 0 0,-2 1-1 0,2-6 0 15,0-4-1-15,-6-1 0 16,-3-7 1-16,-3-1-1 0,-7-4 0 0,-4 1 0 15,-4 1-2-15,0 6 2 16,-4 4-3-16,-5 13 1 0,0 6-1 0,0 4 1 16,4 7 1-16,-8 4 1 0,1 2 1 15,-9 18 0-15,1 9 2 0,5 12-1 0,2 6 3 16,8 7 0-16,4-3 1 0,1 2 0 16,6-3-1-16,12-5-1 15,3-5 0-15,6-5-4 0,6-6 1 0,0-4-1 16,0-6-1-16,0-5-4 0,-6-8-9 15,-6-6-28-15,2 0-61 0,-5-20-210 16,6-9-31-16</inkml:trace>
          <inkml:trace contextRef="#ctx0" brushRef="#br0" timeOffset="-14786.378">7760 1172 570 0,'0'0'51'0,"0"0"-11"0,0 0-10 16,0 0-6-16,0 0 0 0,9-123-4 15,-9 112 2-15,1 7-2 0,-1 4-4 0,0-4-6 16,0 4-5-16,0 0 3 0,3 4-5 15,-1 16 8-15,1 9-3 0,1 14 0 16,1-5 1-16,1 3-4 0,-1-2 2 16,8-1-6-16,-2-3 1 0,4 1-2 15,3-5 1-15,4-4-1 0,2-8-1 0,3-6-2 16,-6-5-15-16,3-8-24 0,3-4-45 16,1-16-150-16,6-7-83 15</inkml:trace>
          <inkml:trace contextRef="#ctx0" brushRef="#br0" timeOffset="-14616.1546">7906 556 772 0,'0'0'21'0,"0"0"-3"16,0 0-6-16,0 0-8 0,0 0-6 0,0 0-5 15,0 0-3-15,0 0-6 0,0 0-30 16,-33 1-91-16,33 9-163 0,10 4-9 15</inkml:trace>
          <inkml:trace contextRef="#ctx0" brushRef="#br0" timeOffset="-15584.7111">8334-788 797 0,'0'0'19'16,"0"0"4"-16,125 23-1 0,-83 6-6 15,-4 14-8-15,-7 9-2 0,-5 15-4 16,-5 7 0-16,-11 10-2 0,-10 4 0 15,-4-4-4-15,-16 1 0 0,-11-4 0 16,-11-3-17-16,-6-5-31 0,-5-11-134 16,-3-8-138-16</inkml:trace>
          <inkml:trace contextRef="#ctx0" brushRef="#br0" timeOffset="-13762.5215">9245 777 314 0,'0'0'82'0,"0"0"-16"0,0 0-11 15,0 0-10-15,0 0-8 0,0 0 0 16,0 0-4-16,0 0-3 0,0 0 0 16,0 0-2-16,-22-53-4 0,16 49-3 0,1 2-4 15,-1-1-2-15,2 1-4 0,4 2-1 16,-9-3-2-16,0 3-1 0,0 0 0 15,3 0-1-15,6 0-1 16,-3-1 1-16,3 1-2 0,-2 0 1 0,-1 0-1 16,2 0 1-16,-2 0 0 0,1 0 0 15,-1 0 0-15,2 0 0 0,-2 0-1 0,1 0-1 16,2 0 0-16,-4 0-2 16,4 0 0-16,0 0 0 0,4 0 2 15,19 0 0-15,11 0 1 0,14-6 0 0,8 1-1 16,4-5 0-16,-3 4 1 0,-1 1-1 15,-13 0-1-15,-10 4-1 0,-10 1 0 16,-14 0-2-16,-3 0 1 0,3 0 0 16,0 0 0-16,0 0 1 0,-9 0-2 15,0 0 1-15,0 0 0 0,2 0-1 16,1 0 0-16,-2 0 0 0,-1 0-4 16,0 0-4-16,0 0-5 0,-1-5-6 0,-11 3-15 15,-8 0-28-15,2 0-92 16,9 2-165-16,-6-5-7 0</inkml:trace>
          <inkml:trace contextRef="#ctx0" brushRef="#br0" timeOffset="-13250.3408">9355 271 548 0,'0'0'58'0,"0"0"-1"16,0 0-7-16,0 0-10 0,0 0-4 16,0 0-7-16,0 0-4 0,0 0-6 0,0 0-6 15,0 0-4-15,-8-24-4 16,8 24 0-16,0 0-1 0,0 0-2 16,0 0 1-16,7 11 0 0,3 11 0 15,2 9 3-15,-1 2-3 0,-2 4 3 0,1 6-4 16,-1 3 2-16,0 7-1 0,0 2 1 15,2 7-1-15,-2 0 0 0,-3-3 0 16,3 0-1-16,-2-3 0 0,-1-3 0 16,-1-1 4-16,-1-6-3 0,-4-2 2 15,0-16-4-15,0 1-1 0,0-14 0 16,0-5 0-16,0-2 1 0,0-8-1 0,0 0 0 16,0 0 0-16,0 3-1 0,0-3-3 15,0 0-8-15,0 0-10 0,0 0-20 16,-9-21-37-16,-4-12-133 0,-2-11-112 15</inkml:trace>
          <inkml:trace contextRef="#ctx0" brushRef="#br0" timeOffset="-12666.1654">9107 728 412 0,'0'0'50'0,"0"0"-6"0,0 0-6 0,0 0-3 15,0 0-1-15,0 0-7 0,0 0-7 16,0 0-2-16,0 0 1 16,-45 4 5-16,43-4 0 0,-1 0 0 15,2 3-1-15,-2-3-4 0,1 0-3 0,-1 2-3 16,2-2-3-16,-2 0 0 0,1 2-1 15,2-2-3-15,-4 0-2 0,4 3-1 16,0-3-1-16,0 0 1 0,0 1 2 16,0 1 1-16,19-2 1 0,10 3 2 15,16-3-1-15,3 0 0 0,14-5 0 0,7-3 0 16,6-1-1-16,-3-2-1 0,0-1-3 16,-5 5-1-16,-7-2-1 0,-12 2 0 15,-12 2 0-15,-17 2-1 16,-8 3 1-16,-11 0-1 0,0 0 1 0,0 0 0 15,3 0-1-15,-2 0-1 0,2 0-1 16,-1 0 1-16,1 0-1 0,-2 0 1 16,2 0 1-16,-1 0-2 0,1 0-1 15,-2 0-3-15,-1 0-7 0,0 0-9 16,0 0-16-16,0 0-34 0,-9 0-89 0,-10 0-155 16,4 0-7-16</inkml:trace>
        </inkml:traceGroup>
        <inkml:traceGroup>
          <inkml:annotationXML>
            <emma:emma xmlns:emma="http://www.w3.org/2003/04/emma" version="1.0">
              <emma:interpretation id="{CB580535-24BC-48F2-A564-9176DF52C5B4}" emma:medium="tactile" emma:mode="ink">
                <msink:context xmlns:msink="http://schemas.microsoft.com/ink/2010/main" type="inkWord" rotatedBoundingBox="16932,8249 19115,8261 19109,9523 16925,9512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61625.2462">13172 307 543 0,'0'0'60'0,"0"0"-16"0,0 0-13 0,0 0-6 16,0 0-2-16,0 0-6 0,0 0-5 0,0 0-4 15,0 0-1-15,-9-35 0 16,9 23 1-16,2-1 1 0,5 2-2 16,-1 1 0-16,-1-1-1 0,4-2 0 15,0 0-1-15,1-4 0 0,-1 7 2 0,5-10-1 16,-4-1-3-16,-1 8 5 0,2-9-4 15,-2 9 1-15,-2-1 1 0,-1 3-1 16,0 4 1-16,2-4 1 0,-4 7-2 16,1-3-1-16,-1 4 0 0,-4 3-1 15,0-2 1-15,0 2 0 0,2-3-1 0,2-3-1 16,1-2 0-16,-4 1-1 0,4 3 1 16,-5 4 1-16,0-2-3 0,0 2 3 15,0 0-1-15,3-3-1 0,-3 3 0 16,0-1 0-16,1 1-1 0,-1-3 0 15,0 3 0-15,0 0-1 0,0 0 0 16,3 0 1-16,-3 0 0 0,0 0 0 16,0 0-1-16,0 0 1 0,0 0-1 15,0 0 2-15,-3 0-1 0,-1 4 0 16,-7 10 1-16,-2 2-1 0,4-5 0 0,-3 8 1 16,-2-1 3-16,-2 1-4 0,1 4 4 15,0 1-4-15,6-7 0 0,-2 0 0 16,2 2 0-16,5-8 0 0,-7 10 0 15,7-8 0-15,-4 2 0 0,2-2 0 16,-1 0 0-16,0 3 1 0,6-8 0 16,-4 4 0-16,2-3-1 0,2 6 0 15,-2 0 0-15,1 1 0 0,-1 0 0 16,3 1 0-16,-1 1 0 0,1 2-1 16,0 8 1-16,0-10-1 0,0 11 1 0,0-12 0 15,0 0 0-15,0 2 0 0,1-3-1 16,4 1 1-16,-1-4 1 0,1 3 0 15,-1-3-1-15,7 1 1 0,-3-3-1 16,1-1 1-16,-5-5 0 0,-2-2-1 16,4 0 1-16,1 2 0 0,-2-3 0 0,1 3 2 15,3-5-1-15,0 0-1 0,6 0 0 16,3 0-1-16,-3 0 0 16,-2-5 1-16,2-2 1 0,2 1-2 15,-7-3 0-15,4 3-2 0,-5-3 2 0,1 0 0 16,-5 3 2-16,-1 5-2 0,-2-5 1 15,3 1-1-15,-1-2 0 0,4-4 1 16,-7 7-1-16,8-8 0 0,-3 1 0 16,-1-1 0-16,2-3 1 0,-2 1-2 15,2-6 2-15,1 7-1 0,1-7 0 0,0 2 0 16,-3 5 0-16,0 0-1 0,-2 8 0 16,-1-1 2-16,-1-1 0 0,1-1-1 15,-2 5 0-15,-1 3 1 16,0 0-2-16,0 0 1 0,0 0-1 0,3 0 0 15,-3 0 1-15,0-3 1 0,2 3-1 16,-2-2-1-16,0 2 1 0,3-2-1 16,-3 2 1-16,0-2 0 0,1 2 0 15,-1-2 1-15,0 2-2 0,0 0 1 16,3 0 0-16,-3 0-2 0,2 0 2 0,-2 0 0 16,6 0-1-16,-2 2 1 0,5 9 0 15,3 5-1-15,-6-7 1 16,5 8 0-16,2-2 1 0,-2 5-1 0,5 3 0 15,-1 1-1-15,-1-2 0 0,1 2 1 16,-1 0 0-16,-4-7 1 0,2 2-1 16,0-3 0-16,-3-6-1 0,5 3 1 15,-4-3-1-15,2-5 2 0,8 5-1 16,-7-5 1-16,8-2-1 0,-4 0-1 16,-2-3 2-16,12 0 0 0,-3 0 0 0,5-10 1 15,-5-2-2-15,-2-4 0 0,-2-5 1 16,-2-10-1-16,-3-5 2 0,-2-8-2 15,-2-9 2-15,-7-2-2 0,2-5 0 16,-3 5 1-16,-3 1 0 0,0 9 0 16,-4 5 1-16,-7 7-1 0,-2 3-4 0,-2 9 6 15,1 4-7-15,1 0 4 0,4 8-2 16,-5 1-1-16,4-1 1 0,-1 1 0 16,-1-2-3-16,6 7-3 15,2 1-3-15,-4-6-5 0,5 3-5 0,-1-1-17 16,-1 1-37-16,5 5-115 0,0-1-128 15</inkml:trace>
          <inkml:trace contextRef="#ctx0" brushRef="#br0" timeOffset="62687.3445">14381 366 868 0,'0'0'26'0,"0"0"-7"0,0 0-10 15,0 0-6-15,0 0-6 0,0 0 0 16,0 0-2-16,0 0 0 0,0 0-2 16,-29-31-9-16,38 44-16 0,6 10-25 15,-1 1-57-15,4 7-190 0,-8-9-12 0</inkml:trace>
          <inkml:trace contextRef="#ctx0" brushRef="#br0" timeOffset="62493.4419">14533 808 604 0,'0'0'43'0,"0"0"-14"0,0 0-6 16,0 0-1-16,0 0 0 0,0 0 0 0,0 0-2 15,0 0-2-15,0 0-4 0,0 0-1 16,-24-36-4-16,22 30 0 0,-1 0 1 16,2-1-3-16,1 7-2 15,-3-3-1-15,3 3-4 0,0-2 3 0,-2-1-1 16,1-5 2-16,-3-1 2 0,3 2 0 15,1 1 0-15,0 6-1 0,-3-2-1 16,3 2-1-16,0-3-1 0,0 2 2 16,0-1-1-16,0-2 0 0,0 3 1 15,0-2-2-15,0 2 2 0,0-1-3 0,0 2 1 16,0-4-1-16,0 4 0 0,0-1-1 16,0 1 1-16,0-3-1 0,0 3-1 15,0-1 2-15,0 1 0 16,0-4-1-16,0 4 0 0,0 0 1 0,0-1-3 15,0 1 3-15,0 0-1 0,0 0-1 16,0 0 2-16,0 0-1 0,0 0-3 16,0 0 3-16,0 1 0 0,0 7 1 15,4 8 2-15,1-3-3 0,1-1 1 16,2 1-2-16,-2 2 0 0,3 6 2 0,-3 1 0 16,3 8-1-16,0-2 0 0,-5 1 0 15,1 1-1-15,-1 1 1 0,-1 0 0 16,-1 3 4-16,-2-12-4 0,0 6 3 15,0-2-5-15,0 0 2 0,-6 1 0 16,-6-2-1-16,-3-4 1 0,-3-7 0 0,-3-1 0 16,2-4 0-16,-3-2 0 15,-2-4 0-15,4 0 1 0,-11 1-1 16,2-4 0-16,1 0 0 0,-1 0-1 16,2-8 0-16,6 3-2 0,4 1-1 0,-4-3-5 15,8 3-6-15,-1-4-15 0,-1-9-34 16,6 6-118-16,0-13-144 0</inkml:trace>
          <inkml:trace contextRef="#ctx0" brushRef="#br0" timeOffset="63237.1384">15027 887 629 0,'0'0'56'0,"0"0"-20"16,0 0-9-16,0 0-8 0,0 0-1 16,0 0 1-16,0 0-1 0,0 0-3 0,0 0-1 15,0 0-3-15,5-90-1 16,-1 74 1-16,1 4-3 0,-2 4 0 16,-2 2-1-16,-1 6-2 0,0-2 0 15,0 2-1-15,3-3-3 0,-3 1 0 0,0-1-1 16,2 3-1-16,-2-2 1 0,0 2-1 15,1 0 0-15,-1 0 1 0,0 21 0 16,0 12 0-16,-6 9 1 0,2 4-1 16,-1 3 2-16,5-2 4 15,0-1-5-15,0-7 5 0,5-2-5 0,10-8 0 0,3-5 1 16,4-5-2-16,-4-6 2 0,8-10-4 16,3-3-3-16,2 0-8 0,4-19-17 15,-4-8-39-15,-7-5-137 0,-4-13-123 16</inkml:trace>
          <inkml:trace contextRef="#ctx0" brushRef="#br0" timeOffset="63400.4071">15059 399 852 0,'0'0'44'0,"0"0"-5"0,0 0-15 15,0 0-13-15,0 0-7 0,0 0-2 16,0 0-3-16,0 0 0 0,0 0-3 15,-14-11-5-15,13 11-15 0,1 0-42 16,-9 0-254-16,-8 0-33 0</inkml:trace>
        </inkml:traceGroup>
        <inkml:traceGroup>
          <inkml:annotationXML>
            <emma:emma xmlns:emma="http://www.w3.org/2003/04/emma" version="1.0">
              <emma:interpretation id="{EE5104CE-C6D8-4328-A443-BB7816F87D92}" emma:medium="tactile" emma:mode="ink">
                <msink:context xmlns:msink="http://schemas.microsoft.com/ink/2010/main" type="inkWord" rotatedBoundingBox="20909,8617 21105,8618 21104,8799 20908,8798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72227.171">17162 412 576 0,'0'0'48'0,"0"0"-17"0,0 0-18 16,0 0-9-16,0 0-3 0,0 0 2 15,0 0 0-15,0 0 1 0,0 0 0 16,13-9-1-16,-13 9 0 0,0 0 1 15,0 0 1-15,0 0-2 0,0 3 1 16,0-1 0-16,0-1-1 0,0 2 5 16,0-1 0-16,0-2 1 0,0 0-2 15,0 3-1-15,0-3-1 0,0 0 2 16,2 0 4-16,6-5 5 0,-2 1-1 0,0 2-1 16,-6 2-5-16,0-3-5 0,0 3-3 15,3 0-1-15,3 0-1 0,1 0 0 16,4 6 1-16,-2 4 0 0,-8-5 1 15,4 1-1-15,-5-6-1 0,0 0 0 16,0 0-2-16,0 3 3 0,0-1 0 0,0-2 2 16,0 2 2-16,0-2-1 15,-2 0 0-15,-5-2-1 0,1-13 0 16,0 4-1-16,3 5 2 0,3-7-1 16,0 7 1-16,0-5 1 0,9 1 2 0,1 2-1 15,4 1 0-15,-7 6-1 0,5-2-3 16,-4 3-1-16,2 0 0 0,4 4-1 15,-10 1 1-15,-2 8-1 0,-2 2-1 16,-6 5 1-16,-9 7-2 0,-2-11 2 16,2-3 0-16,6-7 1 0,3-4 1 0,-7 1 1 15,7-3 0-15,-8 0 0 16,2-7 0-16,5-4-2 0,-1-2 1 0,6-4-1 16,2 5 2-16,0-4-1 15,10-1 2-15,-3 8-1 0,5-2 2 0,-6 9-1 16,2 2-2-16,1 0-1 0,3 0 0 15,1 5-2-15,-10 8 1 0,-3 6-1 16,-3 3 0-16,-12 7 1 0,-4-5 0 16,-4-4 1-16,-1-2-1 0,6-7 0 15,7-4 1-15,7-3 2 0,-4-4 2 0,2 0 0 16,0-7-1-16,-3-3-2 0,9-6-5 16,5-6-13-16,11 4-47 0,2-1-243 15,-7 10-34-15</inkml:trace>
        </inkml:traceGroup>
        <inkml:traceGroup>
          <inkml:annotationXML>
            <emma:emma xmlns:emma="http://www.w3.org/2003/04/emma" version="1.0">
              <emma:interpretation id="{B271E657-68E3-45E9-9655-EC0B1E829560}" emma:medium="tactile" emma:mode="ink">
                <msink:context xmlns:msink="http://schemas.microsoft.com/ink/2010/main" type="inkWord" rotatedBoundingBox="22209,8165 23463,8171 23455,9684 22202,9677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75437.2505">19563 783 484 0,'0'0'68'0,"0"0"-17"15,0 0-11-15,0 0-14 0,0 0-7 16,0 0 1-16,0 0 0 0,0 0-2 15,0 0 0-15,-14-3 0 0,14 0-1 16,0 1-1-16,-1-9 0 0,1 2-4 16,0-9-1-16,-3 1-3 0,3 7-2 0,-2-4 0 15,2 5 0-15,0-1-1 0,0 2-1 16,0 8-1-16,-3-3 0 0,3 3 0 16,0-2 0-16,0 0 0 15,0 0-1-15,0 0 0 0,0-1-1 0,0 2 2 16,0-2 0-16,-1 1-1 0,1 0 1 15,0 0-1-15,0 0-2 0,0 2 2 16,0-3-2-16,0 3 0 0,0 0 0 16,0 0 0-16,0 0 0 0,0 0-2 15,0 0 4-15,0 5-2 0,0 12 0 0,0-2 0 16,0 10 0-16,0-7 1 0,1-1-1 16,2 10-1-16,2-3 1 0,-1 6 0 15,2-1 1-15,3-2-1 16,-1 0 2-16,-1 1-1 0,2 3 0 0,0 3 5 15,2 2-5-15,1 0 4 0,-3 1-4 16,0-1-1-16,-1 0 0 0,-4-12-1 16,-1 2 1-16,-3 1-1 0,0-1 2 15,-4 5 0-15,-10-4 0 0,-4-6 0 16,-3 0 0-16,-6-6-1 0,-2-6 1 0,-4-2 0 16,-3-7 1-16,3 0 0 0,0 0-1 15,0-9 2-15,3-2-1 0,3-4-2 16,6 7 0-16,0-3 0 0,1 2 0 15,7 2 0-15,-2 2 0 0,4-2 0 16,4 5-3-16,1-3 2 0,-8-3-2 0,8 6-3 16,-2 1-7-16,4-1-14 15,4 2-21-15,-2 0-46 0,2 0-175 16,-7-7-59-16</inkml:trace>
          <inkml:trace contextRef="#ctx0" brushRef="#br0" timeOffset="75966.6372">19605 138 585 0,'0'0'29'0,"0"0"-4"0,0 0-14 0,0 0-7 15,0 0-3-15,0 0 1 0,0 0 1 0,0 0-2 16,0 0 3-16,-11-3-2 16,8 3 0-16,2 0 0 0,-2 0 2 15,1 3 2-15,-1-3 4 0,2 4 4 16,-2-4 4-16,1 0 1 0,1 1-1 0,1-1-1 16,-3 2-1-16,3-2-6 0,0 3-4 15,0-3-4-15,0 3-3 0,0-1-1 16,0 7 2-16,0-1-1 0,-5 5 2 15,1 0-1-15,-7-2 0 0,2-2 1 16,3-4 0-16,2 0 1 0,4-5 3 16,-3 0 1-16,3 0 1 0,0 0-1 15,-2 0-2-15,2 0-2 0,0 0-1 16,0 0-3-16,0-8-3 0,0 1-17 16,0 1-66-16,0 0-214 0,0 6-27 0</inkml:trace>
          <inkml:trace contextRef="#ctx0" brushRef="#br0" timeOffset="74531.2844">18813 36 396 0,'0'0'66'16,"0"0"2"-16,0 0-17 0,0 0-9 15,0 0-8-15,0 0-3 0,0 0-3 16,0 0-4-16,0 0-5 0,0 0-6 15,-29-104-2-15,20 92-2 0,-4 3-1 16,2 2 1-16,-4 3-2 0,1 0-1 16,7 1 0-16,-8 3-2 0,6 0 1 15,-8 0 1-15,1 0 0 0,10 0 0 16,-8 0-1-16,8 0 0 0,-7 7-2 16,2-3 1-16,-1 3-3 0,2-3 2 0,-2 3-1 15,1-1 0-15,2 3-1 0,-1 1-1 16,1-2 0-16,-5 8 0 0,5-6 0 15,-3 6 1-15,3 3 0 0,0 1-2 16,-5 3 5-16,8-4-4 0,-3 2 5 16,2-2-5-16,2-5 1 0,-2 8-1 15,2-9 0-15,1 1 0 0,-1-1 1 0,2-7-1 16,-1 10 0-16,2-6 1 0,-1-4 0 16,3 2 1-16,0-8-1 15,0 7 0-15,0 1 0 0,0 8 0 0,0 3 1 16,0-5-1-16,0 2 1 0,3 1-1 15,-1 1 0-15,2 0-1 0,1 6 0 16,-1-9 1-16,4 8-1 0,-5-10 1 16,4 0-1-16,-1 0 1 0,2-2-1 15,-2 3 1-15,3-3-1 0,-3 2 1 0,3-2 1 16,0 0 0-16,0-2 0 0,0 2-1 16,2-3 0-16,7 6 0 0,0-3 1 15,-2 0-2-15,2-2 0 16,2 2 1-16,-8-4-1 0,7 4 1 0,1-3 0 15,-10-1 1-15,11 2 0 0,-7-5 0 16,-8-2 1-16,7 3-2 0,-7-4 1 16,2 3 0-16,0-3-3 0,-8-1 3 15,7 0 0-15,2 0-1 0,-3 0 1 16,9 0 0-16,-7 0 1 0,2-6-2 0,4 1 1 16,-4-3 0-16,2 1-2 0,-4-4 1 15,4 3 0-15,-3-5 1 0,0 6-1 16,-3-7 1-16,3 3 1 0,-5-3-2 15,5-5 1-15,-4 5-2 0,2-8-1 16,-2 1 2-16,2-5-1 0,-2-4 1 0,1-2 1 16,-2 0-1-16,-1-3-2 15,0 2 2-15,-3-4 0 0,0 3-1 16,0 1 3-16,-1 2-3 0,-5 2 2 16,-6 5-2-16,3 6-4 0,-3 1 4 0,-2 1-4 15,2 5 2-15,-3-5-1 0,-3 3-1 16,8 5-4-16,-10-6-6 0,7 6-9 15,-2-2-11-15,1 1-16 0,5 6-21 16,3-2-57-16,2 5-180 0,-5 8 5 16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10:40.44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FC72EFC6-40E5-439B-A2F0-249D758D8516}" emma:medium="tactile" emma:mode="ink">
          <msink:context xmlns:msink="http://schemas.microsoft.com/ink/2010/main" type="writingRegion" rotatedBoundingBox="19454,16176 4172,21769 1476,14405 16759,8812"/>
        </emma:interpretation>
      </emma:emma>
    </inkml:annotationXML>
    <inkml:traceGroup>
      <inkml:annotationXML>
        <emma:emma xmlns:emma="http://www.w3.org/2003/04/emma" version="1.0">
          <emma:interpretation id="{FF83F0DB-92F2-4752-A662-E8421C6312CB}" emma:medium="tactile" emma:mode="ink">
            <msink:context xmlns:msink="http://schemas.microsoft.com/ink/2010/main" type="paragraph" rotatedBoundingBox="17496,17073 2941,18676 2666,16187 17222,1458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93AF03A-C848-476F-9BDD-AF730F09793F}" emma:medium="tactile" emma:mode="ink">
              <msink:context xmlns:msink="http://schemas.microsoft.com/ink/2010/main" type="line" rotatedBoundingBox="17496,17073 2941,18676 2666,16187 17222,14584"/>
            </emma:interpretation>
          </emma:emma>
        </inkml:annotationXML>
        <inkml:traceGroup>
          <inkml:annotationXML>
            <emma:emma xmlns:emma="http://www.w3.org/2003/04/emma" version="1.0">
              <emma:interpretation id="{2A65DEA8-9A10-49B2-BAA8-DD36A5FD1EA6}" emma:medium="tactile" emma:mode="ink">
                <msink:context xmlns:msink="http://schemas.microsoft.com/ink/2010/main" type="inkWord" rotatedBoundingBox="17494,17052 13097,17536 12890,15660 17287,1517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9170 7929 431 0,'0'0'67'0,"0"0"-11"15,0 0-12-15,0 0-8 0,0 0-4 16,0 0-5-16,0 0-5 0,0 0-5 15,0 0-6-15,-13-94-3 0,8 87-3 0,-4-5 0 16,0-1 0-16,-1 4-2 0,-2 1 1 16,6 4-1-16,-8-3 1 0,8 7 1 15,-1-2 0-15,1 2-1 0,6 0 0 16,-9 0-2-16,0 0 2 0,-8 0-1 16,0 0 2-16,4 4-1 0,-7 5 0 15,7-3 1-15,-7 9-2 0,2-4 1 16,8-2-1-16,-10 3 2 0,5 2 0 15,3-6-1-15,-3 11 1 0,9-8-1 16,-1 3 0-16,2 1-1 0,4 2 1 0,-2 11-1 16,3-2 2-16,0 1-2 0,0 0 1 15,4-4-1-15,-1-6-1 0,2 13 0 16,-1-4 0-16,1 4 4 0,2 4-3 16,2-1 5-16,0 1-5 0,0-3 0 15,6 2 1-15,-3 3-2 0,-1-1 0 16,-1 3 0-16,-1-1-1 0,0-2-1 0,-4 4 1 15,-1 1-1-15,-4 0 2 16,0 5-1-16,-9-1 1 0,-6-1-2 16,-3 0-1-16,-1-3 1 0,-4-6 0 0,-1-6-1 15,5 0 1-15,4-13-1 0,-3 1-1 16,-1-5 0-16,10-1 0 0,0-2-3 16,-1-2-1-16,4-3-2 0,-2-2-5 15,4 2-10-15,-2-3-14 0,-8 0-28 16,1-7-62-16,-5-6-179 0,7 2-11 0</inkml:trace>
          <inkml:trace contextRef="#ctx0" brushRef="#br0" timeOffset="11867.0818">8596 8620 249 0,'0'0'79'0,"0"0"-2"0,0 0-13 16,0 0-1-16,0 0-12 15,0 0-7-15,0 0-11 0,0 0-9 0,0 0-3 16,0 0-3-16,-14 0-1 0,13 0-2 16,-2 0-3-16,1 0 0 0,-1-1 1 15,3 1-3-15,-1 0 3 0,1 0-2 16,-3 0 0-16,3 0 0 0,-2 0-1 15,2 0-3-15,0 0 1 0,0 0-6 0,0 0 0 16,0 0 0-16,0 0-2 0,0 0 3 16,0 0 0-16,0 0 1 0,2 0 0 15,7 0 1-15,11 0 0 0,7 0 0 16,0 0-1-16,7 0-1 0,2 0 1 16,-1 0-1-16,2 0-1 0,7-8 2 15,3 0-1-15,5-1 0 0,4-2 1 16,-3 2-1-16,1 1 0 0,-9-2 0 15,-14 6-2-15,-8-1 1 0,-14 5-2 16,-9 0 1-16,0 0 0 0,0 0 0 0,1 0 0 16,-1 0 0-16,5 0-1 0,-4 0 2 15,2 0-2-15,-1 0 1 0,-2 0 2 16,0 0-4-16,0 0 1 0,0 0-1 16,0 0-3-16,0 0 2 0,0 0-3 15,-6 0-8-15,0 5-22 0,-11-1-78 0,2 2-212 16,-4-6-30-16</inkml:trace>
          <inkml:trace contextRef="#ctx0" brushRef="#br0" timeOffset="255.5152">8423 8620 759 0,'0'0'34'0,"0"0"4"0,0 0-8 16,0 0-14-16,0 0-9 0,125-17-5 0,-62 7-2 15,6-4-3-15,3 1-11 16,7 2-23-16,-6 0-62 0,2 0-213 15,-5-5-24-15</inkml:trace>
          <inkml:trace contextRef="#ctx0" brushRef="#br0" timeOffset="6427.4762">12363 7488 530 0,'0'0'64'0,"0"0"2"0,0 0-13 16,0 0-13-16,0 0-3 0,134-16-7 16,-87 52-9-16,-1 11-4 0,1 10-7 15,-3 15-2-15,-2 12-1 0,-6 9-2 0,-6 11-2 16,-6 5 1-16,-11 9 0 15,-10 4-2-15,-7 1 0 0,-23 3-2 0,-12-2-3 16,-15-7 2-16,-9-8-4 16,-8-12-2-16,-3-18-15 0,7-17-33 0,0-16-207 15,16-17-75-15</inkml:trace>
          <inkml:trace contextRef="#ctx0" brushRef="#br0" timeOffset="5754.1389">11511 8733 811 0,'0'0'30'0,"0"0"-2"0,0 0-6 16,0 0-14-16,0 0-5 0,0 0-1 16,0 0 1-16,0 0-2 0,0 0 1 0,-35 151-3 15,22-107 0-15,4 0-5 16,0 0-16-16,4-2-37 0,1-13-160 15,2-8-116-15</inkml:trace>
          <inkml:trace contextRef="#ctx0" brushRef="#br0" timeOffset="5083.3852">11212 7448 458 0,'0'0'73'0,"0"0"-12"0,0 0-15 0,-87 126-12 15,72-77-8-15,1 5-3 16,8 4-1-16,6 4-5 0,0-3-2 16,14-1-5-16,10-5-3 0,6-7-5 15,6-3-3-15,3-6-7 0,2-6-8 0,-4-8-25 16,1-4-66-16,-4-12-187 0,4-7-17 16</inkml:trace>
          <inkml:trace contextRef="#ctx0" brushRef="#br0" timeOffset="4583.0705">11458 7645 420 0,'0'0'57'16,"0"0"-3"-16,0 0-4 0,0 0-4 15,0 0-8-15,0 0-7 0,0 0-6 16,0 0-5-16,0 0-1 0,0 0-4 15,-24-15-1-15,21 13-3 0,3-7-2 16,0-6 0-16,5 2 0 0,8-4 2 0,7 7 0 16,7 3 1-16,6-3-2 0,2 3 0 15,2 3-3-15,-4 4-3 0,-7 0-2 16,-5 0-3-16,-3 11-1 0,-3 3 2 16,2 8 0-16,-10-4 0 0,-4 4 0 15,-3 4 0-15,-4 1 0 0,-10 8-2 0,-4-7 1 16,-3-2 2-16,-2-5-2 15,10-8 0-15,2-5 0 0,7-5-1 16,4-3 1-16,-3 0 0 0,3 0 0 16,-2 0 0-16,2 3 0 0,0-3 0 0,0 0 1 15,5 0 1-15,1-3 0 0,10 1 2 16,-1 2-2-16,0 0 0 0,5 10-1 16,-8 7 0-16,-11 9 0 0,-1 7 2 15,-4 2-3-15,-17 1 0 0,-11-3 0 16,-5 3-3-16,-7-6 1 0,-2-1-3 0,-3-3-7 15,4-6-10-15,3-5-20 0,14-7-47 16,2-8-117-16,10 0-111 0</inkml:trace>
          <inkml:trace contextRef="#ctx0" brushRef="#br0" timeOffset="3274.2857">10448 8671 594 0,'0'0'66'0,"0"0"-2"0,0 0-18 16,0 0-11-16,0 0-11 0,0 0-10 15,0 0-6-15,0 0-5 0,154 21-1 16,-99-26 0-16,5-4-5 0,-1-4-5 15,1 2-10-15,0 4-31 0,-6 3-95 16,2 2-170-16,-9-3-8 0</inkml:trace>
          <inkml:trace contextRef="#ctx0" brushRef="#br0" timeOffset="5291.0332">12001 7432 742 0,'0'0'30'0,"0"0"-6"15,0 0-8-15,108 123-5 0,-93-69-4 16,-7 10 0-16,-8 8-5 0,-3 2 1 15,-14 1-4-15,-8-2-2 0,-8-4-5 16,-6-4-11-16,-5-9-28 0,2-3-98 0,0-11-166 16</inkml:trace>
          <inkml:trace contextRef="#ctx0" brushRef="#br0" timeOffset="2966.507">10399 8066 572 0,'0'0'61'0,"0"0"-13"16,0 0-18-16,0 0-9 0,0 0-4 15,0 0-1-15,0 0 0 0,0 0 0 0,0 0-3 16,0 0-2-16,154-32-6 0,-101 32 0 15,4 0-3-15,2 0-2 16,-2 0-2-16,-6 0-4 0,-7 2-6 16,-11 0-7-16,-5 2-16 0,-8 0-18 0,-11-1-29 15,6 1-79-15,-11 0-122 0</inkml:trace>
          <inkml:trace contextRef="#ctx0" brushRef="#br0" timeOffset="1388.0092">10332 7601 397 0,'0'0'15'0,"0"0"6"0,0 0 8 0,0 0 4 16,-123 30 8-16,89 5 2 0,-4 10-1 15,-3 12-8-15,2 7-1 0,-1 12-5 16,1 5 2-16,3 7 4 0,5 8-4 16,9 3 0-16,8 1-6 0,13 1-9 15,1-3-2-15,18-4-9 0,6-11-2 16,11-5-4-16,7-14-7 0,4-13-33 15,14-18-130-15,-2-17-156 0,5-16-17 16</inkml:trace>
          <inkml:trace contextRef="#ctx0" brushRef="#br0" timeOffset="2558.8497">10764 8079 519 0,'0'0'70'16,"0"0"-9"-16,0 0-11 0,0 0-15 15,0 0-6-15,0 0-4 0,0 0-5 0,0 0-2 16,0 0-3-16,0 0-4 15,-33-50-3-15,33 49-2 0,-3 1-3 16,3 0-1-16,-2 0 0 0,2 0 0 16,-3 1 2-16,-1 19 0 0,2 8 0 0,-2 10 2 15,1 4-2-15,1 0 5 0,-1 5-5 16,2-1 1-16,-4-2-2 0,1-2-3 16,2 0 1-16,-1-5 0 0,2-9-1 15,1-1 0-15,0-9 0 0,0-9-2 16,0 2 2-16,0-5-1 0,0 4-2 0,0-2-4 15,0 1-8-15,0-9-14 0,-3 0-25 16,3 0-56-16,-2 0-133 16,-2-4-79-16</inkml:trace>
          <inkml:trace contextRef="#ctx0" brushRef="#br0" timeOffset="927.3308">9519 7765 541 0,'0'0'74'0,"0"0"-13"0,0 0-14 16,0 0-8-16,0 0-3 0,0 0-8 0,0 0-5 15,0 0-6-15,0 0-5 0,6-100-3 16,-6 100-2-16,2 0-4 0,-2-3 0 16,3 3-2-16,-2 3 2 0,4 19 0 15,2 10 1-15,2 14-1 0,-3-3-2 0,0 2 1 16,2-4 0-16,-4 2-1 0,1-2 0 15,-5-12-2-15,0 0-1 16,0-3-1-16,0-9 1 0,0 2-6 16,-3-6-6-16,-6-5-28 0,0-1-53 0,1 2-218 15,1-7-29-15</inkml:trace>
        </inkml:traceGroup>
        <inkml:traceGroup>
          <inkml:annotationXML>
            <emma:emma xmlns:emma="http://www.w3.org/2003/04/emma" version="1.0">
              <emma:interpretation id="{269645CA-D46E-40B6-BDC5-74923F6ADB0C}" emma:medium="tactile" emma:mode="ink">
                <msink:context xmlns:msink="http://schemas.microsoft.com/ink/2010/main" type="inkWord" rotatedBoundingBox="12077,16466 11418,16539 11372,16121 12031,1604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-26480.6748">6921 8610 351 0,'0'0'55'0,"0"0"-3"16,0 0-6-16,0 0-4 0,0 0-1 15,0 0-4-15,0 0-3 0,0 0-2 0,0 0 0 16,0 0-3-16,-64 20 1 15,62-20-4-15,2 0-3 0,0 0-2 16,20 0-4-16,10 0-1 0,12 0-3 16,7-3-1-16,6-2-1 0,5-1-1 0,1-3-2 15,-1 3-1-15,-7-2-2 0,-6 0-2 16,-17 5-2-16,-12 0-1 0,-9 3 1 16,-9 0 1-16,0 0-2 15,0 0 2-15,1 0-3 0,2-2-2 0,-1 2 2 16,1 0-2-16,-2 0-2 0,2 0 0 0,-1-3-12 15,-2 3-31-15,0-1-209 0,0-9-84 16</inkml:trace>
          <inkml:trace contextRef="#ctx0" brushRef="#br1" timeOffset="-26991.4475">7025 8227 366 0,'0'0'42'0,"0"0"-4"0,0 0-8 16,0 0 1-16,0 0 8 0,0 0 3 16,0 0-3-16,0 0-5 0,0 0-2 15,-23 0-5-15,19 0-2 0,4 0-2 16,-9 0-4-16,0-5-4 0,3 4-3 16,-3 1-3-16,9 0 0 0,-6-2 0 15,-2-1-5-15,2 1 3 0,-1 2-4 16,7 0 4-16,-2 0-2 0,2 0 2 15,-4 0 2-15,4 0-5 0,-2 0 0 16,-1 0-1-16,2 0-2 0,1 0 1 0,-3 0-1 16,3 0 1-16,-2 0 1 0,2 0-1 15,0 0 1-15,0 0 2 0,0 0-4 16,0 0 7-16,9 0 1 0,12 0 0 16,11 0-2-16,2 0-1 0,16-3 0 15,-2 0-4-15,0 0 3 0,3 1-3 0,-4 2 2 16,0 0-2-16,-8 0 0 15,0 5-2-15,-12-3-1 0,-3 2 2 16,-11-2 0-16,-7-2 2 0,3 3 1 16,-9-3-3-16,0 0-3 0,0 0 0 0,4 0 2 15,-3 2-2-15,-1-2 7 0,3 0-4 16,-3 0-1-16,0 1 0 0,2-1-5 16,-2 0 3-16,0 5-6 0,3-5 3 15,-3 0-2-15,0 0-11 0,0 0-7 16,-5 0-20-16,-13 0-27 0,0 0-62 0,-8 0-181 15,8 3-1-15</inkml:trace>
        </inkml:traceGroup>
        <inkml:traceGroup>
          <inkml:annotationXML>
            <emma:emma xmlns:emma="http://www.w3.org/2003/04/emma" version="1.0">
              <emma:interpretation id="{9E17FEDC-14B4-4D45-B652-670DA18324A4}" emma:medium="tactile" emma:mode="ink">
                <msink:context xmlns:msink="http://schemas.microsoft.com/ink/2010/main" type="inkWord" rotatedBoundingBox="6054,17291 5410,17362 5358,16896 6003,16825"/>
              </emma:interpretation>
              <emma:one-of disjunction-type="recognition" id="oneOf2">
                <emma:interpretation id="interp2" emma:lang="" emma:confidence="0">
                  <emma:literal>¢</emma:literal>
                </emma:interpretation>
                <emma:interpretation id="interp3" emma:lang="" emma:confidence="0">
                  <emma:literal>j</emma:literal>
                </emma:interpretation>
                <emma:interpretation id="interp4" emma:lang="" emma:confidence="0">
                  <emma:literal>J</emma:literal>
                </emma:interpretation>
                <emma:interpretation id="interp5" emma:lang="" emma:confidence="0">
                  <emma:literal>I</emma:literal>
                </emma:interpretation>
                <emma:interpretation id="interp6" emma:lang="" emma:confidence="0">
                  <emma:literal>|</emma:literal>
                </emma:interpretation>
              </emma:one-of>
            </emma:emma>
          </inkml:annotationXML>
          <inkml:trace contextRef="#ctx0" brushRef="#br1" timeOffset="359313.0406">891 9115 691 0,'0'0'54'0,"0"0"-9"0,0 0-12 0,0 0-12 16,0 0-5-16,0 0-7 15,0 0 1-15,0 0-1 0,0 0-4 16,0 0-1-16,151-64-1 0,-100 42-2 0,-3 2 0 16,-6 1-6-16,-7 5-14 0,-2 0-46 15,-15 6-243-15,6 1-36 0</inkml:trace>
          <inkml:trace contextRef="#ctx0" brushRef="#br1" timeOffset="359482.0313">848 9467 833 0,'0'0'39'15,"0"0"-3"-15,0 0-12 0,0 0-10 16,0 0-7-16,137-24-2 0,-65-2-5 16,7-9-6-16,3-4-29 0,2-8-100 15,0-7-197-15,0 3-33 0</inkml:trace>
        </inkml:traceGroup>
        <inkml:traceGroup>
          <inkml:annotationXML>
            <emma:emma xmlns:emma="http://www.w3.org/2003/04/emma" version="1.0">
              <emma:interpretation id="{63A88776-396B-4462-88C7-06E6B62068D5}" emma:medium="tactile" emma:mode="ink">
                <msink:context xmlns:msink="http://schemas.microsoft.com/ink/2010/main" type="inkWord" rotatedBoundingBox="1996,17517 3808,15417 5530,16903 3718,19003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1" timeOffset="354290.6256">-826 8049 489 0,'0'0'78'16,"0"0"-14"-16,0 0-11 0,0 0-9 15,0 0-4-15,-66-126-6 0,48 101-5 16,3 6-7-16,-3-4-5 0,0 6-3 15,3 4-4-15,2-2 2 0,4 5-4 0,4 5-2 16,-1 2 1-16,6 3-3 0,0-3 1 16,0 3 0-16,-4 0-3 0,4 0 0 15,-5 0-1-15,-1 9-1 0,-1 12 2 16,0 9-1-16,3 4 2 0,4 5 2 16,0 7-4-16,0-1-1 0,0 7 1 0,0-1-2 15,0 1 2-15,-5-5 3 0,5 0-5 16,-4-3 5-16,2-7-6 15,-2-10-3-15,-4-5-4 0,7-7-5 16,-2-9-7-16,1 2-13 0,2-8-18 0,-3 0-58 16,3 0-199-16,-1-5-17 0</inkml:trace>
          <inkml:trace contextRef="#ctx0" brushRef="#br1" timeOffset="354527.9775">-1367 8234 763 0,'0'0'31'0,"0"0"0"0,0 0-1 15,0 0-13-15,0 0-10 0,0 0-2 16,0 0-4-16,0 0 2 0,0 0-7 0,124 97-7 15,-88-79-19-15,1-3-30 0,10 1-71 16,-4-5-181-16,15-6-4 0</inkml:trace>
          <inkml:trace contextRef="#ctx0" brushRef="#br1" timeOffset="357890.3096">138 8318 832 0,'0'0'15'0,"0"0"5"0,122 79-3 16,-89-40-3-16,-4 6-8 0,-5 7 0 16,-6 4-6-16,-9 9 0 0,-9 4-2 15,0 1-2-15,-18 5 0 0,-8 0-3 0,-10 0-15 16,-3 0-18-16,-8-2-51 0,5-7-216 15,0-13-21-15</inkml:trace>
          <inkml:trace contextRef="#ctx0" brushRef="#br1" timeOffset="358311.5343">-538 9987 817 0,'0'0'35'0,"0"0"-1"0,0 0-8 0,0 0-10 15,0 0-9-15,0 0-4 0,0 0-1 16,0 0 0-16,0 0-1 15,25 137 5-15,-16-71-5 0,0 5 3 16,0-1-1-16,0-1-5 0,-3-7 1 0,3-5-7 16,-4-6-11-16,-1-11-43 0,-2-13-233 15,-2-11-59-15</inkml:trace>
          <inkml:trace contextRef="#ctx0" brushRef="#br1" timeOffset="357671.5074">-824 8548 439 0,'0'0'54'0,"0"0"4"0,0 0-12 16,0 0-10-16,-128 30-4 15,104 3 0-15,0 12-1 0,5 11 0 16,0 4-8-16,6 7-3 0,4 3-10 15,7 0-2-15,2 0-3 0,11-6-5 0,12-8 3 16,7-1-6-16,15-11-1 0,7-7-20 16,5-11-42-16,14-10-168 0,4-16-87 15</inkml:trace>
          <inkml:trace contextRef="#ctx0" brushRef="#br1" timeOffset="356181.9074">-1541 9495 578 0,'0'0'58'0,"0"0"-10"15,0 0-16-15,0 0-11 0,0 0-6 0,0 0-4 16,0 0-3-16,0 0-2 0,0 0 2 15,-14-52 2-15,31 36 1 16,4-6 3-16,1 1 0 0,7 2 0 16,-2-1-1-16,3-2-9 0,2 0 5 0,-2 1-5 15,1-1 3-15,-2 4 0 0,-1 2-2 16,-5 2-2-16,-3 4 0 0,-7 6 0 16,-7-3 0-16,2 6-1 0,-8 1-1 15,0-2 2-15,0 2-1 0,1 0 1 16,-1-1-1-16,5 1 1 0,-5-5 0 0,4 5-1 15,-2-1 3-15,-2 1-2 0,0-2 3 16,3 2-1-16,-3 0 0 0,0 0 0 16,0 0-1-16,0 0-2 0,0 0-1 15,0 0-1-15,-5 0 0 0,-4 0 1 16,-6 0-1-16,-3 0-1 0,5 3 1 0,-7 5-2 16,6 0 2-16,-10 0 0 15,2 3 1-15,1 2-1 0,-8 6 0 16,2 2 4-16,0 1-4 0,-1 2 4 15,2-2-3-15,-3 3 1 0,2-2-2 0,0-1 0 16,6 3-1-16,-1-4 0 0,13-5 1 16,-5 4 1-16,4-2-1 0,-1 1 1 15,-2 7-1-15,-1-5-3 0,5-6 4 16,3 3-2-16,2-5 1 0,1-6 2 16,1 2-3-16,2 0 3 0,0-1-2 0,0 10 0 15,0 1 0-15,0-13-1 0,0 9 1 16,0-8 0-16,2 5 1 15,2 4-2-15,1-2 1 0,-1-1-1 16,1-2 1-16,-1 0 0 0,5 0 1 0,-3-1 2 16,-3-7-2-16,6 8-1 0,-4-6 0 15,5 1-1-15,1 1 1 0,1-3 1 16,-2 3 0-16,5-3-1 0,-1 0-1 16,1 1 0-16,7 1 2 0,-7-3 0 15,8 5 1-15,-3-3-1 0,-7 1-1 0,10-3-1 16,-8 2 0-16,0-1 1 15,-2-2 0-15,7 2 3 0,-7-1-3 0,7 1 1 16,4 0-2-16,-2 1-1 16,2-1 2-16,-5 3 0 0,-1-3 0 0,-3 3 1 15,0-2-2-15,-2 1 1 0,1 1 0 16,-4 0 0-16,4 1 0 0,-5-1 0 16,1 1 0-16,-1 3 1 0,0 5-1 15,2-2-1-15,-2 5 0 0,-2-8-1 16,-5-4 3-16,-2 9-1 0,0-7 1 0,0 8 1 15,-2 6-1-15,-7-3-2 0,-9 9 2 16,0-7 5-16,-6 4-6 0,2-5 7 16,-7-2-7-16,-4 5-1 0,-5-5 1 15,-1-2-2-15,-3 1 2 0,3 1 0 16,-3-7 0-16,0-1 0 0,1-5-2 16,2-3 1-16,12-1 1 0,3-2 0 15,5 0 2-15,8 0 1 0,-2-5-3 16,8 1-2-16,1-9 1 0,4-8 0 15,13-11 0-15,11-11 5 0,9-2-3 0,14-1-4 16,-1 0 2-16,3-7-5 0,-1 1-1 16,-2-1-13-16,-2 0-30 0,1 4-143 15,-3 3-150-15,-4 1-18 0</inkml:trace>
        </inkml:traceGroup>
      </inkml:traceGroup>
    </inkml:traceGroup>
    <inkml:traceGroup>
      <inkml:annotationXML>
        <emma:emma xmlns:emma="http://www.w3.org/2003/04/emma" version="1.0">
          <emma:interpretation id="{2492440A-0AC8-4C3F-B887-168A7C9F27EF}" emma:medium="tactile" emma:mode="ink">
            <msink:context xmlns:msink="http://schemas.microsoft.com/ink/2010/main" type="paragraph" rotatedBoundingBox="17827,11730 3274,17056 2206,14138 16759,88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7313D7-888A-46C6-AB7E-F6FB39B9BF90}" emma:medium="tactile" emma:mode="ink">
              <msink:context xmlns:msink="http://schemas.microsoft.com/ink/2010/main" type="line" rotatedBoundingBox="17827,11730 3274,17056 2206,14138 16759,8812"/>
            </emma:interpretation>
          </emma:emma>
        </inkml:annotationXML>
        <inkml:traceGroup>
          <inkml:annotationXML>
            <emma:emma xmlns:emma="http://www.w3.org/2003/04/emma" version="1.0">
              <emma:interpretation id="{878386CC-B2CE-4F65-9F95-EE1456E3C5CE}" emma:medium="tactile" emma:mode="ink">
                <msink:context xmlns:msink="http://schemas.microsoft.com/ink/2010/main" type="inkWord" rotatedBoundingBox="17827,11730 12940,13518 12036,11046 16922,9257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1" timeOffset="222190.9557">9623 2875 429 0,'0'0'77'0,"0"0"-12"0,0 0-9 16,63-132-7-16,-56 116-3 0,-4 9-8 15,-3 7-9-15,0 0-10 0,-16 2-8 16,-16 24-2-16,-10 20-1 0,-10 27 3 15,-1 19-5-15,-3 22 1 0,4 8 1 0,5 7-2 16,19-3 3-16,10-7-1 0,18-4-4 16,7-14-1-16,26-9-3 0,15-14-2 15,18-16-8-15,14-13-51 0,10-21-250 16,5-11-41-16</inkml:trace>
          <inkml:trace contextRef="#ctx0" brushRef="#br1" timeOffset="223845.1003">9988 3633 709 0,'0'0'47'16,"0"0"3"-16,0 0-10 0,0 0-14 15,0 0-9-15,159 11-7 0,-91-15-5 16,7-5-3-16,-1-2-6 0,-6 0-13 16,1 2-43-16,-6 2-253 0,-3 2-33 15</inkml:trace>
          <inkml:trace contextRef="#ctx0" brushRef="#br1" timeOffset="225985.0459">11879 2403 726 0,'0'0'12'0,"0"0"0"16,122 72 5-16,-93-29-6 0,-2 10 5 0,-9 9-6 15,-8 6-5-15,-10 5 0 0,0 1-3 16,-22 4-1-16,-7 0-2 0,-8-8-3 16,-7-5-12-16,-3-1-23 0,-4-12-98 15,0-3-173-15,-1-14 0 0</inkml:trace>
          <inkml:trace contextRef="#ctx0" brushRef="#br1" timeOffset="225254.3769">11317 2673 433 0,'0'0'70'0,"0"0"-12"0,0 0-12 16,0 0-7-16,0 0-9 0,0 0-7 0,0 0-3 16,0 0-5-16,0 0-2 0,-19-11-3 15,16 11-2-15,1-4 0 0,-1 4-1 16,2-1 0-16,-2 1 0 0,1-2-1 16,1 2 0-16,-2-3 0 0,1 3 2 15,-1-2-1-15,2 2 2 0,-3-3 0 0,-2 2-2 16,-1-4 0-16,1 3-2 0,1 0-1 15,5 2-2-15,-1-2 0 16,1 2-1-16,-3 0 1 0,1-2 1 16,-1 2-1-16,2-3 0 0,-2 3 0 0,3-2 1 15,-2 2 1-15,2-2-2 0,-3 0 2 16,3 0-1-16,0 0-1 0,0-1 0 16,0-5 0-16,0 0 1 0,0-3-1 15,8-2 0-15,1 4-1 0,1 3 0 16,1 1-1-16,3 1 0 0,1 4 0 0,7 0 1 15,1 0-1-15,5 4 0 0,-4 7-1 16,-1 3 1-16,-4 5 0 0,-5-8 0 16,-8 7 0-16,0-2-1 0,-6 3 1 15,0 6-1-15,-6-1 0 0,-5 5 1 16,2-9 0-16,-4-5-1 0,4-4 1 16,4-6 1-16,-5 1-1 0,5-3 1 15,-1-1 0-15,2 3-1 0,4-5 1 16,0 0-1-16,0 0 0 0,0 0 1 15,12-2-1-15,1-6 0 0,11 2 0 0,3 4 0 16,0 2 1-16,7 7 0 0,-10 8-1 16,-5 2 0-16,-4 8-2 0,-7 4 1 15,-8 1 0-15,-5 3 0 0,-17 0 2 16,-2 1-2-16,-9-5 2 0,-8-4-2 16,0 0-1-16,-1-8 1 0,-3-3-3 0,3-8-2 15,3-6-5-15,1 0-10 16,5-6-17-16,11-5-33 0,2-7-123 15,10 7-126-15</inkml:trace>
          <inkml:trace contextRef="#ctx0" brushRef="#br1" timeOffset="225787.5593">11021 2547 404 0,'0'0'44'0,"0"0"-4"0,0 0 0 16,0 0-4-16,0 0 2 0,0 0 0 16,-138 46-2-16,114-4-6 0,1 9-4 15,8 4-6-15,6 4-5 0,9 5-2 16,0-2-7-16,14-3 0 0,10-3-5 15,10-4-4-15,8-9 0 0,9-8-1 16,6-8-10-16,10-6-17 0,2-13-80 0,-2-8-188 16,0-2-9-16</inkml:trace>
          <inkml:trace contextRef="#ctx0" brushRef="#br1" timeOffset="226427.8952">11182 3760 800 0,'0'0'40'15,"0"0"-9"-15,0 0-15 0,0 0-7 0,0 0-5 16,0 0-2-16,0 0 2 0,0 0-2 15,0 0-1-15,0 0-2 0,16 152 1 16,-10-100-6-16,-6 4-11 16,0-4-39-16,-1 1-140 0,-11-5-136 0</inkml:trace>
          <inkml:trace contextRef="#ctx0" brushRef="#br1" timeOffset="226982.0474">12440 2352 682 0,'0'0'40'0,"0"0"-1"0,0 0-5 16,0 0 0-16,165 106-9 16,-100-47-2-16,3 9-9 0,-2 16-4 0,-3 17-3 15,-13 12-4-15,-10 13-1 0,-11 3-4 16,-19 5 1-16,-10-10 2 0,-15-6-2 16,-18-5-1-16,-18-11-11 0,-11-4-30 15,-13-3-78-15,-13-8-200 0,-7-9-28 16</inkml:trace>
          <inkml:trace contextRef="#ctx0" brushRef="#br1" timeOffset="223610.6467">9904 3203 509 0,'0'0'89'0,"0"0"-21"15,0 0-20-15,0 0-9 0,0 0-7 16,0 0-2-16,0 0-8 0,122-82-6 16,-62 60-2-16,8-4-5 0,7 1-2 15,4 0-2-15,-3 3-4 0,-1 6-2 16,-11 6-2-16,-10 5-5 0,-7 5-8 16,-11 0-13-16,-7 11-17 0,-10 12-23 15,-13 3-49-15,-6 5-114 0,-9 2-61 16</inkml:trace>
          <inkml:trace contextRef="#ctx0" brushRef="#br1" timeOffset="223232.4813">10290 3208 241 0,'0'0'60'0,"0"0"2"0,0 0-5 15,0 0-7-15,0 0 0 0,0 0-2 16,0 0-7-16,0 0-7 0,0 0-5 16,-39-61-1-16,35 53 3 0,4 8-2 15,0-1-2-15,0 1-5 0,0-2-6 16,-2 1-3-16,2-3-5 0,-3 2-1 16,3 0-1-16,0 0-3 0,-1 2 0 15,1-3-2-15,0 3 0 0,0 0 1 16,0 3 0-16,0 11 0 0,1 14 3 15,8 5-2-15,0 0 2 0,-3 2 0 0,3 3-2 16,-4 2 1-16,4-2-2 0,-5 1 4 16,1-1-4-16,-1-13 4 0,-4 5-2 15,2-13-4-15,-2-8 0 0,0 3-2 16,0-12 1-16,0 0-1 0,0 0-4 16,0 1-5-16,0 2-12 0,0-1-22 15,3-2-47-15,1 0-220 0,2-10-17 16</inkml:trace>
          <inkml:trace contextRef="#ctx0" brushRef="#br1" timeOffset="215185.9362">8734 2838 693 0,'0'0'53'16,"0"0"-5"-16,0 0-11 0,0 0-10 15,0 0-11-15,0 0-3 0,0 0-3 16,0 0-2-16,0 0-2 0,17-27-1 15,-13 47-2-15,1 8-2 0,1 10-1 0,0 2 0 16,-2 0-1-16,4 0-3 0,-2-1-3 16,-2-1-10-16,-4 3-19 0,0-2-47 15,0 1-196-15,0-12-54 0</inkml:trace>
          <inkml:trace contextRef="#ctx0" brushRef="#br1" timeOffset="214372.9863">8178 3203 462 0,'0'0'64'0,"0"0"-10"0,0 0-11 0,0 0-8 16,0 0-7-16,0 0-1 0,0 0-4 16,-1-115 0-16,1 96-1 0,0 2-2 15,0 9-4-15,0-8-2 0,0 9-3 16,0-2-1-16,-5-7-2 0,5 10-2 16,-1 0-2-16,-7-8 0 0,4 8-1 15,-7-5-1-15,2 3-2 0,3 3 1 16,-8-3-3-16,5 8 2 0,-6 0 0 15,-7 0 1-15,2 8 0 0,-2 9 2 0,-1 1-1 16,7 0 1-16,-2 1 0 0,3 2 0 16,1-2 0-16,5-5 0 0,0 5-1 15,3 3 2-15,2-7-1 0,-1 12 0 16,5 2 0-16,0 1 0 0,0 6 0 16,6 0 0-16,6-3 0 0,-1 0 0 0,4 0 1 15,0 0-3-15,1 0 3 16,-1-3-4-16,-1 2 2 0,-1-2 0 15,-2 4-2-15,-2 1 0 0,-5 1-2 16,-2 1 2-16,-2 1 0 0,0-4 1 0,-6 0-1 16,-8-3 1-16,4-2-3 0,-8-2 1 15,0-5 0-15,4-4 1 0,-1-6 3 16,6-3-4-16,3-5 0 0,2 1-3 16,-5-5-6-16,-2-3-4 0,-1-3-9 15,-3-9-8-15,9 7-13 0,1 0-13 0,-4-4-32 16,2 6-64-16,-5-5-143 0</inkml:trace>
          <inkml:trace contextRef="#ctx0" brushRef="#br1" timeOffset="214740.6659">7616 3539 627 0,'0'0'63'0,"0"0"-16"0,0 0-13 15,0 0-5-15,0 0-4 0,0 0-5 16,0 0-5-16,135-36-7 0,-64 18-4 16,1 2-3-16,3 1-7 0,-4-2-1 0,-5-2-26 15,0 3-35-15,-6-1-193 16,-6 5-71-16</inkml:trace>
        </inkml:traceGroup>
        <inkml:traceGroup>
          <inkml:annotationXML>
            <emma:emma xmlns:emma="http://www.w3.org/2003/04/emma" version="1.0">
              <emma:interpretation id="{DDFE0DBF-1C69-4489-A44F-6F98C0CFCB31}" emma:medium="tactile" emma:mode="ink">
                <msink:context xmlns:msink="http://schemas.microsoft.com/ink/2010/main" type="inkWord" rotatedBoundingBox="11647,12985 6942,14707 6231,12765 10936,11043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1" timeOffset="-112991.7765">2632 5556 310 0,'0'0'23'0,"0"0"-4"15,0 0 8-15,0 0 4 0,0 0 4 0,0 0 2 16,0 0 1-16,0 0 5 0,0 0-3 16,-10-2-3-16,5 1-9 0,5 1-11 15,-4-5-7-15,4 5-4 0,-9-3-3 16,3 2 2-16,-2-1 0 0,2-3 2 15,6 5 1-15,-4 0 3 0,4 0 1 0,0 0 0 16,-2-3 1-16,-1 3-3 0,2-3 2 16,-2 3-2-16,1-2-2 0,-1 2-2 15,2-3-1-15,-2 3-2 0,1 0 0 16,-1 0 2-16,2 0 4 0,-2 0-1 16,1 0 0-16,-3 0-1 0,5 0-3 15,-4 0 1-15,4 0-1 0,-2 0 0 16,2 0-1-16,-3 0-2 0,3 0 1 15,-1 0 1-15,1 0 0 0,-3 0 1 16,3 0 1-16,-2 0-1 0,2 0 0 0,0 0 0 16,0 0-1-16,0 0 1 0,0 0 2 15,0 0-2-15,6 0-1 0,13-3 1 16,9-2-2-16,1 3 1 0,8 1 0 16,5-2 1-16,2 0-2 0,1 2 2 15,3-2 0-15,0 2 0 0,-1-2-1 16,1-1 0-16,-3 1-2 0,-3 1 1 15,-13 2-2-15,-1-2 2 0,-8 2-1 16,-11 0 0-16,1 0-1 0,-10 0 0 16,0 0 0-16,0 0 0 0,3-2 0 0,-1 2 0 15,1 0-1-15,-2 0 1 0,-1 0-1 16,5 0 0-16,-5 0 1 0,4 0-2 16,-2 0-1-16,1 0-2 0,-3 0-2 15,1 0 0-15,-1 0-6 0,0 0-3 16,0 0-12-16,0 0-24 0,0 0-39 0,-4 2-143 15,-7 7-91-15</inkml:trace>
          <inkml:trace contextRef="#ctx0" brushRef="#br1" timeOffset="-111620.6055">2458 5589 467 0,'0'0'56'0,"0"0"-1"15,0 0-11-15,0 0-9 0,0 0-5 16,0 0-1-16,0 0-1 0,0 0-1 15,0 0-2-15,0 0-3 0,-20 0-3 16,44 0-1-16,8 0-4 0,10 0-1 0,2-4-1 16,-1-3-3-16,2 3-2 0,-3 2-2 15,-3-3-4-15,-2 5 0 0,-3 0-1 16,-10 0-1-16,0 0-1 0,-1 0 1 16,-4 0-3-16,5 0-2 0,-7 3-4 15,-11-3-8-15,9 2-9 0,-6 0-9 0,0-2-15 16,6 0-27-16,-6 0-99 15,-1 0-121-15</inkml:trace>
          <inkml:trace contextRef="#ctx0" brushRef="#br1" timeOffset="-111154.3568">2494 6007 507 0,'0'0'73'0,"0"0"-13"16,0 0-14-16,0 0-12 0,0 0-4 0,0 0 1 16,0 0-4-16,0 0-3 0,0 0-6 0,0 0-2 15,66 18-3-15,-27-18-1 16,6 0-2-16,8 0 1 0,8 0-1 15,1-4 1-15,4 1-2 0,-4-5-2 16,-9 5-2-16,-16-2-2 0,-10 3-3 0,-4-1 0 16,-17 3 0-16,4 0 0 0,-10 0-2 15,0 0 0-15,0 0-1 0,3 0 0 16,-1 0-6-16,1 0-11 0,-3 0-24 16,1-1-113-16,2 1-171 0,-3-14-20 15</inkml:trace>
          <inkml:trace contextRef="#ctx0" brushRef="#br1" timeOffset="-112366.7159">2706 5929 330 0,'0'0'54'0,"0"0"-14"16,0 0-9-16,0 0-3 0,0 0 3 16,0 0 0-16,0 0 1 0,0 0-5 15,0 0 1-15,-50 7-5 0,34-7-5 16,7 0-5-16,-9 0-2 0,3 0 0 15,-3 6-1-15,-9-2 3 0,11 3 0 16,-8-3 0-16,14 3 0 0,2-7-2 16,4 3 2-16,4-3-1 0,-2 0 0 0,2 0-1 15,-3 3 0-15,2-3-3 0,-2 2 2 16,3-2-4-16,-2 2-1 0,2-1 1 16,0 2 0-16,0-3 1 0,0 3 0 15,0-2 2-15,15 6-2 0,9-3-2 16,10 0 3-16,3-4-3 0,5 0 2 0,9-1 1 15,5-6 0-15,3-1-2 16,-4-1-2-16,-2 1-1 0,-16 1-2 0,-5 6 2 16,-17-2-2-16,5 3-1 0,-2 0 0 15,-14 0-1-15,7 0 1 0,-11 0 0 16,0 0-2-16,0 0 1 0,3 0-1 16,-2 0-2-16,2 0 2 0,-1 0-1 15,-2 0-1-15,0 0-2 0,0 0-6 16,0 0-10-16,0 0-18 0,-9 0-37 15,-2 0-148-15,-4-5-104 0</inkml:trace>
          <inkml:trace contextRef="#ctx0" brushRef="#br1" timeOffset="217747.1714">5791 3362 661 0,'0'0'63'0,"0"0"-10"0,0 0-8 0,0 0-14 16,0 0-11-16,0 0-6 0,0 0-6 15,0 0-2-15,0 0-1 0,0 0 0 16,9 13 2-16,19 2 0 0,14 2 0 16,2 0-1-16,3 4 3 0,4-3-6 15,1 1 4-15,4-4-5 0,1 4-1 16,-1-4 2-16,1-2-2 0,-5 3 0 15,0-5 1-15,-4 0 0 0,-6 0 0 0,-14-4 1 16,-10-4-2-16,-9 0 1 0,-9-3 0 16,0 0 0-16,0 0 1 0,2 3 1 15,1-1 0-15,-3 9-1 16,0 9-1-16,-5 6 0 0,-8 12-2 0,-2 2 1 16,-6 3-2-16,0 7 0 0,-3 2-2 0,-3 3-2 15,0 2-9-15,1 6-20 16,-3-4-109-16,1 0-196 0,-8-10-28 15</inkml:trace>
          <inkml:trace contextRef="#ctx0" brushRef="#br1" timeOffset="220506.9043">5711 3483 518 0,'0'0'78'0,"0"0"-20"0,0 0-15 16,0 0-16-16,0 0-8 0,0 0-6 0,0 0-5 16,0 0-2-16,0 0 5 0,-15-8 4 15,15 8 1-15,14 11 3 0,14 6-6 16,16 1-2-16,7-3-1 0,9-1-1 16,2 2-2-16,4 2-4 0,1-2 2 15,0 1-3-15,-3 2 1 0,-1-2 1 0,-3 0-3 16,-4-2 1-16,-8 3-1 15,-6-2 1-15,-9-3-1 0,-10-2 3 0,-8 3 0 16,-9-6 0-16,-3 8 3 16,-2 5-3-16,-1 6 2 0,-4 10 0 0,-11-1-1 15,-5 1 0-15,-7 4 2 0,-1 0-4 16,-5 1 2-16,-2 6 0 0,-1-3-1 16,-2 8-1-16,1 3-1 0,-1 3 1 15,1 5-2-15,2 6 2 0,-1 0-5 16,6 2-4-16,-3 4-13 0,-3-4-43 0,3 1-263 15,-5-14-38-15</inkml:trace>
          <inkml:trace contextRef="#ctx0" brushRef="#br1" timeOffset="217282.9396">2079 5792 564 0,'0'0'44'16,"0"0"-1"-16,0 0-4 0,0 0-5 0,0 0-5 16,0 0-5-16,0 0-5 0,0 0-6 0,0 0-4 15,-20-36-2-15,20 36 0 16,0 0-2-16,0 0 3 0,0 0-2 15,2 14 1-15,13 6-4 0,3 10 1 16,5-5-1-16,-2 1 0 0,1 4-1 0,1 1 0 16,-4-3-1-16,5 1 1 0,-1 1 0 15,1-2 0-15,3-2 1 0,-1-1 1 16,2 0 0-16,4-3 2 0,-2-5 0 16,3-3 1-16,-2-2-1 0,-7-8 0 15,0-1-1-15,4-3 0 0,-4 0-1 0,9-9-1 16,0-6 1-16,-2 4-1 0,-1-1 1 15,-3-2 1-15,-1 2-3 16,1-4 0-16,0 2 0 0,-1 1 0 16,2-3 0-16,1 2 0 0,-2-2-1 0,4-3 1 15,-2 2-1-15,0 0-2 0,-1-2 2 16,1 2-1-16,-5-1 1 0,4 2 0 16,-5-1 0-16,1 0 0 0,-5 0 0 15,4 1 0-15,-3 4-1 0,-1-6 0 16,-1 6 1-16,6-5-1 0,-1 0 2 0,-4-2-1 15,4-1-1-15,-4 3 1 0,1 0 1 16,-1-2-2-16,-1 2 1 0,2-3 0 16,-3 3-1-16,-7-1 2 0,5 4-1 15,-3-4 0-15,-6 5 1 0,8-7-1 16,-4 0 1-16,-1 3-1 0,5-4-1 16,-4 4 0-16,-1-2-3 0,5-2 4 15,-1-3-5-15,-7 7 4 0,5-1 0 16,1 1 0-16,-2-1 1 0,4-4 0 15,-3 6 0-15,1-1-1 0,-2-1 1 0,-1 7-1 16,2-7 1-16,-2 7-1 0,0-2-1 16,1-4 2-16,-1 7-1 0,2-6 0 15,2 2 2-15,1 0-3 0,4-4 2 16,-3 1-1-16,3-3 0 0,0 1-1 16,1 2 2-16,-3 0-1 0,3-1 0 0,-1 0 1 15,-3-2-4-15,3 1 3 0,0-1 1 16,2-2-2-16,-1 2 4 15,1 0-3-15,-2 0-1 0,1 3 1 16,2 0 1-16,-4 1-1 0,0 2 0 0,-5 1 1 16,0 4-1-16,1-2 0 0,2-4 1 15,0 4-1-15,8-8 1 0,-8 4 0 16,7-2-1-16,-1 0 0 0,0-1-1 16,-1 0 1-16,0 1 0 0,-1 1 0 15,4-3 1-15,-4 4-2 0,4-2 3 0,-4 0-3 16,4-1 1-16,-4 2 0 15,1 0-2-15,-5 5 2 0,1 0-3 0,-1-5 3 16,-4 8-4-16,6-3 4 16,-7 2-1-16,-5 5 1 0,-1 2 1 0,1-2-1 15,-1-1 2-15,1 0-2 0,5-3 1 16,-5 3-1-16,5-6-1 0,4-2 1 16,1-1-1-16,3-4 0 0,-3 6 1 15,3-2 0-15,-3 3 0 0,-2 3 0 16,5-5 1-16,-7 6-1 0,1-2 1 0,-1-1-2 15,2 2 1-15,2-5-1 0,-4 7 2 16,7-8-2-16,0 3 2 0,0-2-1 16,6-3 1-16,-3-1-1 0,4 2 0 15,-1-2 0-15,2-2 0 0,-3 4 0 16,-4 1 0-16,-1 4 0 0,2-1 0 16,-1 1 0-16,7-5 0 0,-1-3 0 15,2 0 0-15,2 1 0 0,4-1 0 16,2-1 1-16,5 0-1 0,4 2 0 15,7-1-1-15,6 4 1 0,12-7 0 0,3 4 1 16,17-6 1-16,-3 4-2 0,4-2 0 16,-6 3 1-16,-12 3 0 0,-9 4-1 15,-14 3 2-15,-16 0-2 0,-14 6 0 16,-10 2 0-16,-3-1-1 0,3 1 0 16,-1-3 0-16,-2 3 0 0,-6 0 0 15,9 0-1-15,-3 0-2 0,6 0 1 16,-2 4-3-16,-5-2-2 0,1 3-4 15,-6-5-5-15,3 4-6 0,1 2-14 16,1-2-19-16,-4 7-29 0,-1-4-88 0,-1 4-141 16</inkml:trace>
          <inkml:trace contextRef="#ctx0" brushRef="#br1" timeOffset="219774.5511">2061 5790 477 0,'0'0'37'0,"0"0"-13"0,0 0-7 16,0 0 0-16,0 0 2 0,0 0 2 15,0 0-1-15,0 0 0 0,0 0 7 0,-33-28 0 16,33 25 4-16,0 3-2 0,-5-3-2 16,5 3-3-16,0 0-5 0,0 0-3 15,-1-5-4-15,1 5-4 0,-3 0-2 16,3 0-2-16,-2 0-3 0,2 0 1 16,0 0-3-16,0 0 1 0,0 0 0 15,0 16 1-15,2-4 0 0,2 8 0 16,7 2-1-16,-2 0 0 0,3 6 0 15,-2 2 0-15,-1 1 0 0,2 2 1 16,-2 4-1-16,5 2 0 0,-4-3 0 0,-1 1 0 16,5-1 1-16,-4 0 1 0,2-6-2 15,-1-2 2-15,-1-3-2 0,2-1 1 16,-1-2 0-16,2-2 0 0,-2 3 5 16,7-4-5-16,-3-1 5 0,4 0-3 15,-1-6-1-15,7 4 1 0,-1-4 1 16,-2 3-1-16,5-4-1 0,-1 2 1 15,1-2-2-15,1 0 0 0,1 0 0 0,4-2 0 16,0 0-1-16,0-2 0 0,0-1 0 16,0 0 0-16,0-1 0 0,-1-1 0 15,1 1 0-15,-3-2 1 0,2 1-1 16,1-4 0-16,1 0 1 0,2 0 0 16,2-4-1-16,0-4 1 0,-1-1-1 15,1-2 1-15,-1-1 0 0,2-2 0 16,-1 1 0-16,1-3-1 0,-1 3 0 0,-1-2 0 15,-1-1 1-15,-1 2-1 0,1-5 1 16,-3 2-1-16,2-5-5 0,-2 0 5 16,3-1-4-16,-3 1 5 0,0 2 0 15,-3 3 0-15,-3 0 1 0,2-2-3 16,-5 1 2-16,0 1-1 0,1 0 0 16,-1-1 0-16,2-1 1 0,2 0 0 15,0-2-1-15,5-3 0 0,-2 3 1 16,4-4-2-16,1-3 1 0,-2 0 0 15,4-4 1-15,0 4 0 0,1-1 0 0,-2 2 0 16,-1 1 1-16,-1 3-1 0,-4-2 1 16,-2 3-1-16,0 0 0 15,-2 3-1-15,-3-2 0 0,0 1 0 0,0-3 1 16,0-1 0-16,0 2-1 0,3-3 0 16,0-1 0-16,-1 2-1 0,1-1 3 15,-3 2-2-15,4-2 2 0,1 0-2 0,-2 2-5 16,-3 1 7-16,0 0-5 15,-1-1 4-15,-5 4 1 0,1-2-2 16,-4 2 1-16,5-3 1 0,-2 2-2 0,1-4 0 16,-1 3 0-16,-3-3 0 0,-1 9 0 15,-1-2 0-15,1 1 0 0,-4 0 1 16,4 1-1-16,0-1 0 0,-8 8 1 16,4-5-1-16,4-3 1 0,-1 0 2 15,7-1-3-15,-2-1-1 0,0 0 1 0,1 1-2 16,5-3 2-16,0-2 2 0,0 2-2 15,-1 0 0-15,1 1 0 16,-9 7-1-16,2-4 2 0,-7 8 0 16,-1-3 0-16,2 1 2 0,-7 5 0 0,4-6-1 15,-7 6 0-15,2-1-1 0,3-5-1 16,-1 6 0-16,4-8 0 0,4-4-1 16,2 1 2-16,3-7-2 0,2 6 1 15,-2-2 0-15,-6 4 0 0,5 0 0 16,-7 7 1-16,-1-2 0 0,2 2 0 0,-7 4 0 15,5-8-2-15,-4 7 1 0,1-4 0 16,3 1 1-16,0-1-1 0,0 0 0 16,0 1 0-16,6-3-1 15,-6 2 1-15,9-4-1 0,-3 2 2 0,3 0-1 16,3-5 1-16,-3 5-2 0,-3-1-4 16,3 1 5-16,-9 5-4 0,11-5 5 15,-8 5-1-15,0-3 0 0,10 0 2 16,1-2-2-16,5-2 0 0,2-3 1 15,7 3-2-15,-3-2 0 0,8-2 2 0,0 0-2 16,0 0 1-16,2-1 1 0,-3 1 0 16,-7 1 1-16,-11 5 0 0,-10 4 0 15,-7 5 0-15,-6 2-1 0,0-2-1 16,0 2 0-16,3 0 0 0,-1-2 0 16,1 2 2-16,-2-2-6 0,2 2 0 15,-1-3 0-15,-2 3-7 0,0 0 0 16,0 0-5-16,0 0-6 0,0 0-9 15,0 0-11-15,0 0-27 0,0 0-67 16,-20 0-171-16,1 0-9 0</inkml:trace>
        </inkml:traceGroup>
        <inkml:traceGroup>
          <inkml:annotationXML>
            <emma:emma xmlns:emma="http://www.w3.org/2003/04/emma" version="1.0">
              <emma:interpretation id="{2A0BA362-2080-46AC-90D8-F49B3A87B32E}" emma:medium="tactile" emma:mode="ink">
                <msink:context xmlns:msink="http://schemas.microsoft.com/ink/2010/main" type="inkWord" rotatedBoundingBox="6349,15356 3088,16549 2206,14138 5466,12945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1" timeOffset="-123453.0265">434 6393 532 0,'0'0'67'0,"0"0"-17"15,0 0-14-15,0 0-10 0,0 0-4 0,0 0-2 16,0 0-3-16,0 0-4 0,0 0 1 16,-18 0-1-16,17 0-1 0,1 0 0 15,-3 0-4-15,3 0-1 0,-2 0-1 16,2 0-3-16,-4 0 2 0,4 0-1 16,0 0 1-16,0 0 2 0,0-2 0 15,0 2-2-15,0 0 2 0,0-2-2 16,0-1-1-16,0 1 1 0,0-7-3 15,0-1 0-15,0-4 0 0,13-8-7 16,1 2 4-16,5-5-2 0,1 6 3 0,8 3 2 16,4 5 0-16,3 3 1 0,2 2 0 15,-1 6 0-15,-1 0 1 0,-4 0-3 16,-7 7 0-16,-4 7 5 16,-5-3-6-16,-7 9 4 0,-7 2-4 0,-1 2-3 15,-10 7 2-15,-13-2-1 0,-1-3 1 0,-5-4 0 16,2-1-1-16,8-9-2 15,5-2 0-15,4-4 0 0,5-4 0 16,-1 0 3-16,2 3 0 0,4-5-1 16,-3 0 1-16,3 0-3 0,-2 0 1 0,2 0 2 15,0 0 0-15,0 0 2 0,0 0 2 16,9 0-2-16,8 0 3 0,5 0-2 16,-7 8 0-16,3 5 1 0,-7 1-2 15,-8 6-3-15,-3 1 3 0,0 9-1 16,-15-6 1-16,-6-3 1 0,-3 3-2 0,-6-5 0 15,-8-1-2-15,-3 1-3 16,-7-5-5-16,5 1-8 0,-7-6-15 16,-4-2-23-16,3-7-58 0,0 0-195 15,18-2-10-15</inkml:trace>
          <inkml:trace contextRef="#ctx0" brushRef="#br1" timeOffset="-121983.3733">416 7291 734 0,'0'0'53'0,"0"0"-7"0,0 0-11 16,0 0-9-16,0 0-8 0,0 0-6 16,0 0-1-16,0 0-4 0,0 0-1 0,0 0 3 15,41 25-3-15,-31 15 3 0,-5 3-3 16,-1 2 0-16,5 2 0 0,-4-2-5 16,1-2 2-16,3-3-2 0,-5-5 0 15,2-12 1-15,-3-6-3 0,-1-2 0 16,-2-7-3-16,0-1-10 0,3 3-12 0,-3-10-71 15,0 0-233-15,0-28-33 16</inkml:trace>
          <inkml:trace contextRef="#ctx0" brushRef="#br1" timeOffset="-122559.0374">1118 6040 837 0,'0'0'24'0,"0"0"-5"16,137 43-8-16,-104-7-8 0,-9 8 0 15,-6 11 2-15,-9 9-5 16,-9 5 2-16,0-1-3 0,-15-2-3 16,-12-4-4-16,-1-2-12 0,-5-1-23 0,-5-3-80 15,0-5-192-15,1-14-18 0</inkml:trace>
          <inkml:trace contextRef="#ctx0" brushRef="#br1" timeOffset="-126812.7249">-1947 6094 488 0,'0'0'64'16,"0"0"-18"-16,0 0-13 0,0 0-11 0,0 0-4 15,0 0 1-15,0 0 2 0,0 0 3 16,0 0 3-16,0 0 0 0,-39 42-1 16,63-26-4-16,9-6-1 0,9-5-4 15,11-5-1-15,13 0 0 0,18-5 1 16,21-12-1-16,23-5-3 0,21-2-3 16,13 2-3-16,13-2-4 0,-1 2-1 15,0 5-1-15,-10 3-1 0,-9 3 0 16,-17 3-1-16,-11 1 0 0,-15 0-3 15,-15 1-2-15,-15-2-1 0,-14 3-4 0,-12 3 1 16,-22 2-1-16,-16 0 0 16,-7 0-1-16,-11 0-9 0,0-4-14 0,-6-9-22 15,-9-2-62-15,-9-5-191 16,-3 4-8-16</inkml:trace>
          <inkml:trace contextRef="#ctx0" brushRef="#br1" timeOffset="-122783.5187">227 6145 603 0,'0'0'58'0,"0"0"-13"0,0 0-16 15,0 0-8-15,0 0-8 0,0 0-1 16,0 0-1-16,0 0 0 0,0 0-1 15,0 0-2-15,-44 144 1 0,26-87-5 0,5 3 2 16,-1-3-4-16,4 3-3 0,5-4 1 16,5-4-2-16,9-1 0 0,11-4 0 15,7-11-4-15,7-6-9 0,8-8-23 16,5-14-97-16,13-5-175 0,-6-7-10 16</inkml:trace>
          <inkml:trace contextRef="#ctx0" brushRef="#br1" timeOffset="-124587.4907">-647 6748 704 0,'0'0'55'16,"0"0"-8"-16,0 0-15 16,0 0-12-16,0 0-9 0,0 0 0 0,0 0 1 15,134-37-4-15,-78 27-3 0,-1 4-2 16,-2 2-2-16,-5 0-2 0,-1 4-3 0,-5 0-7 15,-3 0-15-15,-1 8-19 16,-7 3-37-16,-2 8-94 0,-7-8-137 16</inkml:trace>
          <inkml:trace contextRef="#ctx0" brushRef="#br1" timeOffset="-124345.0768">-689 7290 756 0,'0'0'53'0,"0"0"-2"0,0 0-13 15,0 0-12-15,0 0-14 0,0 0-4 16,143 6-5-16,-87-17-4 0,5-1-11 15,-5-4-3-15,1-3-26 0,0 0-35 0,0-5-229 16,5-3-41-16</inkml:trace>
          <inkml:trace contextRef="#ctx0" brushRef="#br1" timeOffset="-124936.5975">-364 6716 433 0,'0'0'76'0,"0"0"-8"15,0 0-11-15,0 0-9 0,0 0-9 0,0 0-3 16,0 0-1-16,0 0-7 0,0 0-3 15,0 0-6-15,-29-34-3 16,29 32-5-16,-3 0-5 0,3 0-1 16,-1-1-1-16,1 3-2 0,-3-2-1 0,3 2 1 15,0 0-3-15,0 0 3 0,0 0 1 16,0 0 0-16,0 20 3 16,0 11-3-16,3 9-2 0,1 1 3 15,-2 5 0-15,2 1-2 0,-4 0 4 0,5 0-4 16,-5-4-1-16,1 0 0 0,-1-7-1 0,0-9 1 15,0-1 0-15,0-9-1 16,0 2 0-16,3-1-2 0,-3-9 0 16,0-1 3-16,0-8-9 0,0 0-1 15,0 0-20-15,0 2-54 0,0-2-207 0,0 0-56 16</inkml:trace>
          <inkml:trace contextRef="#ctx0" brushRef="#br1" timeOffset="-125976.3595">-1364 6973 559 0,'0'0'40'16,"0"0"-4"-16,0 0-13 0,0 0-7 16,0 0-3-16,-126 13 2 0,88 21 1 15,1 4 1-15,-1 5-4 0,10 4 1 16,1 2 3-16,6 0-4 0,7-5 3 15,10-5-6-15,4-6 4 0,6-7 3 16,12-7 3-16,15-10 0 0,4-9-3 16,10-3-5-16,1-22-3 0,3-12-1 0,2-12-5 15,-7-7 2-15,-8-11-4 16,-14-8 1-16,-20-7 0 0,-4-1-3 0,-24-3 0 16,-18 3 0-16,-15 11 1 0,-14 12-2 15,-13 18 2-15,-1 13-2 0,-9 14 1 16,4 13-1-16,5 4-2 0,6 17-4 15,16 10-7-15,12 9-17 0,18 2-37 0,18 7-130 16,15-8-131-16</inkml:trace>
          <inkml:trace contextRef="#ctx0" brushRef="#br1" timeOffset="354704.2479">-561 7931 882 0,'0'0'23'16,"0"0"-4"-16,0 0-11 0,0 0-5 16,0 0-2-16,-122 111-4 0,97-64-2 15,-7 9-5-15,4 9-12 0,4 5-31 16,-4 1-140-16,4 2-136 0</inkml:trace>
          <inkml:trace contextRef="#ctx0" brushRef="#br1" timeOffset="357118.5826">-552 8720 603 0,'0'0'58'0,"0"0"-9"15,0 0-16-15,0 0-5 0,0 0-3 0,0 0-1 16,0 0-3-16,0 0-2 0,0 0-4 15,-22 11-4-15,20-11-4 16,-1 0-2-16,2 0-2 0,-2 0 0 0,-8 0 0 16,6 0-2-16,-8-2 1 15,2-4-2-15,7 1 2 0,-5-6-1 0,7 6 1 16,-2-1 0-16,1 1 1 0,3 5 1 16,-2-3-2-16,2-3 2 0,5-9-1 15,5-2-1-15,14-6 3 0,5 7-1 0,3 4 0 16,1 1-1-16,0 5-1 0,-3 5-2 15,-3 1 0-15,1 8 0 0,-1 10 0 16,-5 4 1-16,-4 8-3 16,-5-1 1-16,-7 6 0 0,-6 1 0 0,-4 2-1 15,-13-3 4-15,-5 1-3 0,3-6 1 16,0-5 0-16,4-7-2 0,-3-5 2 16,12-6 1-16,-2-6 0 0,4 4 1 15,2-5-3-15,-1-13-1 0,3-8 0 16,5-11 0-16,13-1 0 0,15-1 3 0,0 4 0 15,5 6 0-15,4 5 0 0,-14 9-1 16,1 7 0-16,-7 3 0 0,-7 16-1 16,5 8 0-16,-13 9 1 15,-7 7 1-15,-12 5-2 0,-12 0 1 0,-9 4-3 16,-6 0 1-16,-6-3 1 0,-3 1 0 0,4-9 0 16,-5-1-8-16,4-7-4 15,-5-9-16-15,2-9-13 0,15-2-25 16,0-10-96-16,6 0-148 0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11:47.73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2600C0C-966C-4CF5-98F0-17CAEEBA2EEB}" emma:medium="tactile" emma:mode="ink">
          <msink:context xmlns:msink="http://schemas.microsoft.com/ink/2010/main" type="writingRegion" rotatedBoundingBox="33871,18582 20616,20941 18878,11177 32133,8818"/>
        </emma:interpretation>
      </emma:emma>
    </inkml:annotationXML>
    <inkml:traceGroup>
      <inkml:annotationXML>
        <emma:emma xmlns:emma="http://www.w3.org/2003/04/emma" version="1.0">
          <emma:interpretation id="{6F072432-FC71-4723-8C30-3C39D3360F06}" emma:medium="tactile" emma:mode="ink">
            <msink:context xmlns:msink="http://schemas.microsoft.com/ink/2010/main" type="paragraph" rotatedBoundingBox="32819,18744 30053,19320 29718,17711 32484,171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67938B-5FC2-4AEF-9BBB-BFA6025DA09E}" emma:medium="tactile" emma:mode="ink">
              <msink:context xmlns:msink="http://schemas.microsoft.com/ink/2010/main" type="line" rotatedBoundingBox="32819,18744 30053,19320 29718,17711 32484,17134"/>
            </emma:interpretation>
          </emma:emma>
        </inkml:annotationXML>
        <inkml:traceGroup>
          <inkml:annotationXML>
            <emma:emma xmlns:emma="http://www.w3.org/2003/04/emma" version="1.0">
              <emma:interpretation id="{DAA3CF84-C48E-4096-914E-09B16A373288}" emma:medium="tactile" emma:mode="ink">
                <msink:context xmlns:msink="http://schemas.microsoft.com/ink/2010/main" type="inkWord" rotatedBoundingBox="32819,18744 30053,19320 29718,17711 32484,17134"/>
              </emma:interpretation>
              <emma:one-of disjunction-type="recognition" id="oneOf0">
                <emma:interpretation id="interp0" emma:lang="" emma:confidence="0">
                  <emma:literal>fire</emma:literal>
                </emma:interpretation>
                <emma:interpretation id="interp1" emma:lang="" emma:confidence="0">
                  <emma:literal>free</emma:literal>
                </emma:interpretation>
                <emma:interpretation id="interp2" emma:lang="" emma:confidence="0">
                  <emma:literal>fine</emma:literal>
                </emma:interpretation>
                <emma:interpretation id="interp3" emma:lang="" emma:confidence="0">
                  <emma:literal>fringe</emma:literal>
                </emma:interpretation>
                <emma:interpretation id="interp4" emma:lang="" emma:confidence="0">
                  <emma:literal>fife</emma:literal>
                </emma:interpretation>
              </emma:one-of>
            </emma:emma>
          </inkml:annotationXML>
          <inkml:trace contextRef="#ctx0" brushRef="#br0">25416 9762 459 0,'0'0'76'0,"0"0"-10"0,0 0-18 0,0 0-14 16,0 0-4-16,0 0-3 0,0 0-3 16,0 0-5-16,0 0-5 0,33 20-2 15,0-9-2-15,6-2-2 0,10-1 0 16,13-8-2-16,15 0-1 0,16 0 0 15,17-5 2-15,22-9 1 0,21-2 6 0,17-3 4 16,14 0 0-16,5 0-2 0,-4 1-4 16,-11 3-3-16,-14-2-2 0,-22 6-4 15,-18 0-2-15,-20 1-1 16,-19 2-4-16,-18-1 4 0,-18 4-1 0,-15 3 1 16,-12 1 0-16,-10-2-2 0,-1 3 2 15,-7 0-4-15,0 0 0 0,0 0-2 16,0 0-4-16,-16 0-4 0,-11 0-4 15,-8 9-7-15,-1-1-13 0,-2 2-30 16,1-2-111-16,-2-4-143 0</inkml:trace>
          <inkml:trace contextRef="#ctx0" brushRef="#br0" timeOffset="1022.9088">26671 10327 556 0,'0'0'54'16,"0"0"-10"-16,0 0-16 0,0 0-8 15,0 0 1-15,0 0-3 0,0 0 2 0,0 0-2 16,0 0 2-16,-75-22-2 0,36 55-2 16,1 9-5-16,2 9-1 0,3 2-4 15,7 2 1-15,7-1-2 0,10-4 0 16,9-7 1-16,9-2 2 0,15-10 0 16,10-9 0-16,9-8-2 0,8-12-2 0,1-2 0 15,4-13-1 1,-5-17-2-16,-7-7-1 0,-10-12 1 0,-8-6-3 15,-14-3 2-15,-12-3 0 0,-5 7 0 16,-16 6-3-16,-10 8 3 16,-8 16-1-16,-7 9-1 0,-3 11 0 0,-7 4-9 0,1 6-11 15,2 10-19-15,9 5-28 0,7 2-87 16,10 5-160-16</inkml:trace>
          <inkml:trace contextRef="#ctx0" brushRef="#br0" timeOffset="475.9147">25754 10579 614 0,'0'0'65'0,"0"0"-14"0,0 0-14 16,-117 107-12-16,103-87-8 0,8 1-1 15,6-1-5-15,2-4-1 0,7-1 2 0,10-8-5 16,13-7 0-16,2-10-3 0,17-9-2 16,-4-10 0-16,-3-4-1 0,-7-7 1 15,-5-4-1-15,-11-6 1 16,-12-1-1-16,-9-5 3 0,-11-3-3 0,-20 1 0 16,-11 4 0-16,-8 3 1 0,-13 13-1 0,-3 10 1 15,-5 12-1-15,0 13 0 16,4 3-1-16,2 14-1 0,13 3-5 15,8 5-11-15,11 0-18 0,10-4-40 16,14 4-96-16,5-8-154 0</inkml:trace>
          <inkml:trace contextRef="#ctx0" brushRef="#br0" timeOffset="3290.8454">27925 9632 776 0,'0'0'45'0,"0"0"-11"0,0 0-14 15,0 0-4-15,106 130-9 0,-100-82-2 16,-6 8-2-16,0-2-1 0,-13 2 3 16,-11 2-5-16,-5-5 3 0,-8-5-6 15,-1-4-6-15,1-5-9 0,-3-14-30 16,4-4-66-16,-1-13-211 0,13-4-14 16</inkml:trace>
          <inkml:trace contextRef="#ctx0" brushRef="#br0" timeOffset="2392.9047">27247 10009 190 0,'0'0'59'0,"0"0"-1"0,0 0-2 16,0 0-5-16,0 0-3 0,0 0-4 0,0 0-5 16,0 0-2-16,0 0-2 0,0 0-4 15,-24-30-6-15,24 27-7 0,-2 1-3 16,-1 0-3-16,2-1-3 0,-2 2 1 16,3-1-1-16,-2-1-1 0,2 1 0 15,-3-1-4-15,3 2 0 0,0-1 2 16,0-6 1-16,0 0 3 0,9-3-1 15,8-5-1-15,-7 10 1 0,8-1-2 0,-7 1 0 16,-5 4-2-16,7-3-1 16,-5 3 1-16,-2 0 0 0,12 2 1 0,-9 0-3 15,7 0 2-15,10 0 0 0,-2 4-1 16,2 3 1 0,-2 3 0-16,-2 1-1 0,-2 5-1 0,-2 1 0 0,-8-6-3 15,-5 10 1-15,-5 3 0 0,-15 2 0 16,-14 7-2-16,-8-1 2 0,-2-6-6 0,-2-1 1 15,6-8 0-15,8-4-1 0,14-6 2 16,7-3 1-16,6-4-2 0,0 0 0 16,0 0 2-16,1 0 1 15,20-2 1-15,9-7 5 0,8-1-2 0,0 1 2 16,1 2 0-16,-2 3-1 0,1 0 2 16,-11 2 0-16,-9 2-1 15,-9 0-1-15,-9 0-2 0,0 0-3 0,0 6 3 16,-9 11-1-16,-14 7 0 0,-10 8 0 15,-6-7-1-15,-6-3 1 0,2-1-1 0,0-4 0 16,4-1-3-16,2-5-2 0,11-5-3 16,1-4-8-16,2-2-12 0,2-7-23 15,0-5-52-15,6-13-209 0,10 1-12 16</inkml:trace>
          <inkml:trace contextRef="#ctx0" brushRef="#br0" timeOffset="3018.2513">26949 9804 576 0,'0'0'58'0,"0"0"-4"16,0 0-16-16,0 0-17 0,0 0-3 15,0 0 0-15,0 0 2 0,0 0-3 16,-77 116 0-16,58-67-5 0,1 5 0 15,7 4-1-15,8-11-6 0,3 2 2 16,6-8-6-16,15-6-2 0,5-10-2 0,7-1-8 16,8-14-22-16,1-8-42 0,3-2-113 15,1-6-140-15</inkml:trace>
          <inkml:trace contextRef="#ctx0" brushRef="#br0" timeOffset="3804.7982">27433 10691 810 0,'0'0'43'0,"0"0"-5"0,0 0-14 15,0 0-8-15,0 0-6 0,0 0-2 0,0 0-4 16,2 118-3-16,-2-74-3 0,-2-1-5 16,-5 0-21-16,2-3-70 0,-1-14-232 15,5-6-29-15</inkml:trace>
        </inkml:traceGroup>
      </inkml:traceGroup>
    </inkml:traceGroup>
    <inkml:traceGroup>
      <inkml:annotationXML>
        <emma:emma xmlns:emma="http://www.w3.org/2003/04/emma" version="1.0">
          <emma:interpretation id="{2F0CB527-E4D3-47C9-A830-84B026424380}" emma:medium="tactile" emma:mode="ink">
            <msink:context xmlns:msink="http://schemas.microsoft.com/ink/2010/main" type="paragraph" rotatedBoundingBox="33629,17223 20374,19582 19723,15923 32977,135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C03B50-D7D3-4FA2-856B-32928A6046BE}" emma:medium="tactile" emma:mode="ink">
              <msink:context xmlns:msink="http://schemas.microsoft.com/ink/2010/main" type="line" rotatedBoundingBox="33629,17223 21990,19295 21529,16704 33168,14633"/>
            </emma:interpretation>
          </emma:emma>
        </inkml:annotationXML>
        <inkml:traceGroup>
          <inkml:annotationXML>
            <emma:emma xmlns:emma="http://www.w3.org/2003/04/emma" version="1.0">
              <emma:interpretation id="{7B0B4186-D184-41D8-AE0D-6A3B459E87EE}" emma:medium="tactile" emma:mode="ink">
                <msink:context xmlns:msink="http://schemas.microsoft.com/ink/2010/main" type="inkWord" rotatedBoundingBox="33254,17047 28915,17819 28495,15464 32835,14692"/>
              </emma:interpretation>
              <emma:one-of disjunction-type="recognition" id="oneOf1">
                <emma:interpretation id="interp5" emma:lang="" emma:confidence="0">
                  <emma:literal>see</emma:literal>
                </emma:interpretation>
                <emma:interpretation id="interp6" emma:lang="" emma:confidence="0">
                  <emma:literal>te</emma:literal>
                </emma:interpretation>
                <emma:interpretation id="interp7" emma:lang="" emma:confidence="0">
                  <emma:literal>se</emma:literal>
                </emma:interpretation>
                <emma:interpretation id="interp8" emma:lang="" emma:confidence="0">
                  <emma:literal>ie</emma:literal>
                </emma:interpretation>
                <emma:interpretation id="interp9" emma:lang="" emma:confidence="0">
                  <emma:literal>ee</emma:literal>
                </emma:interpretation>
              </emma:one-of>
            </emma:emma>
          </inkml:annotationXML>
          <inkml:trace contextRef="#ctx0" brushRef="#br0" timeOffset="-5409.8474">25888 8643 544 0,'0'0'51'0,"0"0"-11"0,0 0-10 0,0 0-4 16,0 0-2-16,-118-53-1 0,90 56 0 16,-7 11-4-16,2 14 2 0,0 4 0 15,2 9-3-15,5 4 0 0,3 2-7 16,8-1-3-16,8-2-1 0,7-4 0 15,10-7 1-15,16-3 0 0,9-12-1 16,8-7-1-16,7-8-2 0,2-3-1 0,1-15-1 16,-2-10 0-16,-7-10 1 0,-4-6 0 15,-10-11 2-15,-9-8 0 0,-10-6-1 16,-10-5-1-16,-1-4 0 0,-12 5-3 16,-9 2 2-16,-7 7-1 0,-7 9-1 15,-7 10 0-15,-9 9-6 0,-11 12 0 0,-8 10-5 16,-11 11-8-16,-8 8-18 15,3 13-61-15,-1 6-223 0,9 6-27 16</inkml:trace>
          <inkml:trace contextRef="#ctx0" brushRef="#br0" timeOffset="-3554.1085">26782 8537 500 0,'0'0'59'0,"0"0"-5"0,0 0-11 0,0 0-12 16,0 0-4-16,0 0 2 0,0 0-2 16,9-124 1-16,-7 118-4 0,-1-1-3 15,2 0-2-15,-3 7-4 0,0-2-5 16,0 2-5-16,0 0-2 0,2 0-3 15,-2 0 1-15,0 2 1 0,0 20 2 0,0 10 2 16,0 9 1-16,0 1 2 0,0 2-1 16,0 2-2-16,0 4 1 15,3-4-5-15,-2 0 1 0,2-2-2 16,-3-13-1-16,0-2 0 0,2-10 0 0,-2-10-3 16,0-1 1-16,0-8-5 0,0 0-6 15,0 0-12-15,0 3-28 0,0-3-55 16,0 0-209-16,0-20-20 0</inkml:trace>
          <inkml:trace contextRef="#ctx0" brushRef="#br0" timeOffset="-3210.1733">26367 8451 633 0,'0'0'49'0,"0"0"2"0,0 0-4 16,0 0-7-16,0 0-12 0,0 0-5 0,0 0-6 15,146 2-7-15,-69-2-4 0,8 0-2 16,9 0-3-16,2-2 1 16,0-2-3-16,-6 2-2 0,-9 2-2 15,-7-3-8-15,-15 3-15 0,-17 0-17 0,-18 0-28 16,-6 7-59-16,-14-3-176 0,1 0 5 16</inkml:trace>
          <inkml:trace contextRef="#ctx0" brushRef="#br0" timeOffset="-2033.1645">27647 8345 453 0,'0'0'72'16,"0"0"-18"-16,0 0-13 0,0 0-3 0,0 0-2 16,0 0 0-16,0 0-2 0,0 0-3 0,0 0-1 15,0 0-8-15,13-71-5 16,-7 60-4-16,-3 4-6 0,2 3 0 15,-5 4-1-15,0-2-1 0,0 2-1 16,1-2 0-16,2 0-2 0,-3-1 0 0,2 1-1 16,-2-1 1-16,3 3 0 0,-3-3 0 15,1 0-5-15,2-7 4 0,-1 2-4 16,2-5 4-16,1 0 1 0,-1 2 0 16,1-1 1-16,1 1 0 0,-2-4 1 15,-1 9 1-15,2 1-1 0,-4-1-1 0,1-1 1 16,1 1 0-16,-2-1-1 15,-1 7 1-15,0-1-2 0,0 1 0 16,3-3 0-16,-3 0-1 0,2 1 1 16,-2 1 0-16,0-1 0 0,3-3-1 0,-3 4 0 15,0-1 1-15,1-1-1 0,-1 3-1 16,0-2 0-16,3 2 1 0,-3 0-2 16,0 0 0-16,0 0 0 0,0 16-1 15,-9 10 1-15,-4 9 2 0,-5-1 3 16,-2 0-3-16,1 3 3 0,-4-2-3 0,4-4-2 15,4-3 1-15,2-6 0 0,6-1 1 16,2-8-2-16,2-4 1 0,2 9 0 16,1-9-1-16,0 6 1 15,1 4-1-15,8-8 1 0,5 3 1 0,-3-7-2 16,7-6 1-16,6 2-1 0,3-3 0 16,3-3 0-16,-2-5 1 0,-1-6-1 15,-4-2 0-15,-2-2-1 0,-1-6 0 16,-2 3 1-16,-3-1-1 0,-3 5 3 15,-2-2-2-15,-2 6 1 0,-7 7 0 0,4-9-1 16,-4 8 1-16,-1 0 1 0,3 1-1 16,-3 6 1-16,0 0 1 0,0 0-2 15,0 0 1-15,-3 11 0 16,-7 10 0-16,-4 12 1 0,1 7 1 0,2 5-2 16,1 0 1-16,-2 6-3 0,-1 3 1 15,0-1-1-15,-1-2 0 0,1-3-4 16,-1-6-3-16,4-6-14 0,1-9-29 15,4-15-112-15,5-3-175 0,-9-12-16 16</inkml:trace>
          <inkml:trace contextRef="#ctx0" brushRef="#br0" timeOffset="-1621.5782">27367 8057 412 0,'0'0'56'0,"0"0"4"16,0 0-11-16,0 0-2 0,0 0 0 15,0 0-1-15,0 0-2 0,-60 144-9 16,55-82-5-16,5 4-11 0,0 2-6 15,0-1-5-15,0-5-6 0,9-5 0 0,5-4-4 16,1-8-4-16,4-6-11 0,-5-12-20 16,4-12-38-16,5-4-126 0,1-11-116 15</inkml:trace>
          <inkml:trace contextRef="#ctx0" brushRef="#br0" timeOffset="-3017.9733">26477 9091 753 0,'0'0'54'0,"0"0"-5"16,0 0-13-16,0 0-15 0,0 0-6 15,0 0-1-15,164-7-8 0,-98-6-3 16,11-2-5-16,7-2-2 0,2 0-4 15,-1-2-15-15,-2 4-44 0,-11-7-251 16,-3 8-40-16</inkml:trace>
          <inkml:trace contextRef="#ctx0" brushRef="#br0" timeOffset="-1420.8589">28143 8109 763 0,'0'0'16'16,"0"0"0"-16,69 137 7 0,-56-80-9 15,-2 7-3-15,-7 1-1 0,-4 4-5 16,-1 1-2-16,-13-3-2 0,-5-2 0 16,-7-4-2-16,2-6-2 0,0-8-9 15,0-3-20-15,0-9-51 0,6-11-200 0,-2-11-46 16</inkml:trace>
          <inkml:trace contextRef="#ctx0" brushRef="#br0" timeOffset="-1059.7974">28189 9020 770 0,'0'0'31'0,"0"0"-1"0,0 0-11 16,0 0-8-16,142-2-4 0,-111 13-4 15,-5 2-2-15,-5 5-2 0,-9-2-1 0,-8 3 5 16,-4 5-4-16,0-3 5 0,-1-2-3 16,-10-2 0-16,4-6 2 0,2-6 0 15,4 3 1-15,1-8 2 0,0 0 0 16,0 0 1-16,1 0-2 0,22 0-3 16,7-16-6-16,17-11-20 0,7-8-80 15,0-11-217-15,7-5-34 0</inkml:trace>
          <inkml:trace contextRef="#ctx0" brushRef="#br0" timeOffset="-6792.0472">24850 8879 763 0,'0'0'36'0,"0"0"-4"0,0 0-8 16,0 0-8-16,0 0-2 0,-105 115-5 16,68-60-2-16,-9 5 1 0,-3 4-5 15,-2 0 2-15,-2-2-6 0,2-3-6 16,3-2-25-16,3-9-136 0,3-9-165 0,0-21-26 15</inkml:trace>
          <inkml:trace contextRef="#ctx0" brushRef="#br0" timeOffset="-6970.4647">24464 8932 760 0,'0'0'47'0,"0"0"-6"0,0 0-13 16,0 0-11-16,0 0-6 0,135 34-1 15,-106-10-4-15,-1 4-1 0,1 3-2 16,3 7-1-16,-4-2 2 0,2 3-5 0,-3 1 2 16,-3-5-5-16,-1-4-5 0,-11-7-10 15,0-3-15-15,-2 5-23 0,-5-11-52 16,1 3-202-16,-3-10-17 0</inkml:trace>
          <inkml:trace contextRef="#ctx0" brushRef="#br1" timeOffset="-108141.8996">25028 7375 850 0,'0'0'18'0,"0"0"0"15,0 0-3-15,0 0-10 0,0 0-3 16,0 0-1-16,0 0 0 0,0 0-3 15,16 154-4-15,-13-104-18 0,-3-6-33 0,2-11-145 16,1-5-132-16</inkml:trace>
        </inkml:traceGroup>
        <inkml:traceGroup>
          <inkml:annotationXML>
            <emma:emma xmlns:emma="http://www.w3.org/2003/04/emma" version="1.0">
              <emma:interpretation id="{41D3752C-FAB4-44F0-BFE2-91EED7109DD8}" emma:medium="tactile" emma:mode="ink">
                <msink:context xmlns:msink="http://schemas.microsoft.com/ink/2010/main" type="inkWord" rotatedBoundingBox="28894,17747 22091,18958 21737,16968 28540,15757"/>
              </emma:interpretation>
              <emma:one-of disjunction-type="recognition" id="oneOf2">
                <emma:interpretation id="interp10" emma:lang="" emma:confidence="0">
                  <emma:literal>forefoot</emma:literal>
                </emma:interpretation>
                <emma:interpretation id="interp11" emma:lang="" emma:confidence="0">
                  <emma:literal>toreros:</emma:literal>
                </emma:interpretation>
                <emma:interpretation id="interp12" emma:lang="" emma:confidence="0">
                  <emma:literal>forereef</emma:literal>
                </emma:interpretation>
                <emma:interpretation id="interp13" emma:lang="" emma:confidence="0">
                  <emma:literal>torero:</emma:literal>
                </emma:interpretation>
                <emma:interpretation id="interp14" emma:lang="" emma:confidence="0">
                  <emma:literal>forereef,</emma:literal>
                </emma:interpretation>
              </emma:one-of>
            </emma:emma>
          </inkml:annotationXML>
          <inkml:trace contextRef="#ctx0" brushRef="#br0" timeOffset="-7504.228">23237 9624 777 0,'0'0'30'16,"0"0"1"-16,0 0-7 15,0 0-14-15,0 0-8 0,119 5-3 0,-116 12 0 16,-3 12 0-16,-7 5 1 0,-13 15 0 16,-4-2 2-16,-3-2-2 0,3-2 3 15,3-6 1-15,7-12 2 0,5-1 2 16,5-10 2-16,4 1 2 0,10 0 0 15,14-9-2-15,12-3-6 0,11-3-2 16,6-17-2-16,8-5-8 16,4-5-9-16,1-9-43 0,0-3-164 0,-7-13-120 0</inkml:trace>
          <inkml:trace contextRef="#ctx0" brushRef="#br0" timeOffset="-8475.2946">23515 8210 765 0,'0'0'55'16,"0"0"-6"-16,0 0-16 0,0 0-15 15,0 0-9-15,0 0-1 0,0 0-3 16,127-33-2-16,-112 57 4 0,-6 10-6 15,-8 3 5-15,-1 7-6 0,0 7-1 16,-1 2 1-16,-8 1-1 0,-5 2 1 0,4-1-4 16,-7-4-2-16,5-5-8 0,-1-8-10 15,2-14-21-15,3-9-30 0,7-9-127 16,1-6-130-16</inkml:trace>
          <inkml:trace contextRef="#ctx0" brushRef="#br0" timeOffset="-8706.2531">23511 8166 672 0,'0'0'50'0,"0"0"-11"15,0 0-16-15,0 0-10 0,0 0-6 16,0 0 1-16,0 0-5 0,0 0 3 16,0 0-5-16,-98 139 2 0,70-99 0 15,-1-5 1-15,3-2 0 0,4-4 2 16,4-9 0-16,9-9-1 0,4-5 1 0,5-6 0 15,-1 0-1-15,1 0 3 0,0 0 0 16,19 0 1-16,13 0-1 0,10-6-2 16,3-7-2-16,2-2-1 15,-1 1-1-15,-4 3-1 0,-13 2-2 0,-11 5-6 16,-9 4-7-16,-4 0-15 0,-1 0-30 16,-2 8-79-16,-2 9-181 0,-6 2-10 15</inkml:trace>
          <inkml:trace contextRef="#ctx0" brushRef="#br0" timeOffset="-7904.9104">23959 8018 833 0,'0'0'10'16,"0"0"2"-16,77 170 3 0,-64-97-9 16,-5 6 1-16,-8 6-4 0,-9 1-5 15,-15 4 3-15,-10-2-4 0,-8-5-1 0,-4-9-10 16,-5-7-14-16,-2-8-41 15,2-13-148-15,0-14-109 0</inkml:trace>
          <inkml:trace contextRef="#ctx0" brushRef="#br0" timeOffset="-8088.3263">23219 7998 542 0,'0'0'32'16,"0"0"-3"-16,0 0-4 0,0 0-5 15,-114 86 2-15,85-35 4 0,1 6-4 0,1 10 2 16,3 3-7-16,6 3-2 0,7-1 3 16,7 1-7-16,4-1 1 0,13-7-6 15,11-5-2-15,9-9-6 0,5-11-5 16,5-16-22-16,4-10-39 0,0-14-172 16,4-7-83-16</inkml:trace>
          <inkml:trace contextRef="#ctx0" brushRef="#br0" timeOffset="-13287.0572">21161 9100 567 0,'0'0'65'0,"0"0"-9"0,0 0-12 16,0 0-1-16,0 0-8 16,0 0-7-16,0 0-3 0,0 0-7 0,0 0 0 15,0 0 2-15,11 11-5 0,31-2-4 16,6-7-2-16,9-2-6 0,9 0-1 16,5-3 1-16,-1-7-3 15,0 1 0-15,-13 1-4 0,-6 3-6 0,-18 2-4 16,-5 1-12-16,-10 0-24 0,-10 2-47 0,1 0-151 15,-9 0-86-15</inkml:trace>
          <inkml:trace contextRef="#ctx0" brushRef="#br0" timeOffset="-12034.1497">22525 8660 556 0,'0'0'69'0,"0"0"-3"16,0 0-17-16,0 0-14 0,0 0-10 15,0 0-5-15,0 0-3 0,0 0-2 16,0 0-3-16,43-46-1 0,-28 39 0 0,8-1-3 16,1 2-1-16,-8 1-2 0,5-4-1 15,-5 7-1-15,2-2 0 0,9-3 0 16,-5-1-1-16,8 0 1 0,-7 3 0 16,-2-1-1-16,1 0 0 0,-7 1-1 15,2 0 0-15,-11 5 0 0,-6 0-1 0,0-1 1 16,0 1 1-16,3 0-1 0,-2 0 0 15,-1 0 0-15,0 0-1 16,0 0 0-16,0 0 1 0,-6 0-1 16,-10 0 1-16,-5 4-1 0,-2 4-1 0,-8 3 2 15,2 0 0-15,1-1 0 0,-2 3 0 16,-4-2-2-16,-2 4 0 0,2 2 2 16,-4 7-2-16,-2 1 2 0,2-1-1 15,3 3 0-15,2-2 0 0,5-4 1 16,8-3-2-16,4 0 1 0,5 2 0 0,5-7 1 15,-1 12 0-15,5-10 2 16,-1 4-3-16,3-2 1 0,0 2 0 0,0 1-1 16,0-3 2-16,3 7 0 15,2-10 0-15,2 6 0 0,5-5 1 0,2-1-1 16,5 4 1-16,5-1-1 0,5 3 4 16,4 2-3-16,3 2 3 0,2 0-4 15,-2 6 0-15,1-3 0 0,-1 8-2 16,-1-1 0-16,-3-1 0 0,-5 2 0 15,-6-3 0-15,-5-2 0 0,-10 2 1 0,-6-6-1 16,-4-1 2-16,-19 2-3 0,-10-4 0 16,-9-1 2-16,-8-2-3 0,-10-7 2 15,-1-3 0-15,-6-10-2 0,6 0 4 16,5-16-2-16,10-8-2 0,17-10 2 16,14-7-2-16,15-3 0 0,5-7-1 15,20-5-1-15,13 4-1 0,7 1-2 16,3 2-6-16,0 6-5 0,3 5-25 15,0 4-56-15,0 1-225 0,2 8-32 16</inkml:trace>
          <inkml:trace contextRef="#ctx0" brushRef="#br0" timeOffset="-13094.0253">21405 8793 866 0,'0'0'45'0,"0"0"-8"0,0 0-14 15,0 0-15-15,0 0-4 0,0 0-1 0,0 0 1 16,0 0 2-16,0 0-5 0,18 120-2 16,-9-64 0-16,-2 2-3 0,-4 2 3 15,-3 6-9-15,0 0-20 0,-12 0-69 16,-6-3-235-16,-10-17-39 0</inkml:trace>
          <inkml:trace contextRef="#ctx0" brushRef="#br0" timeOffset="-17377.8308">17323 9506 317 0,'0'0'63'16,"0"0"-2"-16,0 0-14 0,0 0-5 15,0 0 2-15,0 0-5 0,0 0-3 16,0 0-4-16,0 0-3 0,0 0-3 16,-71 0-5-16,91 0-4 0,10-4-2 0,11 0-3 15,2 1 0-15,5 3 0 16,8 0-2-16,4 0 0 0,8 0-1 15,7 0-2-15,9 0 2 0,14 0-1 16,7 0-1-16,14-8 2 0,12-3-3 0,10-2-2 16,9-3 1-16,2 2-2 0,3 3 0 15,-3 0 1-15,-11 2 1 0,-6 3-2 16,-14 1 3-16,-10 0 0 0,-12 2-1 16,-10-3 1-16,-11 4-3 0,-9 0 1 15,-13 2-3-15,-19 0-1 0,-16 0-1 0,-9 0 1 16,-12 0-4-16,0-1 0 0,0 1 0 15,2 0-2-15,1 0-3 16,-3-3-6-16,0 3-17 0,0 0-26 16,0-7-89-16,-17-1-175 0,-7-6-10 0</inkml:trace>
          <inkml:trace contextRef="#ctx0" brushRef="#br0" timeOffset="-14284.171">20197 9493 805 0,'0'0'15'0,"0"0"5"16,38 143-2-16,-38-83-6 0,-6 4-8 15,-14 2-1-15,-11 3-4 0,-4-3-1 16,-5-4-4-16,-2-4-14 0,1-12-16 0,0-7-41 15,2-12-233-15,6-6-16 0</inkml:trace>
        </inkml:traceGroup>
        <inkml:traceGroup>
          <inkml:annotationXML>
            <emma:emma xmlns:emma="http://www.w3.org/2003/04/emma" version="1.0">
              <emma:interpretation id="{A73BAA05-0096-477E-BC25-23E6EE5D354E}" emma:medium="tactile" emma:mode="ink">
                <msink:context xmlns:msink="http://schemas.microsoft.com/ink/2010/main" type="inkWord" rotatedBoundingBox="33629,17223 21990,19295 21583,17005 33221,14933"/>
              </emma:interpretation>
            </emma:emma>
          </inkml:annotationXML>
          <inkml:trace contextRef="#ctx0" brushRef="#br0" timeOffset="-14865.8712">19488 9603 451 0,'0'0'80'0,"0"0"-21"16,0 0-20-16,0 0-13 0,0 0-8 16,0 0-3-16,0 0-2 0,0 0 1 15,0 0-2-15,0 0-2 0,-24 0-1 16,21 0 1-16,1 0-3 0,-1 0 1 15,2 0 1-15,-2 0-2 0,1 0 3 0,2 0-1 16,-3 0 1-16,3 0 0 0,-1 0 1 16,1 0-2-16,0-2 0 0,0 2-2 15,0-5 1-15,15 4-1 0,9-4 1 16,7 5 1-16,4 0-3 0,-2 2 0 16,-1 9-3-16,-4 7-1 0,-5 7-1 15,-4 2 0-15,-8 2-1 0,-8 6 0 16,-3-1-1-16,-9-1 1 0,-14-2 0 15,-2-2 0-15,-5-5-1 0,-3-4 1 16,3-3-2-16,7-6 1 0,9-7 0 0,8 3-3 16,6-7 3-16,-3 0-1 0,3 0 0 15,0 0 2-15,9 0-1 0,14-11 0 16,9-5 1-16,1 6 2 0,4 3 0 16,1 3 1-16,-13 0-1 0,2 4-1 15,-9 0-2-15,-10 0 1 0,4 4 0 0,-11 0-1 16,-1 12 2-16,-10 4-1 15,-17-1 0-15,-11 8 1 0,-4-4-3 0,-6-2 0 16,-3-3-2-16,-3 0-3 16,0-2 2-16,4-10-17 0,13-1-12 0,13-3-32 15,2-2-91-15,13 0-161 0</inkml:trace>
          <inkml:trace contextRef="#ctx0" brushRef="#br0" timeOffset="-15768.6611">18841 10102 462 0,'0'0'81'0,"0"0"-14"0,0 0-22 0,0 0-7 16,0 0-4-16,0 0-6 0,0 0-5 16,0 0-3-16,0 0-4 0,29-90-1 15,-29 81-4-15,-5-4-3 0,1 8-2 16,-8-4-4-16,1 2 0 0,-4 4 0 16,0-2-1-16,-6 5 1 0,-4 0 0 15,8 0-1-15,-8 0 1 0,10 5 0 16,-3-2-1-16,-5 4 2 0,8-3 0 15,-9 6-1-15,1-4 1 0,1 2 0 16,-4 3-2-16,-1 2 2 0,3-1 0 0,2 4-1 16,1 1 4-16,-2 2-6 0,0 2 8 15,4 1-7-15,1 3 1 0,1 1-1 16,4-2-1-16,1-3 3 0,6 1 0 16,4 1 1-16,-1-2-1 0,3 7 1 15,0-2-1-15,6 3 1 0,11 9-1 16,1-3-1-16,3-3-1 0,3 0-1 15,5-8 1-15,2 0-1 0,2-12 0 16,2-1 2-16,-1-5 1 0,1-6-1 16,-2 0-1-16,0-8-1 0,-1-5-1 0,-4-14 2 15,-4-2 0-15,-3-4 1 0,-4-6 1 16,-8-5-3-16,-8-6 0 0,-1 1 0 16,-4-5 0-16,-10 3 0 0,-2 3-7 15,-7 4 4-15,-4 4-5 0,-1 7 4 16,-5 5-2-16,-5 14-1 0,0 0-7 15,-4 7-8-15,5 7-18 0,8 0-28 16,5 5-82-16,11 4-170 0,8-2 12 16</inkml:trace>
          <inkml:trace contextRef="#ctx0" brushRef="#br0" timeOffset="-16477.3838">17941 10231 556 0,'0'0'69'0,"0"0"-15"0,0 0-20 16,0 0-12-16,0 0-4 0,0 0-3 16,0 0-3-16,-131-52 1 0,103 52 0 15,-10 5 0-15,2 8-1 0,6 0 0 16,-3 8 0-16,-3 2-2 0,1 9-1 15,-4 5-2-15,1 6-2 0,-2 4-3 0,2 2 1 16,8 0-2-16,5 0 0 0,10-8 0 16,10-3 3-16,5-10-3 0,23-9 5 15,14-10 1-15,10-9-1 0,10-3 1 16,6-24-4-16,5-11-1 0,-5-5 0 16,-1-8 0-16,-10-11-1 0,-7 0 2 15,-15-5-4-15,-12-3 1 0,-18-3-1 16,-6 1-5-16,-25-1 5 0,-11 4-1 15,-9 7 2-15,-8 13 1 0,-10 10-2 16,-2 14 0-16,0 12 0 0,1 10 0 0,7 6-1 16,6 18-2-16,7 7-4 0,12 8-15 15,13 5-26-15,8 4-69 0,16-1-206 16,1-9-11-16</inkml:trace>
          <inkml:trace contextRef="#ctx0" brushRef="#br0" timeOffset="-14443.9205">19295 9499 520 0,'0'0'53'0,"0"0"-1"15,0 0-9-15,0 0-9 0,0 0 1 16,-130 75-4-16,109-28 1 0,3 7-7 0,4 1-6 16,5 6-3-16,8-4-5 0,1 1-6 15,1-6-2-15,16-2 0 0,2-7-6 16,7-7 1-16,5-7-12 0,7-12-19 16,10-5-25-16,5-12-78 0,11 0-180 15,-2-23-1-15</inkml:trace>
          <inkml:trace contextRef="#ctx0" brushRef="#br0" timeOffset="-14008.864">19682 10460 884 0,'0'0'14'0,"0"0"3"0,0 0 2 16,0 0-11-16,0 0-4 15,-11 159-2-15,4-104-5 0,1 5-2 0,-8 2-6 16,-5 2-22-16,-4-2-48 0,-1-10-245 0,5-5-28 16</inkml:trace>
          <inkml:trace contextRef="#ctx0" brushRef="#br0" timeOffset="-18229.3744">19371 8692 805 0,'0'0'38'0,"0"0"-1"16,0 0-12-16,0 0-13 0,0 0-5 0,0 0-3 15,0 0-1-15,0 0-1 0,0 0 0 16,0 0-1-16,22 88-1 0,-22-39-1 16,0 3-4-16,-4-3-5 0,-8-5-31 15,3-4-91-15,-2-16-194 0,7-8-35 16</inkml:trace>
          <inkml:trace contextRef="#ctx0" brushRef="#br2" timeOffset="-80081.8658">26612 7974 423 0,'0'0'72'0,"0"0"-11"0,0 0-14 16,0 0-10-16,0 0-5 0,0 0-7 15,0 0 0-15,0 0-3 16,0 0-3-16,-73-15-3 0,71 15-1 16,-1 0-4-16,2 0-1 0,-2 0-2 0,1 0-2 15,-1 0 1-15,3 0 1 0,0 0-2 16,0 0 0-16,0 0 0 0,21 0-2 16,8 0 2-16,10-1 0 0,1-1 1 15,5 1 1-15,7-6-2 0,5 6-1 16,4-2-1-16,6-4-2 0,3 4 0 0,4-2 0 15,3 1 0-15,1-1-1 0,-2 1-1 16,0 0 0-16,-6 0 0 0,-4 1 0 16,-4 3 0-16,-2-2 0 15,-1 2 1-15,2 0-2 0,0 0 1 0,-1 0 0 16,1-2 0-16,1 2 1 0,1-2 2 16,2 0-2-16,1 2 3 0,3-3 1 15,-1 3 0-15,-4 0 3 0,-1 0-1 16,-5 0-1-16,-4 0-2 0,-9 0-1 15,-11 0 0-15,-8 0-1 0,-8 3-2 0,-9-3 0 16,0 2-2-16,-9-2 2 0,0 0-4 16,0 0-2-16,0 0-11 0,0 4-25 15,-17-2-105-15,1 1-187 16,-13-3-21-16</inkml:trace>
          <inkml:trace contextRef="#ctx0" brushRef="#br1" timeOffset="-98715.9541">28687 7192 827 0,'0'0'22'0,"0"0"0"0,0 0 2 16,-33 134-12-16,30-87-10 0,3 0-3 15,0 4-11-15,0-2-56 0,-2-4-247 0,-1-12-37 16</inkml:trace>
        </inkml:traceGroup>
      </inkml:traceGroup>
      <inkml:traceGroup>
        <inkml:annotationXML>
          <emma:emma xmlns:emma="http://www.w3.org/2003/04/emma" version="1.0">
            <emma:interpretation id="{B0CE7F8E-4982-4824-941E-DC1F2C1F63D8}" emma:medium="tactile" emma:mode="ink">
              <msink:context xmlns:msink="http://schemas.microsoft.com/ink/2010/main" type="line" rotatedBoundingBox="25062,16596 20049,17744 19651,16004 24664,14856"/>
            </emma:interpretation>
          </emma:emma>
        </inkml:annotationXML>
        <inkml:traceGroup>
          <inkml:annotationXML>
            <emma:emma xmlns:emma="http://www.w3.org/2003/04/emma" version="1.0">
              <emma:interpretation id="{9A34ED56-2FDF-44D8-B682-2B75581A0196}" emma:medium="tactile" emma:mode="ink">
                <msink:context xmlns:msink="http://schemas.microsoft.com/ink/2010/main" type="inkWord" rotatedBoundingBox="24969,16191 20938,17113 20633,15779 24664,14856"/>
              </emma:interpretation>
            </emma:emma>
          </inkml:annotationXML>
          <inkml:trace contextRef="#ctx0" brushRef="#br0" timeOffset="-20302.4278">18437 8625 702 0,'0'0'67'0,"0"0"-11"0,0 0-19 16,0 0-12-16,152-15-8 0,-86 6-8 16,9 2-5-16,3-4-4 0,1 5-7 15,0 2-24-15,-4-3-77 0,-5 3-212 16,-12-8-32-16</inkml:trace>
          <inkml:trace contextRef="#ctx0" brushRef="#br0" timeOffset="-18800.8855">19375 7439 514 0,'0'0'36'0,"0"0"2"16,0 0-8-16,0 0 3 0,0 0 4 0,-42 175-7 15,27-97-7-15,-3 5-4 0,3 3-8 16,-2 0-1-16,2-4 1 0,6-7-9 16,3-11 3-16,6-5-5 0,0-16-3 15,9-8-9-15,2-15-19 0,8-9-54 16,5-11-213-16,8-9-15 0</inkml:trace>
          <inkml:trace contextRef="#ctx0" brushRef="#br0" timeOffset="-21906.4924">18102 8432 533 0,'0'0'65'0,"0"0"-18"0,0 0-12 16,0 0-10-16,0 0-3 0,0 0-4 16,0 0-4-16,0 0-5 15,0 0-1-15,-9-36 1 0,3 31-2 0,-2 0-1 16,-2-1-1-16,-4 1-2 0,4-3 4 16,-4 0 1-16,2 5 3 0,0 0-1 15,-1-5-1-15,2 3-2 0,3 2-1 16,-10 0 0-16,11 0-2 0,-11 1 2 15,-2 0-4-15,-1 2 0 0,5 0 0 0,-5 0-2 16,4 0 2-16,-1 0-1 0,3 0-1 16,6 2 2-16,-7 3-4 0,10-3 4 15,-8 2-2-15,3 1 1 0,1 3 0 16,-2-4 1-16,1 3 0 0,-4 4 1 16,6-1-1-16,-9 5 1 0,3-2-3 15,2 3 1-15,-2 0 0 0,3 1 0 16,1-2 1-16,2-2-2 0,0 6 1 15,3-8-2-15,3-5 1 0,-1 7 1 16,2-7 0-16,-1 1 0 0,3 3 0 0,0-1 0 16,0-1-1-16,0 7 2 0,0 2-1 15,0-3 3-15,3 2-2 0,2-5 0 16,5 4 2-16,-2-6-3 0,7 4 3 16,0 1 1-16,-2-7 0 0,10 2 0 15,-8-6-2-15,3 0-1 0,-2 1 1 0,2-2 0 16,2 0-2-16,-11-2 2 15,8 0 0-15,-10 0-1 0,2 0 0 16,8 0-1-16,-11 0 1 0,0 0 0 16,6-2-1-16,-6 0 0 0,4-7 0 0,2 3-2 15,-1-5 1-15,2-8 0 0,1 2-1 16,2-4 2-16,-2-3-1 0,-2 9 0 16,-2 1 1-16,1-5-1 0,-4 8 1 15,2-8-1-15,-2 8 2 0,-6 4-2 16,4 1 2-16,-5-3 0 0,3 2 1 0,-2 1-3 15,2-2 0-15,-3 8 1 0,0 0 0 16,0-8 0-16,0 0-1 16,0 2-1-16,2-9 0 0,1 9 1 15,-3-4 1-15,1 4 0 0,-1 6 0 0,0-10-1 16,0 2-1-16,0-1-1 0,0-6 3 16,0 9-2-16,0-2 2 0,0-8 0 15,-1 10 0-15,-2 0-2 0,1-7 2 16,-1 6-2-16,2 0 1 0,1 1 2 15,-5 0-2-15,2 1 1 0,2-3 0 0,-6-3-1 16,3 8 1-16,-1-2-1 16,2 1-1-16,-1-3 1 0,-1 3-5 0,1-1 5 15,2 1 0-15,-2-2 0 0,-1 1 2 16,1-1-3-16,-2-7-2 0,3 10 1 16,-2-5 1-16,-1-2 1 0,2 6-1 0,-1-1 1 15,-4-4 0-15,5 5 0 16,-10-4 1-16,4-1-1 0,-1 2 1 15,-2-1-1-15,2 2 0 0,-2 0 0 16,5 4 2-16,-4-3-2 0,5 3 0 0,-11-2-2 16,3 1 1-16,-1 1 1 0,-2 0 0 15,0-2-1-15,-6-1 2 0,8 3-1 16,-10-1 1-16,2-3 1 0,6 3-2 16,-7-4 0-16,-2 6-2 0,10-4 2 15,-10 3-1-15,9-1 1 0,-5 2-1 0,-5 1-1 16,-1 0-2-16,-5 0-6 0,10 0-16 15,0 0-45-15,-2 0-250 16,11 0-41-16</inkml:trace>
          <inkml:trace contextRef="#ctx0" brushRef="#br0" timeOffset="-20857.9175">18787 8232 557 0,'0'0'57'15,"0"0"-8"-15,0 0-17 0,0 0 3 16,0 0-2-16,0 0-1 0,0 0-6 0,0 0-3 16,0 0-7-16,0 0-3 0,-6-99-4 15,6 99-3-15,0-3-1 0,0 3-1 16,0-2 1-16,0 2-1 0,0 0 0 16,0 0 1-16,2 19 5 0,5 13-2 15,-1 5 2-15,-1 6-3 0,-5-1-4 0,0-1 1 16,0 2-3-16,0-3 1 0,0-1-2 15,0-10 1-15,-2-2-1 16,-1-10-1-16,-1-4 1 0,2 3-3 16,-1-9-5-16,2-1-4 0,1-6-14 0,-3 0-25 15,3 0-57-15,-2 0-211 0,-7-2-23 16</inkml:trace>
          <inkml:trace contextRef="#ctx0" brushRef="#br0" timeOffset="-20484.0985">18497 8101 686 0,'0'0'60'0,"0"0"-14"16,0 0-15-16,0 0-7 0,0 0-6 0,0 0-2 15,0 0-1-15,0 0-4 16,134-19 0-16,-77 11-2 0,5 0 0 15,4 2-2-15,-1-1-3 0,-5 0-4 16,-11 6-2-16,-13-2-4 0,-9 3-2 0,-10 0-4 16,-1 3-9-16,-4 5-11 0,-4-1-20 15,-6 7-42-15,-7 4-171 0,-10 7-58 16</inkml:trace>
          <inkml:trace contextRef="#ctx0" brushRef="#br0" timeOffset="-28337.0604">16816 8552 798 0,'0'0'24'0,"0"0"-3"0,0 0-4 16,0 0-8-16,0 0-2 0,-108 119-5 0,65-65 1 15,-9 7-4-15,-2 1-1 0,-1 2-6 16,7-2-17-16,7-7-66 0,8-4-220 16,3-19-26-16</inkml:trace>
          <inkml:trace contextRef="#ctx0" brushRef="#br2" timeOffset="-81170.0059">16731 7807 391 0,'0'0'64'16,"0"0"-14"-16,0 0-8 0,0 0-2 15,-119-13-5-15,104 13-5 0,-3 0-7 16,0 0-5-16,0 0 1 0,3 0 0 16,0 0-3-16,0 0-3 0,-2 3-2 15,2-1-4-15,0 1-1 0,-1-2 2 16,8-1-2-16,1 4 2 0,7-4 1 15,-2 0 1-15,2 0 1 0,-3 0-1 0,1 1-1 16,-1-1 0-16,3 2-3 16,-1-2 1-16,1 3-1 0,0 0-1 0,14-1 0 15,7 1-2-15,10 3 0 0,4-5-1 16,2 3 1-16,8-1 0 0,8 1 0 16,7-2 0-16,8-2 1 0,8 0 0 15,9 0-1-15,5 0-1 0,6-3-1 16,0-5 0-16,4 2 0 0,-3 0 1 0,-1 1 0 15,-1 0-1-15,-2 4 1 0,1-3-1 16,-6 4 0-16,-5 0 1 16,-5 0 0-16,-10 0 0 0,-7 0 2 15,-20 0-1-15,-6 0 0 0,-16 0 0 0,-10 0-1 16,0 0 1-16,-9 0 0 0,0 0-1 16,0 0-1-16,0 0-1 0,3 0-1 15,-3 0-1-15,0 0 0 0,0 0-8 16,-7 5-10-16,-10 5-33 0,-1-4-145 15,-6-2-139-15</inkml:trace>
          <inkml:trace contextRef="#ctx0" brushRef="#br0" timeOffset="-28477.8758">16466 8663 751 0,'0'0'57'0,"0"0"-14"16,0 0-14-16,0 0-12 0,0 0-3 16,0 0-4-16,0 0-2 0,0 0-3 0,0 0-3 15,119 64-2-15,-92-38 2 16,-2 7-2-16,1 0-1 0,0 1-2 15,-4-2-2-15,-2 0-7 0,-2-2-6 16,-5 0-14-16,-2-11-16 0,-2-1-33 0,1-3-83 16,-2-6-146-16</inkml:trace>
          <inkml:trace contextRef="#ctx0" brushRef="#br0" timeOffset="-18623.2033">20148 7475 815 0,'0'0'21'15,"0"0"2"-15,96 128-2 0,-78-71-9 16,-12 11-3-16,-6 6-6 0,-1 4 0 15,-17-3-2-15,-3-1-1 0,-5-5 3 0,-4-5-7 16,-2-4-7-16,4-6-30 0,-2-7-93 16,1-11-190-16,-4-10-22 15</inkml:trace>
          <inkml:trace contextRef="#ctx0" brushRef="#br0" timeOffset="-19265.0536">19620 7713 516 0,'0'0'78'0,"0"0"-19"0,0 0-14 16,0 0-7-16,0 0-5 0,0 0-5 16,0 0-5-16,0 0-3 0,0 0-2 0,0 0-3 15,-7-75-1-15,7 73-3 16,0 2-3-16,0-2-2 0,0-1-5 15,3 3 0-15,-3 0-1 0,0 0-1 16,0 5 2-16,0 19 0 0,0 14-1 0,-8 10-1 16,1-2 0-16,-1-3 2 0,2-3-1 15,3-12 1-15,2-2-2 0,1-7 2 16,0 0-1-16,4 3 0 0,1-9 1 16,8 3 3-16,4-6-3 0,5-7 0 15,10 0 1-15,-2-3-6 0,3 0 4 0,0-9-1 16,0-3 0-16,-1 1 0 0,-4-2 0 15,-8 4 0-15,-5-4 1 16,-3 4-1-16,-8-5 0 0,-2-11 0 16,-2-2 0-16,0-4-1 0,-11 2 3 0,2 10-1 15,2 5 1-15,5 9 0 0,2 5 0 16,-3-2 1-16,3 2-1 0,-6 0 1 16,-4 2 0-16,-4 14 0 0,1 9 0 15,7 4 2-15,-2 4-1 0,2 4 0 16,2 5-1-16,-2 0 0 0,-3 2-3 0,0 0 1 15,-5 4 0-15,-1-5-10 16,-8-2-21-16,1-1-72 0,-2-8-223 16,4-13-25-16</inkml:trace>
        </inkml:traceGroup>
        <inkml:traceGroup>
          <inkml:annotationXML>
            <emma:emma xmlns:emma="http://www.w3.org/2003/04/emma" version="1.0">
              <emma:interpretation id="{C689E96E-0541-442E-8C63-E1FD73834911}" emma:medium="tactile" emma:mode="ink">
                <msink:context xmlns:msink="http://schemas.microsoft.com/ink/2010/main" type="inkWord" rotatedBoundingBox="20225,17703 20049,17744 19892,17057 20067,17016"/>
              </emma:interpretation>
            </emma:emma>
          </inkml:annotationXML>
          <inkml:trace contextRef="#ctx0" brushRef="#br0" timeOffset="-30057.1427">15490 9203 684 0,'0'0'61'16,"0"0"-16"-16,0 0-9 0,0 0-17 16,0 0 1-16,0 0-5 0,0 0-2 15,0 0-2-15,0 0-3 0,0 0-1 16,11-80-1-16,-11 80-1 0,3 0-2 15,-3 0 0-15,1 0 1 0,4 19 4 0,2 9-2 16,-2 10 2-16,0 3-3 0,-4 6 0 16,-1 5-2-16,3 2 1 0,-3 3 1 15,0 4-1-15,0 0 0 0,0-2-2 16,-4-3 0-16,-1-7-2 0,0-14 0 16,2-5-2-16,2-14-2 0,-2-7-8 0,3 0-19 15,-6-9-142-15,-3-9-171 16,-9-24-30-16</inkml:trace>
        </inkml:traceGroup>
      </inkml:traceGroup>
    </inkml:traceGroup>
    <inkml:traceGroup>
      <inkml:annotationXML>
        <emma:emma xmlns:emma="http://www.w3.org/2003/04/emma" version="1.0">
          <emma:interpretation id="{A64F49DC-46DD-4237-999B-B9EB14E14D0C}" emma:medium="tactile" emma:mode="ink">
            <msink:context xmlns:msink="http://schemas.microsoft.com/ink/2010/main" type="paragraph" rotatedBoundingBox="32524,11959 26514,12343 26349,9756 32359,93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83A6A8-DF1D-4DE8-88D7-E2E4625009D1}" emma:medium="tactile" emma:mode="ink">
              <msink:context xmlns:msink="http://schemas.microsoft.com/ink/2010/main" type="line" rotatedBoundingBox="32524,11959 26514,12343 26349,9756 32359,9372"/>
            </emma:interpretation>
          </emma:emma>
        </inkml:annotationXML>
        <inkml:traceGroup>
          <inkml:annotationXML>
            <emma:emma xmlns:emma="http://www.w3.org/2003/04/emma" version="1.0">
              <emma:interpretation id="{96910F43-FA30-4547-B675-6AF3BBAED900}" emma:medium="tactile" emma:mode="ink">
                <msink:context xmlns:msink="http://schemas.microsoft.com/ink/2010/main" type="inkWord" rotatedBoundingBox="32524,11959 31900,11999 31734,9412 32359,9372"/>
              </emma:interpretation>
              <emma:one-of disjunction-type="recognition" id="oneOf3">
                <emma:interpretation id="interp15" emma:lang="" emma:confidence="0">
                  <emma:literal>.</emma:literal>
                </emma:interpretation>
                <emma:interpretation id="interp16" emma:lang="" emma:confidence="0">
                  <emma:literal>'</emma:literal>
                </emma:interpretation>
                <emma:interpretation id="interp17" emma:lang="" emma:confidence="0">
                  <emma:literal>f</emma:literal>
                </emma:interpretation>
                <emma:interpretation id="interp18" emma:lang="" emma:confidence="0">
                  <emma:literal>`</emma:literal>
                </emma:interpretation>
                <emma:interpretation id="interp19" emma:lang="" emma:confidence="0">
                  <emma:literal>/</emma:literal>
                </emma:interpretation>
              </emma:one-of>
            </emma:emma>
          </inkml:annotationXML>
          <inkml:trace contextRef="#ctx0" brushRef="#br1" timeOffset="267927.946">27193 1516 583 0,'0'0'51'0,"0"0"-7"15,0 0-4-15,0 0-4 0,0 0-4 16,112 64 0-16,-77-32-6 0,6 6-1 16,2 4-7-16,5 7-2 0,3 8-5 15,0 12-3-15,-1 7-4 0,0 12 0 16,-7 9-2-16,-2 5 2 0,-7 6 1 15,-2 2-2-15,-6 4 1 0,-7-1 0 0,-7-1-3 16,-7-2 5-16,-5 2-2 0,-12-5 4 16,-12-3 0-16,-10-3-2 0,-8-1 0 15,-1-3-4-15,-5-1 0 0,-3 1-3 16,2-8 0-16,3-5-4 0,-5-9-12 16,0-13-38-16,0-13-276 0,5-15-39 0</inkml:trace>
        </inkml:traceGroup>
        <inkml:traceGroup>
          <inkml:annotationXML>
            <emma:emma xmlns:emma="http://www.w3.org/2003/04/emma" version="1.0">
              <emma:interpretation id="{4A3D22D3-2B5E-4AE6-B3E5-8ED825A2F933}" emma:medium="tactile" emma:mode="ink">
                <msink:context xmlns:msink="http://schemas.microsoft.com/ink/2010/main" type="inkWord" rotatedBoundingBox="31521,11445 29390,11581 29268,9684 31400,9548"/>
              </emma:interpretation>
              <emma:one-of disjunction-type="recognition" id="oneOf4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1" timeOffset="266882.3169">26080 3211 625 0,'0'0'68'0,"0"0"-7"0,0 0-13 15,0 0-12-15,0 0-6 0,0 0-7 16,0 0-6-16,0 0-5 0,0 0-3 16,0 0-2-16,2-24-4 0,-2 24-2 15,0 16 1-15,-6 12 0 0,-3 14 0 16,0 4 2-16,3 5-2 0,-2-3 3 15,7 0-7-15,-2-3 5 0,3-14-4 0,0-2-1 16,0-12 0-16,0-7-5 0,0 1-8 16,0-11-19-16,0 0-31 0,0 0-158 15,4 0-113-15</inkml:trace>
          <inkml:trace contextRef="#ctx0" brushRef="#br1" timeOffset="265978.7586">25754 1723 451 0,'0'0'62'0,"0"0"-21"0,0 0-15 16,0 0-7-16,0 0-1 0,0 0 1 15,0 0 2-15,0 0 1 0,0 0 0 16,-137 99-1-16,107-54-2 0,1 2-5 16,4 11-2-16,2 1-5 0,5 3-1 0,8-4-3 15,4-3 0-15,6-6-3 0,1-7 1 16,17-4-3-16,11-8 0 15,10-3-2-15,8-7-18 0,5-5-34 16,7-6-129-16,-5-9-122 0</inkml:trace>
          <inkml:trace contextRef="#ctx0" brushRef="#br1" timeOffset="266193.4032">26657 1676 799 0,'0'0'5'0,"0"0"2"15,118 103 0-15,-90-53-2 0,-1 10-2 16,-7 4-4-16,-8 6 2 0,-12 0-2 16,-5 1 1-16,-17-5-4 0,-11-3-4 15,-8-8-13-15,1-6-39 0,-7-10-234 16,0-6-28-16</inkml:trace>
          <inkml:trace contextRef="#ctx0" brushRef="#br1" timeOffset="267273.4066">26415 3284 726 0,'0'0'33'15,"0"0"7"-15,0 0-11 0,0 0-13 16,0 0-11-16,0 0-3 0,127-8-1 16,-108 25 0-16,-5-4 0 0,-8 7 1 15,-3 7 4-15,-3 1-3 0,-3 9 7 16,-11-3-4-16,-1-4 4 0,5-11-1 0,2-9 1 15,7-3-2-15,1-7 2 0,0 7-2 16,1 4 1-16,16 0-2 0,8-3-2 16,8-8-1-16,9 0-2 0,5-13-5 15,4-7-9-15,2-5-23 0,-1 2-83 16,-5-1-212-16,-12-3-28 0</inkml:trace>
          <inkml:trace contextRef="#ctx0" brushRef="#br1" timeOffset="265390.1126">26029 1931 579 0,'0'0'53'0,"0"0"-14"16,0 0-11-16,0 0-3 0,0 0-4 0,0 0-2 15,0 0-3-15,0 0-2 0,0 0-4 16,0 0-2-16,-5-3-2 0,5 2-1 16,0 1 0-16,0 0 1 0,-1-3-1 15,1 3 1-15,0 0-1 0,0-3 1 16,0 3 0-16,0 0 0 0,0-1-1 16,0 1 1-16,0-2-2 0,0 2 0 15,0-4 0-15,0 4-3 0,0-1-1 16,0 1 1-16,0-3-2 0,0 3 2 15,0 0 0-15,0 0 0 0,0-3 0 0,0-1-1 16,0 3 0-16,0-2 1 0,0 3 0 16,0 0 1-16,0-5 1 0,0 3-1 15,0 1 0-15,0-1 0 0,0-1-1 16,0 3 1-16,0-3-1 0,1 2 1 16,-1-1-1-16,3 0 0 0,-1-1 0 0,1 1 0 15,-2 0 0-15,1 0-1 16,6-2 0-16,-2-1 1 0,-2 1 2 15,8-1-3-15,-6 3 0 0,8-2 0 16,-1-1-2-16,-7 3 4 0,8-1-1 0,-8 2 0 16,1-3 0-16,1 4 0 0,-1-1-3 15,2 1 3-15,6-2-1 0,3-1 0 16,-12 3 1-16,12 0-1 0,-9 0-1 16,6 0 1-16,0 0 1 0,-2 0-1 15,-1 0 3-15,-8 3-3 0,8 0 1 0,-7 2-2 16,4 5-1-16,-2-1 2 0,-4-5-1 15,2 7 1-15,-4-5-1 0,-1 1 1 16,0 10-2-16,0-6 2 16,0 3 0-16,-6 8-1 0,-4-3 1 0,-8 4 0 15,0-6 0-15,-5-3 0 0,3-2 0 16,2-3 0-16,2 1 0 0,2-3 0 16,1-3 0-16,-1 3 0 0,8-6 0 15,-1 5 0-15,7-6 2 0,0 0-1 16,0 0 0-16,0 0-1 0,0 1-1 0,0-1 1 15,0 0 0-15,0 0 0 0,0 0 1 16,0 0-2-16,9 0 1 0,7-1 0 16,-1-2 0-16,3 0-1 0,8 3 0 15,1 0 1-15,3 7-1 0,-3 4 1 16,-3 4 0-16,-1 2 0 0,-5 0-2 0,-6-4 1 16,0 2 1-16,-6-3-1 15,-6 4 2-15,0 5-2 0,-6-1 2 16,-17 4 0-16,-5-4-2 0,-5-4 1 15,-5-2 1-15,0-7-2 0,-1 0 1 0,2-1 0 16,8-4-2-16,2-1-2 0,9-1-3 16,8 0-4-16,-10 0-9 0,8 0-20 15,1 0-34-15,2 0-107 0,9 0-142 16</inkml:trace>
          <inkml:trace contextRef="#ctx0" brushRef="#br1" timeOffset="257672.6675">24861 2771 330 0,'0'0'66'0,"0"0"-11"0,0 0 0 15,0 0-4-15,0 0-2 0,0 0-7 0,0 0-8 16,0 0-6-16,0 0-6 0,-35-15-5 16,35 13-5-16,0-4-1 0,0-7-4 15,11-3 0-15,5-4 0 0,4 4-2 16,-1-1 0-16,4 1 0 0,1 1 0 16,0 2 1-16,0-3 1 0,-9 6 0 0,2-1 0 15,-7 5-2-15,-5 1 1 0,-1 4 1 16,-4 1-1-16,0-2 0 15,0 2-1-15,2 0 0 0,1-3-2 16,-2 3 2-16,-1-2-1 0,3 2-1 0,-3-2 2 16,0 2-2-16,2 0 1 0,-2 0 1 15,0-2-1-15,0 2 0 0,0 0-2 16,0-2 0-16,0 2-1 0,0 0-1 16,0 0 0-16,0 0 1 0,0 0-2 15,-2 0 2-15,-1 0-2 0,-6 0 1 0,3 0 0 16,-7 6 2-16,-1 1-1 15,4-1 0-15,-4 5 0 0,1-6-1 16,-4 6 1-16,5-5 0 0,-4 6 1 16,3-3 0-16,3-1-2 0,-5 8 0 0,6-5 0 15,-3 7 0-15,6-7 0 0,0 2 0 16,-6 8 0-16,7-6 0 0,-2 6 0 16,-2 1 0-16,4-8 0 0,-2 8-1 15,2-9 1-15,1 2 1 0,-1 0 0 16,4 3 0-16,-1 3-1 0,2-2 1 0,0 11-1 15,0-13 1-15,0 11-2 0,0-3 2 16,0-7-1-16,2 4 0 0,2 0 1 16,-2-7-1-16,5 4 0 0,-2-6 1 15,1-2-1-15,1 1 2 0,-5-7-2 16,2 1 1-16,1-4 0 0,-1 3 1 16,1-1 0-16,5 3 1 0,-2-5-1 15,-2 1 0-15,0-2-2 0,1-1 0 16,2 0 0-16,-1 0 0 0,8 0 0 15,0 0 0-15,-3-1 0 0,10-9 0 0,-8-1 0 16,-5 3 0-16,5-6 0 0,-1 0 0 16,-2 1 0-16,0-4 1 0,0 0-1 15,-6 6 1-15,3-10-1 16,-3 10-1-16,1 0 1 0,-2-2 1 0,1 2-1 16,-2 0 0-16,-1 5 1 0,0 1-1 15,-3 5 0-15,0 0 1 0,0 0-1 16,0 0 1-16,3-3-1 0,-3 2 0 0,0-2 0 15,0-5-1-15,0-3 1 16,0 2 0-16,0 3-1 0,0 6 1 0,0-2 0 16,0 2-1-16,0-5 1 0,0 5-1 15,0-3 1-15,0 2 0 0,0-3 1 16,0 1-2-16,0 3 1 0,0-3 0 16,0 3 0-16,0-2 2 0,0 2-2 15,0-3 0-15,0 3 0 0,0-2-1 0,0 2 0 16,0 0 1-16,0-1-1 0,0 1 1 15,0 0-2-15,0 0 1 0,0 0 0 16,0 0 0-16,0 0 1 0,0 6 0 16,0 10 0-16,2 0 0 0,5 5 0 15,-5-8 0-15,2 2 0 0,1 0-3 16,-1-1 3-16,1 0 0 0,-1-1 0 16,3 0 1-16,0-3-1 0,-1 0 0 15,3-3 0-15,0 2 0 0,0-1 0 16,0-1 1-16,0-1-2 0,-1 2 1 15,-4-5 0-15,10 4 0 0,-7-4 0 0,5-1 1 16,5 2-1-16,-2-2 1 0,3 3-1 16,-2-5-2-16,2 2 2 0,-3-2 0 15,4 2 0-15,-10-2 1 0,9 0-1 16,-9 0-1-16,0 0 0 0,10 0 1 16,-10 0 1-16,-1 0 1 0,10 0-2 15,-9 0 0-15,0 0 1 0,0 0-1 16,-3 0 1-16,1-2 0 0,-1 0 1 15,0 0-2-15,-6 2 1 0,5-5 2 0,2 4-3 16,-1-2 0-16,8-4 0 0,-8 2-2 16,6-1 2-16,1-1 0 0,-5 0 0 15,4 1 1-15,-7 1 0 0,1 4-1 16,-6 1 2-16,0 0-1 0,3-7 1 16,-2 0 0-16,4 1-1 0,-4 1-1 0,-1 5 0 15,0-1 1-15,0 1-1 0,3-10 3 16,-1 2-3-16,1 0 1 15,-2-6-1-15,2 7-1 0,-1-9 1 16,1 0 1-16,-3 7-1 0,1-6 1 0,-1 7-1 16,0-1-2-16,3-7 2 0,-3 8 1 15,0-3 0-15,0 3 0 0,0-2 0 16,0 1 0-16,0-8 0 0,0-1-1 16,0-2 0-16,0-8-3 0,-4-2 4 15,-1-5-1-15,-2 0 1 0,1 4 1 16,1 8-1-16,1-3 0 0,2 9 1 0,-2-1 0 15,1-1 0-15,1 11 2 16,-2-5-2-16,1 9-1 0,-2-3-1 0,3 3-1 16,2 4 0-16,-4-4 2 0,-1-1-2 15,1 1 1-15,-1-1 0 0,-1-2-3 16,2 3 1-16,-1-3-4 0,1 3-9 16,4 4-17-16,-2-2-56 0,-5 2-234 15,-7 0-36-15</inkml:trace>
        </inkml:traceGroup>
        <inkml:traceGroup>
          <inkml:annotationXML>
            <emma:emma xmlns:emma="http://www.w3.org/2003/04/emma" version="1.0">
              <emma:interpretation id="{8D889DFA-8FC1-4744-9DEB-56EDF3431047}" emma:medium="tactile" emma:mode="ink">
                <msink:context xmlns:msink="http://schemas.microsoft.com/ink/2010/main" type="inkWord" rotatedBoundingBox="28835,11795 26489,11945 26349,9761 28696,9611"/>
              </emma:interpretation>
              <emma:one-of disjunction-type="recognition" id="oneOf5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1" timeOffset="245869.2235">23827 2848 736 0,'0'0'43'0,"0"0"-6"16,0 0-13-16,0 0-8 15,0 0-6-15,0 0-3 0,150 146-4 16,-107-106 0-16,-2 0-4 0,-2-4-1 15,-4-7-5-15,-4 1-8 0,-2-6-14 0,-11-6-21 16,-8-7-25-16,-2-3-43 0,-8-8-155 16,0 0-20-16</inkml:trace>
          <inkml:trace contextRef="#ctx0" brushRef="#br1" timeOffset="245996.5151">24120 2662 812 0,'0'0'8'0,"0"0"3"0,0 0 2 15,0 0 1-15,-128 154-10 0,84-84 1 16,-2 10-6-16,-2 6-2 0,-3 0-23 0,-1 3-77 16,4-10-210-16,8-8-30 0</inkml:trace>
          <inkml:trace contextRef="#ctx0" brushRef="#br1" timeOffset="244903.6711">23252 1773 751 0,'0'0'34'0,"0"0"-2"15,149 105-12-15,-111-51-7 0,-10 13-5 0,-7 6-1 16,-9 6-4-16,-10 0 0 0,-4-1 3 16,-19-3-5-16,-12-5 3 0,-7-6-5 15,-7-8-5-15,-9-7-11 0,1-6-32 16,1-11-121-16,-2-13-153 0</inkml:trace>
          <inkml:trace contextRef="#ctx0" brushRef="#br1" timeOffset="244282.1054">22979 1899 776 0,'0'0'46'0,"0"0"-9"16,0 0-14-16,0 0-12 0,0 0-5 16,0 0-2-16,0 0-1 0,0 0-2 15,0 0 1-15,88 162-3 0,-88-100 1 16,0 2-2-16,0-1 0 0,-4-3 4 0,-5-3-7 15,0-5 0-15,0-7-9 0,1-18-15 16,1 0-19-16,2-9-52 0,4-9-199 16,-8-3-25-16</inkml:trace>
          <inkml:trace contextRef="#ctx0" brushRef="#br1" timeOffset="245429.4616">22804 3482 785 0,'0'0'33'16,"0"0"-5"-16,0 0-7 0,0 0-10 15,0 0-7-15,113-32-1 0,-84 40-2 16,-7 11-1-16,-7 14 1 0,-6 4-1 15,-9 9-1-15,0 8 2 0,-9-1 0 0,-6-4 0 16,0 1 1-16,-1-4 1 0,4-7 2 16,3-11 3-16,6-5 0 0,3-3 2 15,9-6 0-15,15-1-1 0,9-13-2 16,13-2-3-16,10-19-5 0,6-9-2 16,5-8-9-16,-1 1-18 0,-1-1-45 15,-3 7-187-15,-14-3-85 0</inkml:trace>
          <inkml:trace contextRef="#ctx0" brushRef="#br1" timeOffset="244013.5293">22913 1889 637 0,'0'0'68'15,"0"0"-13"-15,0 0-15 0,0 0-11 0,0 0-9 16,0 0-9-16,0 0-4 0,0 0-5 16,0 0 0-16,0 0-1 0,36-16 0 15,-59 56-1-15,-6 6 0 0,-8 3 0 16,-5 1 1-16,0-4-1 0,0-1 1 16,3-10-1-16,5-6 1 0,12-12 1 0,8-8 0 15,10-4 2-15,4-5 3 16,0 0 2-16,4 0 2 0,25 0-3 15,16-3-1-15,12-8-4 0,-1 1-1 16,-4 1-3-16,-5 2-2 0,-8 4-3 0,-12 0-6 16,-6 3-13-16,-4 0-15 0,-11 0-20 15,1 11-25-15,-5-3-103 0,-2 8-121 16</inkml:trace>
          <inkml:trace contextRef="#ctx0" brushRef="#br1" timeOffset="244711.9525">22434 1838 552 0,'0'0'49'15,"0"0"-8"-15,0 0-4 0,-79 148-6 16,71-95 1-16,8 1-6 0,0 2-2 16,17-1-8-16,4-4-5 0,10-5-4 15,7-4-4-15,6-4-5 0,4-5-7 16,1-5-17-16,-1-3-44 0,-4-7-149 0,1-7-98 15</inkml:trace>
          <inkml:trace contextRef="#ctx0" brushRef="#br1" timeOffset="243267.9563">22015 2693 581 0,'0'0'50'0,"0"0"-6"0,0 0-8 16,0 0-6-16,0 0-4 0,0 0-1 0,0 0-7 15,0 0-3-15,0 0-2 0,-33-24-5 16,30 23-2-16,3-1 0 0,0 1-1 16,0-9 3-16,0-4-1 0,9-3 1 15,6-3-1-15,3 0 0 0,2 2-1 16,2 1-1-16,1 0-1 0,1 2 0 0,1-2-1 15,2 2-5-15,0-1 4 0,-1 3-4 16,-6 4 3-16,1 0 2 16,-11 2-3-16,-4 5 2 0,2 0 0 0,-8 2 1 15,0-2 0-15,0 2-2 0,1 0-1 16,2-2 1-16,-1 2 1 0,1-3-1 16,-2 3 3-16,2 0-5 0,-3 0 1 15,0 0 0-15,2 0-2 0,-2 0 2 16,0 0 2-16,0 0-2 0,0 0 1 15,0 0-2-15,-11 5 0 0,-5 8 5 0,-4 2-3 16,0 1 4-16,2 0-5 0,-3-1-1 16,-1 2 1-16,-1-2-1 0,-2 6 2 15,-2-1-1-15,-5 2 0 0,2-2 0 16,-2 2 1-16,4-2-1 0,-1 0 0 16,8 0 0-16,3-7 1 0,5-1-1 0,4 1-1 15,0-2 1-15,3-1 0 0,1-6 0 16,1 10 1-16,2-7-1 0,-1-1 0 15,2 1 0-15,1-1 1 16,0 4 0-16,0-4-1 0,0 9 0 0,0-6 0 16,1 7 1-16,5 3-1 0,3 2 2 15,0-2-2-15,3-2 0 0,-1-1 0 16,4 0 1-16,4 4 0 0,2-5 1 16,-1-2 2-16,-2 3-3 0,2-3 0 15,-1 1-1-15,4 0-1 0,-2 2 1 0,1 2 1 16,2 0 0-16,3-1 0 0,2 3 0 15,-1 2-1-15,3 1-1 16,-1-1 1-16,0 0 0 0,-3-1 2 0,-3 4-3 16,-6-1 0-16,-6 4 0 0,-5 0 0 15,-7 1 4-15,-3 3-2 0,-13-3 3 16,-7 1-3-16,-5-5-2 0,-4-1 1 16,-5-3-1-16,-3-7 1 0,-2-4 1 15,-4-10-1-15,-1 0 1 0,2-13-1 16,3-7 1-16,4-7 0 0,11-3-1 0,12-1 0 15,8-3-3-15,7-2 4 0,13-1-5 16,14-5 3-16,11 0 0 0,6-2-3 16,8 2-5-16,8-5-9 0,6 4-26 15,7 0-79-15,0 2-203 0,2 5-28 16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3:10.926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8B9719B2-258E-4020-A72F-27C6EF6740FA}" emma:medium="tactile" emma:mode="ink">
          <msink:context xmlns:msink="http://schemas.microsoft.com/ink/2010/main" type="inkDrawing" rotatedBoundingBox="17936,1978 18838,1557 18946,1788 18043,2210" semanticType="callout" shapeName="Other">
            <msink:sourceLink direction="with" ref="{44F69A1D-CA7A-4D5E-9227-69E99E667ABC}"/>
          </msink:context>
        </emma:interpretation>
      </emma:emma>
    </inkml:annotationXML>
    <inkml:trace contextRef="#ctx0" brushRef="#br0">13374-5916 632 0,'0'0'24'0,"0"0"3"15,0 0-4-15,0 0 0 0,0 0-4 16,0 0-4-16,0 0-2 0,0 0 1 16,126 124-1-16,-112-109 2 0,1-2-3 15,-6-6 0-15,-5-4 0 0,1 2-1 16,1-5 0-16,3 3 0 0,9-3 0 15,12-3-1-15,6-14-1 0,12-13-2 16,9-6 0-16,9-9-2 0,8-1 0 0,6 0 0 16,1-2 0-16,-2 5-3 0,-8 5 2 15,-14 10-2-15,-13 8 0 0,-17 6-1 16,-12 9-1-16,-8 2-1 0,-7 3-1 16,0 0-2-16,0 0-5 0,5 3-9 15,-4 16-41-15,5 3-254 0,-1 3-40 0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1:45.91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AB1B097-06EA-4AB4-B76B-9BB2911EF420}" emma:medium="tactile" emma:mode="ink">
          <msink:context xmlns:msink="http://schemas.microsoft.com/ink/2010/main" type="inkDrawing" rotatedBoundingBox="15731,6104 17057,4305 18948,5698 17622,7497" hotPoints="18486,5954 17332,7108 16178,5954 17332,4800" semanticType="enclosure" shapeName="Circle"/>
        </emma:interpretation>
      </emma:emma>
    </inkml:annotationXML>
    <inkml:trace contextRef="#ctx0" brushRef="#br0">1016-157 11 0,'0'0'11'0,"0"0"3"16,0 0 10-16,0 0 15 0,0 0 14 16,0 0 10-16,0 0 9 0,0 0 1 0,0 0-2 15,-120-11-11-15,104 5-11 0,1-1-18 16,1 3-10-16,-1 2-5 0,9-1-6 16,-12 1-5-16,9 2-1 0,-9 0-4 15,0 0-2-15,10 0 4 0,-10 0-2 16,9 0 4-16,-9 0 3 0,-1 0 3 0,-1 0 3 15,2 0 1-15,-1 0-3 0,-1 0-1 16,2 0 0-16,0 0-1 16,9 0-2-16,-11 0-3 0,11 0-2 15,-9 0-2-15,-6 2-1 0,9 1 2 0,-9 3-1 16,2 2 2-16,2 5 0 0,-7 0-1 16,6 2-1-16,-3-2 0 0,1 3 0 15,1 0 1-15,1-1-1 0,4-4 1 16,-2 0-1-16,1 1-1 0,1 3 2 15,-8-1-1-15,10-3 2 0,-3 3 0 0,-2-4-1 16,2 5 0-16,-6 2-2 0,3-2 2 16,-2-1 0-16,1 0-1 0,1 1 1 15,0 0-1-15,6-7 0 0,-3 3 1 16,1 0 0-16,4-1 0 0,-4 6 1 16,5-2-1-16,0 4 0 0,0 6 0 15,0 1-1-15,1 1 0 16,-2 4 1-16,4-1-1 0,-5 3 0 0,4 1 0 15,-5 0 1-15,1 0-1 0,1 1 4 16,-1 1-4-16,-1-6 3 0,6 1-3 0,0-10 0 16,0 0 0-16,3 2 0 0,2-9 0 15,-2 8-1-15,1-4 1 0,2-1 0 16,1-1 0-16,2 0 0 0,0 3 0 16,0 1-2-16,0 10 2 0,0-12 0 15,0 15 0-15,0-3 2 0,0-2-2 0,-3 8 1 16,2-2-1-16,-2-11-1 15,1 4 2-15,-1 1-1 0,3-8 1 16,0 10-1-16,0-15 1 0,0 3 0 16,0-2 1-16,5 1-2 0,-2-3 1 0,-2 3-1 15,4 0 1-15,-2-2 0 0,-2 2 0 16,3 0 0-16,-3-1 1 0,2 2-1 16,-1 0 2-16,2 1 0 0,2 5 1 15,-1-10 2-15,2 8-3 0,-1-8-1 16,2 0 0-16,-1 4-1 0,2 1-1 0,-1 1 4 15,1-1-5-15,-3 2 4 0,-2-4-4 16,5 6 2-16,-4-9-1 0,-1 3 0 16,1-3 0-16,-1-1 0 15,-1 4 1-15,2-4-2 0,-1 1 2 0,1-2-1 16,-1 3 0-16,4-3 1 0,-2 0-1 16,3-1-2-16,1 5 2 0,-1-5 0 15,5 4 0-15,1 2 1 0,0 0-1 16,3 2 0-16,2-2 0 0,-2-4 0 15,0 4 0-15,1-3 0 0,-5-2-1 0,1 2 0 16,-2-2 1-16,2-2-1 0,6 2 1 16,-4-2 0-16,2-1 1 0,3 3-1 15,-1-2 0-15,0 1-1 0,0 1 1 16,7 4 0-16,-5 0 0 0,1 1 0 16,-2 0 0-16,-8-5-1 0,2 1 1 15,-4-5 0-15,2 0 0 0,-2-1 0 16,2-1 1-16,-1-2-1 0,-7 0 0 15,8 2 1-15,1-2-1 0,-2 4-1 16,10-1 2-16,-4 0-2 0,-5-1 1 0,5 3 1 16,4 1-1-16,-4 0 0 0,9 2-1 15,-3 0-1-15,-1 0 1 0,-1-2-1 16,-5 0 0-16,0-1 0 0,-6-1 0 16,0 0-2-16,1 1 3 0,-2-3 0 15,2 1 1-15,-2-3 2 0,2 2 1 16,1-5-2-16,1 0 1 0,0 0-2 15,9 0 0-15,-1-3 0 0,8-3 0 16,-2 1 0-16,-8 0 0 0,4 0 0 16,-4 2 0-16,-3-2 0 0,7 1 1 0,-10 2-2 15,3-2 1-15,6-1 0 0,-2-4 0 16,7 1 0-16,-1-6 0 0,-4 1 1 16,3-1-2-16,1 1 1 0,-4-2-2 15,1 2-3-15,-2-3 2 0,1 3-1 16,-5-2 1-16,-5 4 2 0,1-3 0 15,1-4 2-15,1 1-1 0,4-5 0 0,-5-1 0 16,6 3 0-16,-6 1 0 0,5 1 0 16,-1-1 0-16,-1-2 1 15,1 2-2-15,-2-2 1 0,1 4 0 0,-5 4 1 16,-1-3 0-16,2-2 1 0,-1 3-2 16,1-7-1-16,-4 7 1 0,1-6 1 15,-3 4 0-15,-3 2 2 0,3-10-3 16,0 3 1-16,-5-2 1 0,5-8-4 15,-3 11 3-15,0 2-2 0,3-1 1 0,-1 5 2 16,1-6 0-16,1 4 1 0,-4 3-1 16,6-7 2-16,-3 4-1 0,-3 5 0 15,0-8 0-15,2 5 0 0,-4 1-1 16,1-2-1-16,-4 0-1 0,4 0 0 16,-1-3 0-16,1 2 2 0,-4 2-1 15,4-1 0-15,-2 0 2 0,-2 1 0 16,-1 8 2-16,3-9 0 0,-3 7 0 15,0-12 0-15,0-5-2 0,0 11 0 16,-4-13 0-16,1 13 0 0,-2 0 0 0,1-1-1 16,1 0-1-16,-2 2-1 0,1-2 0 15,-1 0 0-15,2-2 0 0,2 3 2 16,-2-4-2-16,1 1 1 0,-2-1 0 16,1 3-1-16,-3 0 2 0,1 0 0 15,-4 4 0-15,3 0 2 0,-3 1-1 16,0 0-1-16,5 7 1 0,-2-7-2 15,1 5 0-15,-2-8-1 0,-1 3 0 16,1-5 1-16,1 3-1 0,-2 0 3 16,2-1-3-16,-3 1 1 0,3 2 0 0,-1 2 1 15,-2 1-1-15,0-1 2 0,1 0 0 16,3 6 1-16,-7-5 0 0,8 5-6 16,-2-4 4-16,1 6-5 0,5 1 5 15,-4-8-1-15,-1 5 1 0,1-2-1 16,-1 1-1-16,5 4 1 0,-4-6-1 15,2 1 1-15,-1-1 0 0,2 1 1 0,1 5 0 16,-5-6-1-16,4 1 0 0,-4-3-1 16,2 5 1-16,-1-5-1 15,2 5 0-15,-2-4 0 0,-4-6 0 0,4 7 1 16,-2-8-2-16,0 0 1 0,-2-2 0 16,2 4 0-16,3 6 2 0,-3-8-1 15,5 10 1-15,-4-3-2 0,2 4 2 16,-1-5 0-16,-1 1 2 0,1 1-2 15,-2-5-2-15,1 4 1 0,-1-4-1 0,-1 0 0 16,-2 0 2-16,3 0-2 0,-3-2 0 16,0 2 1-16,0-2-4 0,-2 2 3 15,6 5 0-15,-5-5 0 16,5 6 1-16,-7-5-1 0,3 1 0 0,-1-1 0 16,1 2 1-16,0-2-1 0,1 0 1 15,-4-1 0-15,-1-7 0 0,5 7-1 16,-5-7-1-16,4 8 1 0,-5-1 0 15,5 1 0-15,-4-1 0 0,2 0-1 16,-2 2 2-16,-1 1-1 0,-1 0 0 0,-3-3 0 16,6 6-1-16,-9-5 2 0,4-1 0 15,5 4-1-15,-7-6 0 0,-1 0-1 16,1-3-3-16,-4 3-3 0,-1 0-12 16,-7 2-30-16,-4 7-76 0,-16-1-197 15,-2 5-19-15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13:28.41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EB1E8AB4-F2E4-4E94-B98D-96D56CC286AD}" emma:medium="tactile" emma:mode="ink">
          <msink:context xmlns:msink="http://schemas.microsoft.com/ink/2010/main" type="inkDrawing" rotatedBoundingBox="2252,6808 23357,5951 23509,9701 2404,10559" shapeName="Other"/>
        </emma:interpretation>
      </emma:emma>
    </inkml:annotationXML>
    <inkml:trace contextRef="#ctx0" brushRef="#br0">2 116 559 0,'0'0'76'0,"0"0"-15"0,0 0-16 16,0 0-9-16,0 0-10 0,0 0-11 0,0 0-8 16,0 0-7-16,0 0 0 0,0 0-3 15,-15-23 3-15,15 64 3 0,5 21-1 16,4 10 1-16,0 6-1 0,-3 9 1 16,3 1-2-16,-5 5 2 0,1-3 4 15,-5 2-5-15,0 0 4 0,0-2-4 0,0 2 0 16,-5 2 0-16,2 0-2 0,2-1 2 15,1-9-3-15,0-4 2 0,0-7 2 16,4-6-5-16,2-2 6 16,6-4-4-16,-1-1 0 0,7-3 1 0,-3-2-3 15,-5 1 2-15,2-1-1 0,-6-1 3 16,-1-1-3-16,-5 1 2 0,5 0-2 16,-5-6 1-16,0-2-1 0,0-2 2 15,1-2-2-15,2-2 1 0,2-2 0 16,1 1 0-16,1-3 3 0,-1 1-2 0,8-1 2 15,-4-3-3-15,-1 3-1 0,6-6 0 16,-3-3 0-16,-1 1 1 16,4-6 0-16,-2 0 1 0,-4-8-2 0,6 1 1 15,-1-1-1-15,4 3 1 0,6 3 0 16,-1-2 2-16,-2-1-2 0,6-1-1 16,-3-4 1-16,4 4-2 0,4 0 2 15,-2 0 1-15,1 3-2 0,3-1 1 16,-1-1 0-16,6 0-1 0,1 0 1 15,4 0 0-15,4-4 0 0,3 0 0 0,0-2-1 16,5-2 0-16,-2 3-1 0,6-4 1 16,2 3 0-16,-1 0 0 0,4 0 0 15,-3 3-2-15,-1-1 1 0,-4 0 1 16,4 2-1-16,-3 3 0 0,2-2 1 16,2-2-1-16,3-2 0 0,-2-3 1 15,1-3 1-15,0 1-1 0,6-4 1 16,4-3 0-16,6 1 0 0,1-1 0 15,3 2-1-15,-3 1-2 0,3-1-1 16,-4 2-2-16,0 1 2 0,-2 0 0 0,-3-3 1 16,0 3 1-16,-4-4 0 0,-1-1 1 15,0 3 1-15,-4-3 0 0,0 0-1 16,-3 0 2-16,2 0-2 0,-4-4 1 16,5-1 0-16,-1 0 0 0,-2-2 0 15,-1 3 1-15,-2-3-1 0,2 3-1 0,2-3 1 16,-2 3-2-16,1-3 2 0,2 1 1 15,-4 1-1-15,6 1 1 16,-6 0-2-16,1-1 1 0,-7 2 0 16,6-3-1-16,-4 3 1 0,-5-1 1 0,5 3-4 15,-4-2-3-15,1 1-7 0,-6-1-4 16,0 1-3-16,-1 0-3 0,-3 0-2 16,1 0 4-16,-6 2 7 0,1 0 5 15,-5 0 7-15,-2 2 3 0,-1 4 2 16,-7 3-3-16,4 1 3 0,-2 1-2 0,1 0-1 15,1-3 1-15,-2 2-1 0,-8-7 1 16,6 5 2-16,-1-5 2 0,-8 0 1 16,10-1 2-16,1 1-2 15,-12-2-2-15,12 3-2 0,-2-3-2 0,-8-1-1 16,9 5 0-16,-2 0 0 0,-6-3 0 16,9 4 0-16,-3-2 1 0,0 1 0 15,9-1 1-15,-2 3 0 0,-1-6 0 16,4 4 1-16,2-5-1 0,1 0 2 15,2 0 1-15,5 0-1 0,1 0-1 0,-1 0-2 16,-2-5 0-16,6 4 0 0,-2 1 0 16,-3 0 0-16,0 0 0 0,-2 0 0 15,-2 1 0-15,-2 4 0 0,1-1 0 16,0 1 1-16,4-5-1 0,0 0 0 16,1 0 0-16,2 0 0 0,-1 0 1 0,0 0 0 15,1 0 0-15,-2 0 0 16,-5 0-1-16,-1 0 0 0,-3 0 0 15,-1 3-2-15,-11 0 0 0,2 2-1 16,-4-2-3-16,8 4 3 0,4-4-1 0,1 3 2 16,-3-5 1-16,2 1 0 15,1 0 0-15,0-2 4 0,1 0 1 0,2 3 2 16,-1-3 3-16,3 2-4 0,-1 0-2 16,4 0-2-16,1-2-1 0,-3 2-1 15,5-2 0-15,-4 0 1 0,-2 0 0 0,-1 0 1 16,2 0 0-16,2 0 1 0,0 0-2 15,5-2 0-15,5-2 0 0,2-1 0 16,7 0-3-16,2-3 2 0,2 5 0 16,4-5 0-16,-2 0 2 0,3 5-1 15,-1-2 0-15,-2 1 1 0,0 2-1 16,-1-1 1-16,-3-1-1 0,-2 0 0 16,-3 1 0-16,1-1-1 0,3 0-1 15,3 0-2-15,2 0-3 0,2-1-3 16,6 0 1-16,-2 3 4 0,7 1 2 0,-2-3 2 15,1 0 2-15,-1 2-1 0,-2-3 1 16,0 4 0-16,-4-2 1 0,0-2-1 16,-5 2 0-16,0 0-1 15,-3-4-1-15,2 3 2 0,-1-5 1 0,3 3 1 16,0-2-2-16,7-1-1 0,-2-4-1 16,5 5 1-16,1-1-2 0,-1 0 2 15,1 1 2-15,-2-1-2 0,0 1 2 16,-4-1 1-16,-2 2 0 0,1 2-1 15,-2-1 0-15,2-1-2 0,4 0 0 0,0 3 0 16,3 0-1-16,7 0-2 0,-1-2-2 16,1 3-1-16,4 1-1 0,1-4 2 15,1 3 1-15,-3-2 3 0,1-3 2 16,-3 5 1-16,-1-5 1 0,-1 5 0 16,1-2 0-16,-4 1-1 0,3 1 0 15,0 2-2-15,0-4 0 0,2 3-1 16,3-2-1-16,1-1 1 0,0 0 1 15,3 2-2-15,2-5 0 0,1 3-1 16,2 2-1-16,1-2 3 0,0 2 1 0,-1 1 0 16,-3 1 1-16,1-2-1 0,-1 1 1 15,1 2 0-15,-1 0-1 0,-1 0 0 16,1 0 0-16,3-2-3 0,1 2 0 16,2-3-1-16,3-1-1 0,-1 0 2 15,6-3 1-15,0 0 2 0,3 0 2 0,0 0 1 16,-2-1 3-16,1 3 0 0,-5 2 0 15,-1-5-1-15,-1 5-3 0,-1-2-2 16,5-1-2-16,1-1-1 0,6-1-2 16,1-1 2-16,6-1 0 0,0-1 1 15,1 0 0-15,0 3 2 0,7-3 0 16,-6 1 2-16,3-1 0 0,-4 3 0 16,-4-1 0-16,-4-1 0 0,-5 2-1 15,1-2 0-15,-4 1-2 0,1-2 1 16,1 3 0-16,3-2 0 0,6 1-2 0,0 2 0 15,9 1-2-15,4-1-2 0,5 1 0 16,6-2 1-16,-1 5 1 0,-1-2 1 16,-3 2 1-16,-2 3 2 15,-7 0 0-15,-5 0 1 0,-3 0-1 0,-7 0-1 16,-3 0 2-16,-10 0 0 0,-2 0 1 16,-8 0 1-16,-5 0 0 0,-10 0 1 15,-8-5 3-15,-2 5-1 0,-9-3 1 16,-7-2-1-16,-7 2-2 0,-13 0 2 15,-7-2-1-15,-8 2 2 0,-8 0 2 0,3-6-1 16,-4 5-1-16,-1-1-1 0,1-8 0 16,-2 7-1-16,-2-13-1 0,1-3-3 15,1-1 1-15,-2-10-5 0,-1 1 4 16,3-1-2-16,-3-1 5 0,0-1 3 16,0 0 0-16,-3 0-1 0,-1-5-1 0,-4-1 1 15,1-7-2-15,-4-1 0 16,2-4-2-16,0-5 0 0,0-2-2 15,0-2 1-15,0-2-2 0,3-1 4 16,0 3-1-16,-2 3-1 0,-1 3 4 0,2 2-3 16,-5 2 5-16,-2 4 1 0,2-3-3 15,-4-3 1-15,2-1-3 0,2-3 0 16,0-11-2-16,6-4 1 0,2-3-2 16,4-6 2-16,0-4-2 0,6 2-1 15,7 3 7-15,-1 6-2 0,-4 4 5 0,-1 7-1 16,-7 3-4-16,0 7 0 15,-7 4-2-15,-5 1 1 0,-5 8-2 16,1-2 0-16,-1 6-2 0,2 3 1 0,0 3 1 16,3 11-1-16,4 1 1 0,1 5-1 15,2 0 0-15,1-1 0 0,-1 0 0 16,4 0 0-16,-2 6 0 0,3 2-8 16,0-2-24-16,0-7-102 0,0-1-185 15,-8-11-32-15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1:41.26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75F8AAC9-2AFB-4D48-B391-10CDA68C9320}" emma:medium="tactile" emma:mode="ink">
          <msink:context xmlns:msink="http://schemas.microsoft.com/ink/2010/main" type="writingRegion" rotatedBoundingBox="3225,1937 32184,1146 32493,12468 3534,13258"/>
        </emma:interpretation>
      </emma:emma>
    </inkml:annotationXML>
    <inkml:traceGroup>
      <inkml:annotationXML>
        <emma:emma xmlns:emma="http://www.w3.org/2003/04/emma" version="1.0">
          <emma:interpretation id="{5149DA1C-8E28-4AA7-9514-463171E225DD}" emma:medium="tactile" emma:mode="ink">
            <msink:context xmlns:msink="http://schemas.microsoft.com/ink/2010/main" type="paragraph" rotatedBoundingBox="12109,1633 18490,1904 18377,4572 11996,43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8CBB78F-5AB4-4B95-BF8F-EC7F36AA8776}" emma:medium="tactile" emma:mode="ink">
              <msink:context xmlns:msink="http://schemas.microsoft.com/ink/2010/main" type="line" rotatedBoundingBox="12109,1633 18490,1904 18377,4572 11996,4301"/>
            </emma:interpretation>
          </emma:emma>
        </inkml:annotationXML>
        <inkml:traceGroup>
          <inkml:annotationXML>
            <emma:emma xmlns:emma="http://www.w3.org/2003/04/emma" version="1.0">
              <emma:interpretation id="{44F69A1D-CA7A-4D5E-9227-69E99E667ABC}" emma:medium="tactile" emma:mode="ink">
                <msink:context xmlns:msink="http://schemas.microsoft.com/ink/2010/main" type="inkWord" rotatedBoundingBox="16121,2049 18480,2149 18377,4572 16019,4472">
                  <msink:destinationLink direction="with" ref="{8B9719B2-258E-4020-A72F-27C6EF6740FA}"/>
                </msink:context>
              </emma:interpretation>
              <emma:one-of disjunction-type="recognition" id="oneOf0">
                <emma:interpretation id="interp0" emma:lang="" emma:confidence="0">
                  <emma:literal>00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8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08</emma:literal>
                </emma:interpretation>
              </emma:one-of>
            </emma:emma>
          </inkml:annotationXML>
          <inkml:trace contextRef="#ctx0" brushRef="#br0">12619-5663 255 0,'0'0'43'0,"0"0"-7"0,0 0-4 16,0 0-4-16,0 0-3 0,0 0-1 16,0 0-1-16,0 0-5 0,0 0-1 15,0 0-1-15,-101-64 2 0,85 59 1 16,7 5 1-16,-8-3-2 0,-1 3-2 15,9 0-6-15,-6 0-4 0,6 0-1 16,-9 0 0-16,3 0-1 0,0 3 0 0,-2 2 1 16,5-5 0-16,-4 3 0 0,10-3 3 15,-9 5 0-15,6-3 0 0,-9 2-1 16,4 1-1-16,-1 1-4 0,-7 3 0 16,8-3 0-16,-5 3-2 0,-1 3 1 15,-3-1 1-15,-1 4-1 0,0-2 3 0,0 2-2 16,2-4 1-16,-2 3 2 15,6-6 1-15,-2 2 1 0,10-3 1 16,-4-2-1-16,1 5-1 0,7-8-1 16,-6 4-1-16,5-1 1 0,-3 1-1 0,-2 2-1 15,3 0 0-15,-3 5-2 0,-2 0-1 16,-1 9 2-16,-1-5-1 0,1 2 0 16,-3 2 1-16,1 3 1 0,-5-3-4 15,-1 3 6-15,1 1-5 0,-3-1 2 16,1 0-1-16,0-2 0 0,6-2 1 0,3-7-1 15,2 5 1-15,-1-2-1 0,4-1 1 16,-1 2-1-16,2 2 0 16,-4-2 1-16,11-4-1 0,-7 7 0 15,0 2 1-15,5-5-1 0,-1 6 1 0,1 1-1 16,4-6 0-16,-2 9 0 0,2-9 1 16,-3 3-1-16,3 8 1 0,0 1 0 15,0-5 0-15,0 1 0 0,0-9 0 16,0 2-1-16,0 0 1 0,0 2 0 15,0-2 0-15,0 1-1 0,0 0 2 0,0-3-2 16,0 4 0-16,0-2-1 0,0-1 1 16,3-1 0-16,-1 4 1 0,2-6-1 15,1 10 0-15,-1-9 0 0,2 5 1 16,-1 1 2-16,-2-8-4 0,1 13 5 16,-2-13-4-16,-2 4 0 0,6 9 0 15,-3-9-1-15,1 5 1 0,2-2 0 16,-1-5 0-16,2 5 0 0,-1-10 1 15,0 0-2-15,2 2 2 0,1-4-2 16,-3 2 1-16,3 0 0 0,-3 1-1 0,3-1-1 16,3 11 1-16,-2-5 0 0,4 6 1 15,-5-4-2-15,-2 1 1 0,2 0-1 16,-1-7 2-16,1 9 0 0,-3-8-1 16,0-2 0-16,2 2 0 0,-2-1 0 15,1-2 0-15,-1 3 1 0,8 1 0 16,-8-4-1-16,6 8 0 0,-8-8-2 0,2 3 2 15,3 5 0-15,-3-3 1 16,3 5-1-16,-3-8 1 0,2-1-1 16,-2 2 0-16,1-4 0 0,-1 1-1 0,3 2 1 15,-3-5-1-15,-1-4 1 0,4 7 1 16,-5-5-2-16,7 5 2 0,2 5-1 16,1 0 0-16,1 4 0 0,2-1 0 15,-2-1-1-15,3-2 1 0,-6-3 0 16,1-2-1-16,4 0 1 0,-7-1 1 0,8-3-2 15,-7 0 1-15,2 1 0 0,-2-5 0 16,2 2 1-16,1 1-1 0,-4-2 0 16,4 1 0-16,0 1-1 15,-4 1 1-15,8-1-1 0,2 3 1 0,-7-6 5 16,7 6-5-16,-7-5 1 0,2 2-1 16,-1-1 0-16,1 0-1 0,0-1 6 15,-2 0-5-15,4 3 1 0,-2-3-1 16,-2 1 0-16,3-1 0 0,-1 1-3 15,0-3 3-15,12 6 0 0,-12-7 0 0,13 4 1 16,-2-3-1-16,-10 0-1 0,11 0 1 16,-9-2 1-16,-3 2-1 0,4-2 0 15,-3 0 1-15,1 3-1 0,-1-3 0 16,2 0-1-16,0 0 1 0,6 0 1 16,-6 0 0-16,6 0-1 0,0-5 1 15,0 1-3-15,-1-1 2 0,1-1 0 16,3-1 0-16,-1-2-3 0,10-2 3 15,-3 0-4-15,-3 2 4 0,-9 3 0 16,3-1-1-16,-4 1 1 0,-5 3 0 0,7-5 1 16,-8 5 0-16,1-2 0 0,7 1-1 15,-8-1-1-15,7-3 0 0,-2 1 1 16,2 1 1-16,5-5-1 0,-2 3 0 16,-1-3 0-16,1-2-1 0,-6 5 1 15,0-1-1-15,1 0 2 0,-8 3-1 16,8-5 1-16,-7 5 0 0,-1-2-1 15,-1-1 1-15,-1 1 1 0,3 1-2 16,-3-4 2-16,3-4-2 0,2 0 0 16,1-6 0-16,2 2 0 0,-7 6 0 0,1-3 1 15,5-3-2-15,-7 8 3 0,3-5-2 16,-3 5 0-16,0-4 1 0,0-2 0 16,-3 4-1-16,6-6 1 0,-3 0 0 15,-3 3-1-15,3-5 0 0,0-1 0 16,-3 0-1-16,6-5 2 0,-6 9-1 0,0-3 1 15,3-1 0-15,-1 9-1 0,0-11 0 16,-1 13 0-16,-2-1 0 16,1-1 0-16,1 2 2 0,-2 1-2 15,-4 2 0-15,5-5 0 0,-3 7 0 0,3-8 0 16,-1 1 0-16,2-3 1 0,2-6-1 16,-3 0 1-16,3 0-2 0,-3 0 1 15,2 0 1-15,-4 6-6 0,2-8 6 16,-1 10-5-16,-1-1 4 0,1 1 1 15,-4 5 0-15,2 2 0 0,-3-4 0 0,0 1 1 16,0-9-2-16,0-7 0 0,-3-1 0 16,-1 2 0-16,2-2-2 0,-1-1 2 15,2 9 0-15,1-13 2 0,0 15-2 16,0-3 0-16,0-1 0 0,0 13 0 16,0-9 0-16,0 7 1 0,0 2 1 15,0-7-1-15,-3 8-1 0,1-1 0 16,-1-6-3-16,2 7 3 0,-4-11 0 15,-1-3 1-15,2 5 0 0,-4-8-1 16,2-2 1-16,2 9-1 0,-1-5 0 0,1 7 1 16,2 2-2-16,-2-3 2 0,1 10 0 15,1-10 1-15,-1 10-1 0,-3-10 0 16,2 3-1-16,-5 2 1 0,3-3 0 16,-3 3 0-16,0-1 1 0,-2-2-2 15,2 3 1-15,0-2 0 0,-5-7-1 0,8 9 1 16,-7-4 0-16,5 2-1 15,4 10 0-15,-2-6 0 0,1 4 1 16,1 1 0-16,-7-4-1 0,7 3 2 16,-1 1-2-16,-5-3 0 0,5 6-1 0,-2-4 1 15,-4-5 0-15,7 6 1 0,-7-4 1 16,2-3-2-16,-3 0 0 0,5 0 1 16,-2-1-1-16,-3 1 0 0,1 0 3 15,-4-4-6-15,3 6 5 0,-5-4-4 16,5 7 0-16,0-3 3 0,-1-1-1 0,-1 3-1 15,1-2 2-15,-1 3-1 0,2-1-1 16,0-1 2-16,2 1 0 0,-4-1-1 16,-1-5 0-16,3 5 2 15,-4-8-1-15,-2 4 3 0,2-4-2 0,-6-1 2 16,8 3-1-16,-1 1-2 0,5 4 1 16,-4 1 0-16,-4-3-2 0,5 4 1 15,-7-4-2-15,1 3 1 0,2 2-1 16,-7-2 1-16,-1-3 0 0,-7 0-1 15,-12-7 0-15,-1-4 0 0,0 0 0 0,-4-1 1 16,0 1 1-16,1 3-1 0,2 4-1 16,4 2-1-16,0 9-3 0,2 4-1 15,0 8-9-15,1 16-31 16,3 9-94-16,3 3-180 0,12 3-25 0</inkml:trace>
          <inkml:trace contextRef="#ctx0" brushRef="#br0" timeOffset="-2431.2863">12933-5402 215 0,'0'0'77'0,"0"0"-12"15,0 0-12-15,0 0-16 16,0 0-14-16,0 0-9 0,0 0-6 16,0 0 0-16,0 0-1 0,0 0 1 15,-27-54 0-15,26 54 1 0,-2-4 3 0,1 4 6 16,-1-1 2-16,-3-2 0 0,-3-2-1 16,2 3-4-16,4 1-4 0,3 1 0 15,-3-3-1-15,-3 1-3 0,-2-1-1 16,2 2-2-16,-1-1-1 0,7 2-1 15,-2-3 1-15,2 3-1 0,-5 0 2 0,-1-2-1 16,-3 2 0-16,0-2 3 0,2 2-2 16,7 0 1-16,-11 0 1 0,2 0-1 15,0 0 1-15,-7-2 2 0,7 2-1 16,0 0 0-16,-9-2-2 0,9 2 0 16,0-3-1-16,1 3-1 0,-1 0 0 15,0 0-1-15,0 0 0 0,0 0 0 16,9 0 0-16,-1-2 1 0,-8 2 0 15,0 0-2-15,0 0 2 0,3 0 0 16,-3 0 0-16,-1 0 0 0,-5 0-1 0,-1 0-1 16,2 0 0-16,-1 2 0 0,2 3-1 15,1-1 1-15,-2 1-2 0,1-2 2 16,7 0-1-16,-8 2 0 0,7-4 1 16,1 1-1-16,-8 6 1 0,8-3 0 15,-7-2 1-15,-1 5-1 0,1-5 1 16,2 3-1-16,-3-1 1 0,1 2 4 15,1 2-4-15,0-3 3 0,1 4-5 16,2-3 1-16,5-3-2 0,-5 3 2 16,4-3 1-16,1 1-2 0,-7 3 1 0,7-4-1 15,-5 3 0-15,0 2 1 0,4-5 0 16,-5 4 0-16,5-3-1 0,-4 4 1 16,0 1-2-16,0-1 1 0,2-4 1 15,2 0 0-15,-7 4 1 0,8-5-1 16,-1 0 0-16,-2 3 1 0,2-3-1 0,1 2 1 15,-6 3 2-15,6-6-4 0,-4 8 1 16,2-2-1-16,0 2 0 16,-1-2 0-16,2-5 2 0,-1 6-2 15,3-2 1-15,0 0 0 0,-4 3-2 0,5-6 2 16,-2 0 0-16,-4 6 0 0,7-5 1 16,-2 1-1-16,-3 7 1 0,1-8-1 15,5 1 0-15,-6 6-1 0,3-6-2 16,2-1 2-16,-4 7 0 0,2-6 2 15,2 1-1-15,-4 6-1 0,2-5 1 0,2 6-1 16,-4 1 1-16,4 0 0 0,-2 1 0 16,1 0-2-16,-1 0 2 15,2-1-2-15,-2 3 1 0,1-11 0 0,-1 8 1 16,3-8-1-16,0 1 0 0,0-1 0 16,0-8-1-16,0 8 2 0,0 1-1 15,0-1 0-15,0 10 1 0,0-8-1 16,0 9 0-16,-1 0 0 0,1 2 0 15,-3-4 0-15,3 1 2 0,0 2-2 16,0-11 0-16,0 5 0 0,0-5-1 0,0-2 0 16,0 9 2-16,0-10-2 0,0 1 2 15,3 8-1-15,-2-5 0 0,2 3 0 16,2 3 0-16,-5-10-1 0,4 9 1 16,-2-8 0-16,2 6 0 0,1 0 0 15,-4-9 0-15,7 8 0 0,-4-6 0 0,1-1 1 16,1 6-1-16,-2-5 1 15,2 7 0-15,2 2 3 0,-4-4-5 16,1 1 5-16,-4-5-5 0,2 0 1 16,-1-1 0-16,1 0 0 0,-2 2 1 0,4 4-2 15,-1-5 0 1,2 4 1-16,2 0 2 0,-4 0-2 0,2-1 0 0,0 1-1 16,-1-3-1-16,2 3 2 0,-2 0 0 15,1-2 0-15,-1 2 0 0,-2-7-1 16,3 7 0-16,-2-6 1 0,-2-2 0 0,5 10 0 15,-2-9 2-15,-4 0-2 0,4 3 0 16,-2-3 0-16,1 1-1 0,-1-1 2 16,2 0-1-16,-2 1 0 0,1-2 0 15,1 3 0-15,1 5 0 0,-2-6-1 16,2 6 1-16,3-3 0 0,-6-3 0 16,3 5 0-16,-1-5-1 0,2 4 1 15,-1 2 0-15,-4-8-1 0,5 7 2 16,-2-3-1-16,1 4-1 0,1 0 2 15,-5-7-3-15,4 6 2 0,-2-4-2 0,1-3 2 16,-1 5 1-16,1-6 0 0,-1 3 1 16,1-2-2-16,1 3 0 0,-6-6-1 15,0 0 1-15,4 4-1 16,1 0 2-16,-1 0-1 0,8 3 0 0,-6-3 0 16,4 5-2-16,0-2 1 0,-1 2 1 15,2-1 0-15,-7-3 1 0,5 1-1 16,-4-1 0-16,-1-2-1 0,7 3 2 15,-4-4-2-15,-1 0 2 0,6 5-1 16,-6-5 0-16,5 5 0 0,1-4-1 0,-2 5 1 16,-1-5 2-16,2 2-2 0,1 3 0 15,-2-5 0-15,1 0-1 0,-4 0 1 16,5-1 0-16,-3 0-1 0,5 2 1 16,1-1 0-16,-7-2 0 0,5 2 0 15,-7-2 0-15,9-1 0 0,-1 3-1 0,-7-3 1 16,10 2 0-16,-5-2 1 15,4 0 0-15,2 0-1 0,-9 0-2 16,6 0 2-16,-6 0 0 0,0 0 0 16,0 0 3-16,-3-2-3 0,3 2 0 0,0-3 0 15,7 2-1-15,-9 1 1 0,-1-3 0 16,3 3-1-16,-3-1 2 0,2-2-1 16,-2 0-1-16,9 2 1 0,-6-1 0 15,9-3 0-15,4 2 0 0,-8-4 0 16,7-2-1-16,-2 4 1 0,-2-1 0 0,2-2 1 15,-8 4 0-15,-3 2-1 0,5-5-1 16,-7 5 2-16,0-2-1 0,6-3 0 16,-7 3 0-16,-1-1 0 15,7-1 0-15,-7 2 1 0,1 1-1 0,5-5 0 16,-5 5 0-16,5-4 0 0,2-1 0 16,-1-2 0-16,-1 3 1 0,4-1-1 15,4-5 0-15,-8 4 0 0,2 0-1 16,-1 2 1-16,-7 3 0 0,1 0 1 15,5-5 0-15,-5 5 0 0,-1-1 0 0,1 3-1 16,-5 2 1-16,2-7-1 0,2 4 1 16,4-10 0-16,1 2-2 0,-3-1 1 15,7-5-2-15,-4 7 3 0,5-7 0 16,-4 9-1-16,-1 0 0 0,2-3 0 16,-4 2 0-16,1 0 1 0,-4 5-1 15,1-1 0-15,-2-1 1 0,1 1 1 16,-2-2-2-16,2 3 0 0,-4-5 1 15,3 1-1-15,-3-1 1 0,2 2-1 16,-2-2 0-16,0 1 1 0,1-11-1 0,-1 5 0 16,0 4-1-16,3-7-3 0,-1 9 6 15,2-11-4-15,-1 2 4 0,2 1-2 16,-4-1-2-16,2 13-1 0,-1-3 3 16,-2-3 1-16,3 2 0 0,-2-1 0 15,2-7-1-15,-1 8-1 0,-2-2 0 0,1-5 2 16,-1 7-1-16,0-1 1 15,0-11-1-15,0 12 0 0,0-13 0 16,0 4 0-16,0 1 0 0,3 0-2 16,-3 0 3-16,2 2-1 0,1-4 0 0,-2 3 4 15,-1-2-5-15,3 3 2 0,-3 5-1 16,2-9-1-16,-2 10 1 0,0-11 0 16,0 0 0-16,0 1 0 0,0 3 0 15,0 6-3-15,3-7 4 0,-3 7-1 16,0 1 2-16,1-8-2 0,-1 8 0 0,0 0-2 15,0-11 2-15,0 10 0 0,0-7 0 16,0 1 4-16,-1 2-4 16,-4 1 0-16,2 4 0 0,2-8-1 15,-2 10 1-15,1-1 1 0,-1-6-1 0,2 5 0 16,-1 4 0-16,-1-4 0 0,3 8 0 16,-4-7 0-16,-1 3 0 0,1-3 0 15,2 3 0-15,-2-1 1 0,-1 1-1 16,1 0 1-16,2 0-1 0,-2-2-1 15,-5-9 2-15,1 4-1 0,-4-6 0 0,3 6 1 16,-3 1-1-16,-3-7 0 0,6 6 1 16,-9-5 0-16,2 4 0 0,-2-2 3 15,-10 0-4-15,4-1 1 0,-1 4 0 16,-2 0-2-16,-2 0 2 0,-2 0 0 16,1 0-1-16,1 0-1 0,-4 3 0 15,0-1-2-15,-3 4-1 0,1 3-2 16,-2 2-10-16,1 0-13 0,1 2-22 15,3 7-31-15,10-3-37 0,7-1-76 16,10-3-87-16</inkml:trace>
        </inkml:traceGroup>
        <inkml:traceGroup>
          <inkml:annotationXML>
            <emma:emma xmlns:emma="http://www.w3.org/2003/04/emma" version="1.0">
              <emma:interpretation id="{48BB8713-1663-4870-8D6E-DCFBFBD20404}" emma:medium="tactile" emma:mode="ink">
                <msink:context xmlns:msink="http://schemas.microsoft.com/ink/2010/main" type="inkWord" rotatedBoundingBox="12109,1633 14584,1738 14480,4187 12006,4082"/>
              </emma:interpretation>
              <emma:one-of disjunction-type="recognition" id="oneOf1">
                <emma:interpretation id="interp5" emma:lang="" emma:confidence="0">
                  <emma:literal>to</emma:literal>
                </emma:interpretation>
                <emma:interpretation id="interp6" emma:lang="" emma:confidence="0">
                  <emma:literal>"O</emma:literal>
                </emma:interpretation>
                <emma:interpretation id="interp7" emma:lang="" emma:confidence="0">
                  <emma:literal>"o</emma:literal>
                </emma:interpretation>
                <emma:interpretation id="interp8" emma:lang="" emma:confidence="0">
                  <emma:literal>o</emma:literal>
                </emma:interpretation>
                <emma:interpretation id="interp9" emma:lang="" emma:confidence="0">
                  <emma:literal>so</emma:literal>
                </emma:interpretation>
              </emma:one-of>
            </emma:emma>
          </inkml:annotationXML>
          <inkml:trace contextRef="#ctx0" brushRef="#br1" timeOffset="1.36615E6">7535-5956 587 0,'0'0'29'16,"0"0"-6"-16,0 0-7 0,0 0-2 15,0 0 2-15,0 0 2 0,0 0 2 16,0 0 0-16,37 121-4 0,-22-90-2 16,9 1-3-16,0-6 2 0,3 1 1 15,-3-1 0-15,1-4 1 0,-1-4 1 0,-6-5-3 16,-3-2-1-16,-3-5-1 0,-8-3-1 15,7 0 1-15,-2 0 0 0,9-3-1 16,10-3 0-16,5-18-1 0,14-14-2 16,3-11 0-16,5-14-3 0,7-8 1 15,0-3-3-15,-2 2 0 0,-8 7-1 0,-5 3-1 16,-8 7-2 0,-12 18-1-16,-12 9-82 0,2 20-175 15,-10 5-104-15</inkml:trace>
          <inkml:trace contextRef="#ctx0" brushRef="#br0" timeOffset="-20008.023">9112-5499 219 0,'0'0'55'0,"0"0"-2"16,0 0-6-16,0 0 3 0,0 0-5 15,0 0-2-15,0 0-4 0,0 0-8 16,0 0-4-16,0 0-4 0,-11-21-8 16,10 18-2-16,-2 3-1 0,1-2-5 15,-1 2-1-15,2-3-1 0,-8 2-1 16,0-4-1-16,4 3-1 0,-1-1-1 15,-3 1 2-15,2 2 0 0,-1 0 0 16,0 0 0-16,8 0 0 0,-9 0 0 16,0 0 1-16,-1 0 1 0,5 0 0 0,5 0 1 15,-9 0 1-15,3 0-2 0,-3 0 1 16,3 0 0-16,-3 0-1 0,0 0 0 16,0 0 0-16,3 0-1 0,-3 0 0 15,0 0 1-15,0 0-2 0,0 0-1 16,3 0 0-16,-3 0-1 0,0 0 0 0,0 2 2 15,3-2-1-15,-1 0 0 16,-2 0 2-16,3 3-2 0,6-3 2 16,-3 0-1-16,3 0 1 0,-2 0 0 15,1 2 0-15,-8-2-2 0,0 1 0 0,-1-1 0 16,1 4-1-16,3-4 1 0,-1 1-2 16,-2 2 0-16,-6-1 1 0,9 1-2 15,-3-1 2-15,1-1-1 0,8-1 2 16,-6 3-1-16,0-1 2 0,-1 1 0 15,1 1-2-15,6-4 0 0,-8 2 0 0,2 0-1 16,0 0 0-16,-6 7 0 0,8-5 0 16,-2 1 0-16,-5 4 0 0,7-6 0 15,-4 2 0-15,-2 3 1 16,5-5 0-16,1 3 2 0,-1-2-2 0,5-4 0 16,-6 1 0-16,2 5 1 0,-1-5 0 15,1 3 1-15,-4-1-3 0,2 1 1 16,4-1 0-16,-10 5-1 0,8-4 0 15,-1 1 1-15,-5 3 3 0,8-3-5 16,-2-1 5-16,1 3-8 0,3-7 4 0,-5 5 0 16,4-1 2-16,-4 1 0 0,2 1-1 15,3-6 3-15,-4 5-3 0,2 1 0 16,-4 3 0-16,-1 2-1 0,2-6 1 16,4 1-1-16,-4-1 0 0,2 1-1 15,-1-1 1-15,2 2 0 0,2-7 0 16,-4 4 0-16,-1 0 0 0,4 0 2 15,-2 3-1-15,-2-3-1 0,4 3 2 16,-4-1-4-16,-2 7 4 0,2-10-2 16,-1 2 1-16,6 1 0 0,-4-1-1 0,-1-1-1 15,1 1 1-15,2 1 0 0,2-6 0 16,-4 5 2-16,1 1-2 0,1-2-1 16,-1 3 1-16,3-7 0 0,-6 4 0 15,6 3 2-15,-1 1-1 0,-7 2 0 16,4-3 0-16,-2 1-2 0,-3 3 1 0,4-6 1 15,-1 6-1-15,3-5 1 0,-1 1-2 16,2 1-1-16,-1-2 1 16,2 0 1-16,-3 0 0 0,3 1 2 15,1-7-3-15,-3 7 2 0,1-1-1 0,-1 1 0 16,2 2 0-16,1-9 0 0,-5 8 0 16,5-3 0-16,-1 2 1 0,-2 0-1 15,3-7 0-15,-2 6 1 0,-1 1-2 16,-1 8 1-16,-1-2 1 0,4 3-1 15,-4-3-1-15,2 2 1 0,2 1 0 0,-4-10-1 16,5 10 1-16,0-7 1 0,-1 0-1 16,1 0 0-16,0-9 1 15,-3 0-2-15,3 0 1 0,-2 11 0 16,2-1 0-16,-3-2 0 0,2 7-1 0,1-6 1 16,0-2-1-16,0 1 1 0,-3 1 0 15,3 0 2-15,0-1-2 0,0 2 0 16,-2-4 0-16,2 3-1 0,0-2 2 15,0 1-2-15,0 1 1 0,0-1 0 16,0 2 1-16,0 6-1 0,0-7 1 0,0-1-1 16,0 1-1-16,0-3 1 0,0 3 0 15,0-3-2-15,0 4 3 0,0-10-1 16,0 0 1-16,0 7 0 0,0 2-1 16,2-3 0-16,1 2 0 0,-3-8 0 15,0 7 0-15,0 0 1 0,0 0-1 16,0 7 1-16,0-4-1 0,0 5-1 15,0 3 2-15,0-11-1 0,0 7 0 16,0-5 0-16,-3 1-1 0,3-2 2 16,-2-1-1-16,2 2 0 0,0-3-1 0,0 4 0 15,0-10 2-15,0 0-1 0,0 0 1 16,0 1-1-16,0 9 4 0,0-2-4 16,0 0 4-16,0 6-5 0,0-5 1 15,0-3 0-15,0 4 0 0,0-4 0 16,0 3 0-16,0 1-2 0,0-2 2 0,0-2 1 15,0 1-1-15,0 0-1 16,2 1 1-16,-2-8-2 0,0 0 2 16,0 0 0-16,3 2 0 0,-3 1 1 15,1-1-1-15,-1 1-1 0,3-2 1 0,-1 9 0 16,1-3-1-16,-2 2 1 0,4 2 0 16,-4-5 1-16,2 0-1 0,-1 0 1 15,1-1-1-15,-2 1-1 0,2 1 1 16,-1 0 0-16,-2-7 0 0,0 0 2 15,0 0-3-15,3 2 1 0,-3-1 0 0,1 9-1 16,4-3 1-16,-2 2 1 0,-2-3-1 16,-1-6 0-16,0 0 0 15,0 0-2-15,0 7 1 0,6-1 1 16,-3 2-1-16,-1-2 3 0,1-1-2 0,-2 1 0 16,3-1-1-16,0 1 1 0,-2-1 0 15,1 0 1-15,-2 1 0 0,4 0-1 16,-5-6 1-16,0 5-2 0,6-1 1 15,-3 0 1-15,1 3-2 0,-4-7 1 16,2 3 0-16,2 2-1 0,1 0 1 0,4 6 0 16,-5-6-1-16,1-1 1 0,4 3-1 15,-5-3 1-15,1 1 1 0,1-1-1 16,-2-2 1-16,1 2-2 0,-1-1 1 16,2 1 0-16,-6-4 0 0,5 4 0 15,-1 1 0-15,1-2-2 0,-1 3 2 0,-4-3 0 16,6 4 0-16,-1-4 4 15,-1 2-5-15,-1-2 1 0,2 3-1 16,-1-2 0-16,1 0 1 0,-5-4 2 16,1 4-2-16,4 0 0 0,-5 1-1 0,6 2-1 15,-3-3 1-15,1 1 2 0,-2-2-1 16,7 10 1-16,-2-10-1 0,4 5-1 16,-1 0 1-16,2-3 0 0,-1 1 0 15,-6-4 2-15,1 3-2 0,-2-3 0 16,4-1 0-16,-2 2 0 0,0 0 0 0,-2-1-1 15,4 1 1-15,-4 2 0 0,7 3 0 16,-7-5 0-16,5 5-1 16,2 1 1-16,-7-5-1 0,5 2 2 15,-4-1-2-15,-1-4 3 0,7 6-3 0,-7-4 1 16,1-2 0-16,5 6-1 0,-5-4 1 16,7 4 0-16,-3-1 0 0,1-1 0 15,1 1 0-15,-7-3-2 0,10 3 1 16,-8-4 1-16,8 0 0 0,1 2 2 15,-8-1-2-15,7-2 0 0,-8-1 0 0,-2 0-1 16,14 3 1-16,-12 0 2 0,2-3-2 16,-2 2 0-16,0-2 0 0,1 0-1 15,-1 0 1-15,9 2 0 16,-6-2-1-16,-1 0 1 0,7 1 0 0,-9-1-1 16,1 0 0-16,8 3 2 0,-6-1-2 15,6-2 3-15,4 3-3 0,-13-3 0 16,3 1 1-16,-9-1-1 0,7 0 0 15,2 0 0-15,-1 0 0 0,8 0 1 16,-10 2 0-16,-1 1 0 0,5-1-2 0,-10-2 2 16,8 0 0-16,1 3 0 0,-3-3 0 15,9 1 2-15,-6-1-2 0,4 0-2 16,5 0 2-16,-12 0-2 0,9 0 2 16,-6 0 0-16,-1-1 1 0,7-2 0 15,-9 1-2-15,2-1 1 0,7 0-1 0,-11 0 1 16,5 1 0-16,6-1 1 0,-7 2-1 15,-2-1 1-15,9 0-1 0,-8-1 0 16,-1 0 0-16,3 3 2 16,-3-4-2-16,2 3 0 0,-2-2 1 0,1 1-2 15,-5-3 1-15,7 2 0 0,1-5 0 16,2 2 0-16,-10 1 0 0,11-2 0 16,-7 3 1-16,-1-1-1 0,2 3 0 15,-5-2 0-15,4 2 0 0,-2-3 1 16,4 4-1-16,-4-6 1 0,1 3 0 0,-1 0-1 15,7-7 0-15,-6 5 0 0,4-5 0 16,0 3 0-16,-3-1 0 0,7 0 0 16,-8 5-1-16,4-3 1 15,-5 3 0-15,-2 0 0 0,8-4 1 0,-5 5-1 16,2-10 0-16,2 5 1 0,-4 4-1 16,2-5-1-16,-2 5 3 0,2-6-2 15,2 2 1-15,-4 4 0 0,1-6-1 16,-2 3 0-16,1 3-1 0,1-9 1 15,-2 9 1-15,-1 0-1 0,3-7 2 0,-1 6-2 16,1-6 0-16,1 0 0 0,2 0 0 16,0 0 0-16,-3 0 1 0,4 0-3 15,-6 7 2-15,5-7 0 16,-4 6-1-16,1-6 2 0,3 0 0 0,-5 6 0 16,2-6 0-16,-1 7 0 0,-2 0-2 15,3-7 1-15,-2 6 1 0,-2-1 0 16,5-5 1-16,-5 6-1 0,5-6-1 15,-2 0 0-15,-4 5-1 0,5-5 2 16,-3 5 0-16,-1-2-1 0,5-3 0 0,-2 3 1 16,-4 3-3-16,7-9 2 0,-4 8 0 15,-2-7 1-15,7 0-3 0,-5 2 4 16,1-3-3-16,-1 1 1 0,1 2 0 16,1-4 0-16,0 1-5 0,1 2 5 15,-1-2 0-15,2 0 0 0,-2 2 2 0,-2 1-2 16,2-4-1-16,-3 9 1 15,2-5 0-15,-4 5 1 0,2-1 1 16,-1-8-1-16,1 9-1 0,-2-2 0 16,3-8-1-16,-3 8 1 0,2-8 2 0,-1 2-3 15,-2-2 1-15,4 0 0 0,1 1-2 16,-4-1 3-16,4 4-1 0,-2-2 0 16,-2 7 1-16,2-8-1 0,-1 8-2 15,-2 1 3-15,3-1-1 0,-3 7 0 16,0-9 3-16,0 1-3 0,0 0 0 0,1-11 0 15,-1 10-1-15,0-8 2 0,0-3-1 16,0-1 0-16,0 4 0 0,0 6 0 16,0-9 1-16,0 11-1 15,0-1 0-15,0 2 0 0,0-1-1 0,0 1 1 16,0-1 2-16,0 3-2 0,0-4 0 16,0 4 0-16,0-3-2 0,-4-4 2 15,2 6 0-15,-2-4 1 0,-4 0-1 16,2-1 0-16,0 1 1 0,-2-6-2 15,-1 4 1-15,0 1 0 0,3-3 1 0,-3 4-2 16,0 0 2-16,5 5-1 0,-7-5 0 16,7 6 0-16,-1 1 0 15,-5-5 0-15,5 8 0 0,1-4-1 16,-7-1-1-16,7 2 2 0,-4 0-1 0,-2-3 1 16,2 3 0-16,-2-5 0 0,-1 1 0 15,-1-1 0-15,2 1 1 16,-1-1-2-16,-1-1 3 0,2 2-2 0,-1-2 1 15,7 6 0-15,-9-4-1 0,10 3 1 16,-4 0-2-16,2 4 1 0,-1-3 0 0,2-2 1 16,-4 3-3-16,1-7 3 0,2 5-4 15,1 1 3-15,-1-1 0 0,1 2 1 16,-1-2-1-16,1 1 1 0,-1-1-1 16,-1 1 0-16,2-1 0 0,-1 1 0 15,1 2 0-15,4 2 1 0,-8-2-1 0,2-1-1 16,0 1 1-16,-1 1 0 15,7 1 0-15,0-3 1 0,0 3-1 16,0 0 1-16,-2-2 0 0,-1 2-1 16,-3-4 0-16,-3-2 1 0,3 5-1 0,2-2 1 15,4 3-1-15,-3-1 0 0,-3-3 0 16,-2 2 0-16,2 1-1 0,0-2 2 16,-1-2 0-16,1 3-1 0,-8-4 2 15,3 0-1-15,7 2 0 0,-1 1-1 16,-2-1 0-16,1 0 0 0,-3-2 0 15,0 1 1-15,3 2 1 0,-2 0-2 16,4 3 0-16,4 0 0 0,-6-7 0 0,0 3 1 16,-6-3-1-16,1-2 1 15,2 3-1-15,-1 0 0 0,-2-1 0 0,1 1-1 16,-4 2 0-16,-3 1 1 0,3 1 0 16,-3-1 0-16,-5 3-2 0,4 0 2 15,-1 0-1-15,1 0 2 0,10 0-1 16,-9 0 0-16,9 0 0 0,-9-1-1 15,3 1 1-15,-3-5 0 0,-3-1 0 0,3-1 0 16,-2-2 0-16,0-3-3 0,7 4 0 16,-7-6-3-16,7 6-8 0,-5-2-14 15,-6-1-36-15,9 5-99 0,-2 2-153 16,11 2-8-16</inkml:trace>
        </inkml:traceGroup>
      </inkml:traceGroup>
    </inkml:traceGroup>
    <inkml:traceGroup>
      <inkml:annotationXML>
        <emma:emma xmlns:emma="http://www.w3.org/2003/04/emma" version="1.0">
          <emma:interpretation id="{83E4AEBA-AB23-4A47-9737-82BD85082321}" emma:medium="tactile" emma:mode="ink">
            <msink:context xmlns:msink="http://schemas.microsoft.com/ink/2010/main" type="paragraph" rotatedBoundingBox="3398,6542 21186,6884 21129,9882 3340,95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B4D0D9-3E57-42F0-9D7A-40688F199BF2}" emma:medium="tactile" emma:mode="ink">
              <msink:context xmlns:msink="http://schemas.microsoft.com/ink/2010/main" type="line" rotatedBoundingBox="3398,6542 21186,6884 21129,9882 3340,9540"/>
            </emma:interpretation>
          </emma:emma>
        </inkml:annotationXML>
        <inkml:traceGroup>
          <inkml:annotationXML>
            <emma:emma xmlns:emma="http://www.w3.org/2003/04/emma" version="1.0">
              <emma:interpretation id="{DC9D3D6B-58C6-4BFF-B36E-1FABEDA4C512}" emma:medium="tactile" emma:mode="ink">
                <msink:context xmlns:msink="http://schemas.microsoft.com/ink/2010/main" type="inkWord" rotatedBoundingBox="3393,6808 5272,6845 5240,8521 3360,8484"/>
              </emma:interpretation>
              <emma:one-of disjunction-type="recognition" id="oneOf2">
                <emma:interpretation id="interp10" emma:lang="" emma:confidence="0">
                  <emma:literal>Ibis</emma:literal>
                </emma:interpretation>
                <emma:interpretation id="interp11" emma:lang="" emma:confidence="0">
                  <emma:literal>Ili'</emma:literal>
                </emma:interpretation>
                <emma:interpretation id="interp12" emma:lang="" emma:confidence="0">
                  <emma:literal>Ili)</emma:literal>
                </emma:interpretation>
                <emma:interpretation id="interp13" emma:lang="" emma:confidence="0">
                  <emma:literal>Ii)</emma:literal>
                </emma:interpretation>
                <emma:interpretation id="interp14" emma:lang="" emma:confidence="0">
                  <emma:literal>Ii'</emma:literal>
                </emma:interpretation>
              </emma:one-of>
            </emma:emma>
          </inkml:annotationXML>
          <inkml:trace contextRef="#ctx0" brushRef="#br1" timeOffset="679200.7844">165 300 732 0,'0'0'45'0,"0"0"-9"15,0 0-13-15,0 0-10 0,0 0-8 16,0 0-3-16,0 0-2 0,0 0-1 16,0 0 2-16,0 0 1 0,0 127-4 15,5-90 2-15,4-4 2 0,1 0-2 16,5-4 2-16,-1-9-4 0,-1-5-5 0,1-2-11 15,-8-10-23-15,1 5-50 0,-5-8-214 16,2-19-17-16</inkml:trace>
          <inkml:trace contextRef="#ctx0" brushRef="#br1" timeOffset="676033.2034">-949 157 358 0,'0'0'72'16,"0"0"-7"-16,0 0-9 0,0 0-11 16,0 0-6-16,0 0-6 0,0 0-2 15,0 0 2-15,0 0-1 0,-40 26-2 16,67-24-5-16,12 3-4 0,6-5-6 15,9-7-1-15,6-5-4 0,6-2 2 16,5-1-1-16,-5 2-4 0,-6 2-1 0,-7 2-3 16,-19 2-4-16,-2 3 0 0,-14 2 1 15,-12 2-1-15,14 0 0 0,-11 0 0 16,-5 0-3-16,7 0-1 0,-11 0-6 16,0 0-11-16,0 0-15 0,3 0-27 15,-2 0-104-15,4 6-149 0</inkml:trace>
          <inkml:trace contextRef="#ctx0" brushRef="#br1" timeOffset="675515.9196">-1135-350 440 0,'0'0'63'16,"0"0"-8"-16,0 0-9 0,0 0-10 16,0 0-11-16,0 0-8 0,0 0 0 15,0 0 2-15,0 0 2 0,0 0 3 16,-48 0-3-16,48 0-1 0,0-5-5 16,4 4-3-16,14-4-4 0,3-1-2 0,-3 1-2 15,9 0-2-15,-1-2 0 16,-8 6-6-16,14-4 4 0,-4 3 0 15,1 2 0-15,10 0 5 0,1 0-5 16,-1 0-1-16,4 0 1 0,-4 0 0 0,1 0-2 16,-5 0-1-16,-8 0-2 0,-3 0-4 15,-6 0-3-15,-9 0-3 0,0 0-8 16,-9 0-11-16,0 0-16 0,0 0-54 16,6 0-86-16,3 2-99 0</inkml:trace>
          <inkml:trace contextRef="#ctx0" brushRef="#br1" timeOffset="675003.8638">-702-277 225 0,'0'0'73'16,"0"0"-4"-16,0 0-6 0,0 0-11 0,0 0-6 16,0 0-9-16,0 0-4 0,0 0-7 15,-18-11-5-15,16 8-6 0,-2-4-2 16,-1 1-2-16,1 0-2 0,-1 1 1 16,5 5 0-16,0-9 1 0,0 1 0 15,-1-1 0-15,-2-8 0 0,3 8 1 16,-2-9 2-16,-1 0 1 0,2 9-5 0,-2-7 1 15,3 8-5-15,-2-1-2 0,2 2 0 16,0-2-1-16,0 1-1 0,0-1-1 16,0 3 0-16,0 6 1 0,0-3 1 15,0 3 0-15,0-2 2 0,0 0 0 16,0 0-3-16,0-2 0 0,0 3-1 16,0 1 0-16,0-2 0 0,0 2-1 15,2 0 0-15,-2 0 1 0,3 0-2 16,-2 0 3-16,2 7 4 0,3 8-4 15,-1 5 5-15,-1-7-5 0,5 7 0 0,-3 2 0 16,-3-9 1-16,-1 11-1 0,1 1 2 16,-2-5-1-16,2 9 0 0,-3-3-1 15,2 3 0-15,-2 4 0 0,4-10-2 16,1 4 2-16,-1-11 0 0,-2 1 0 16,2 1 1-16,-1-4-1 0,2 5 0 15,-4-4 1-15,2 1-1 0,-3-10 0 0,2 11 0 16,-2-7-2-16,0 5 1 15,0 1-1-15,0-10 0 0,4 3 1 16,-4-9-2-16,0 0 1 0,0 0 1 0,0 2-2 16,0 1 0-16,0 0-1 0,0-3-3 15,0 5-9-15,0-5-14 0,0 0-22 16,0 0-44-16,0 0-94 0,0 0-131 16</inkml:trace>
          <inkml:trace contextRef="#ctx0" brushRef="#br1" timeOffset="679347.9145">-24-187 802 0,'0'0'6'15,"0"0"2"-15,0 0-2 0,0 0-3 0,0 0-7 16,0 0-1-16,0 0-4 0,0 0-32 16,0 0-149-16,0 0-128 0</inkml:trace>
          <inkml:trace contextRef="#ctx0" brushRef="#br1" timeOffset="678580.776">-208-992 324 0,'0'0'46'0,"0"0"0"16,0 0 0-16,0 0-7 0,-94 123 3 16,71-70 0-16,10 5-7 0,4 3-4 15,3-1-15-15,6 0-5 0,6-3-1 0,10-2-7 16,5-7 2-16,6-2-7 0,2-7-3 15,4-1-11-15,0-6-58 0,4-4-170 16,1-9-49-16</inkml:trace>
          <inkml:trace contextRef="#ctx0" brushRef="#br1" timeOffset="678769.7789">549-1053 777 0,'0'0'9'0,"0"0"-1"0,0 0-2 16,121 122 1-16,-103-63-3 0,-7 12 2 15,-7 6-4-15,-4 2 1 0,-6 4 1 0,-16-5-5 16,-7-1 1-16,-4-9-7 0,5-6-8 16,-1-6-26-16,0-13-150 0,5-8-125 15</inkml:trace>
          <inkml:trace contextRef="#ctx0" brushRef="#br1" timeOffset="677002.8687">-887-341 389 0,'0'0'62'16,"0"0"-9"-16,0 0-14 0,0 0-8 15,0 0-5-15,0 0-2 0,0 0-2 0,0 0-4 16,0 0 0-16,0 0-2 0,-23-25 2 16,22 25 0-16,1 0-1 0,-3 0-2 15,3 0-1-15,0 0 1 0,0 0-2 16,3-1 0-16,13 1-1 0,11-4 0 16,11 1 1-16,0-3-2 0,1 4 1 0,3-1-2 15,0 0-4-15,0 3-1 16,-14 0-2-16,6 0-1 0,-15 0-1 15,-1 0 0-15,2 0-1 0,-11 0 0 16,0 0-1-16,-9 0 0 0,0 0 0 0,0 0 0 16,0 0 0-16,4 0-2 0,-2 0-3 15,1 0-6-15,-2 0-15 0,-1 0-22 16,3 0-59-16,-1 0-200 0,-2 3-19 16</inkml:trace>
          <inkml:trace contextRef="#ctx0" brushRef="#br1" timeOffset="678084.6978">-60-465 382 0,'0'0'66'16,"0"0"-4"-16,0 0-9 15,0 0-12-15,0 0-2 0,0 0-9 16,0 0-1-16,0 0-2 0,0 0-3 16,0 0-8-16,-24 2-5 0,22-2-1 0,-1 0-4 15,3 0-1-15,0 0 2 0,0 7 3 16,3 4-3-16,3-1 2 0,8 7-5 16,-5-8 2-16,1-3 1 0,4 1 0 15,-8-6 3-15,7-1-3 0,-2 0 0 16,5 0-1-16,5 0-2 0,0-6-2 0,0-7 1 15,-2-1-4-15,0-3 3 0,-1-1-1 16,0 1 0-16,-3-3-1 0,3-2 0 16,-3 1 1-16,-1 4-1 0,-1 0 0 15,-7 5 0-15,-1-1 1 0,4 2-2 16,-8 5 1-16,4 1 0 0,-5-5 1 16,3 1-1-16,-3 3 1 0,1-11-2 15,-1 8 1-15,0 1 0 0,0-12-1 16,0 10 0-16,0-7 1 0,0 0-1 15,0 8 0-15,0-7 1 0,0 6-1 0,-1 2 0 16,-2-7 0-16,1 6 2 0,-1 0-2 16,2-5 1-16,-2 6-1 0,1 1-1 15,-7-6 1-15,5 6 1 0,-1-5-2 16,-4 1 1-16,3 2-1 0,-3 1 1 16,5 3-1-16,-5-5 1 0,4 6 0 0,-1-1 1 15,-7-3-1-15,8 3 1 16,-1 1-1-16,-6-5 1 0,6 5 1 15,2-1 0-15,-1 3 0 0,5 2-1 16,0-1 1-16,0 1-4 0,0 0 2 0,-1 0 0 16,-2 1 0-16,-2 19 2 0,1 6-2 15,2 10 0-15,-1 0 2 0,3 1-1 16,0-2 1-16,5 1 2 16,4-4-2-16,0 2 2 0,6-2-1 0,1-2 2 15,1 0-3-15,1-3-1 0,0-3 0 16,-3-2 0-16,4-3-1 0,-7-4-1 0,-1 0 1 15,-2-4-11-15,0 0-13 0,6 5-28 16,-4-7-77-16,1 2-185 16,-6-8-9-16</inkml:trace>
        </inkml:traceGroup>
        <inkml:traceGroup>
          <inkml:annotationXML>
            <emma:emma xmlns:emma="http://www.w3.org/2003/04/emma" version="1.0">
              <emma:interpretation id="{E609C237-4797-444E-977B-3A22E26FF4E7}" emma:medium="tactile" emma:mode="ink">
                <msink:context xmlns:msink="http://schemas.microsoft.com/ink/2010/main" type="inkWord" rotatedBoundingBox="6130,7626 6713,7637 6705,8065 6122,8054"/>
              </emma:interpretation>
              <emma:one-of disjunction-type="recognition" id="oneOf3">
                <emma:interpretation id="interp15" emma:lang="" emma:confidence="0">
                  <emma:literal>#</emma:literal>
                </emma:interpretation>
                <emma:interpretation id="interp16" emma:lang="" emma:confidence="0">
                  <emma:literal>=</emma:literal>
                </emma:interpretation>
                <emma:interpretation id="interp17" emma:lang="" emma:confidence="0">
                  <emma:literal>¥</emma:literal>
                </emma:interpretation>
                <emma:interpretation id="interp18" emma:lang="" emma:confidence="0">
                  <emma:literal>t</emma:literal>
                </emma:interpretation>
                <emma:interpretation id="interp19" emma:lang="" emma:confidence="0">
                  <emma:literal>5</emma:literal>
                </emma:interpretation>
              </emma:one-of>
            </emma:emma>
          </inkml:annotationXML>
          <inkml:trace contextRef="#ctx0" brushRef="#br1" timeOffset="680008.5916">1566-125 698 0,'0'0'56'0,"0"0"-9"15,0 0-14-15,0 0-9 0,0 0-10 16,0 0-1-16,0 0-4 0,0 0-3 0,151-66-3 16,-90 50-3-16,4 2 0 0,-3-2-2 15,-5 6-1-15,-2 3-7 0,-17 3-11 16,-5 4-21-16,-4 0-34 0,-14 7-88 16,4 7-150-16</inkml:trace>
          <inkml:trace contextRef="#ctx0" brushRef="#br1" timeOffset="680147.9887">1699 162 748 0,'0'0'55'0,"0"0"-4"15,0 0-11-15,0 0-14 0,0 0-10 16,0 0-5-16,136-26-5 0,-75 10-9 16,-4-2-15-16,0 5-40 0,-2 0-263 15,3 7-38-15</inkml:trace>
        </inkml:traceGroup>
        <inkml:traceGroup>
          <inkml:annotationXML>
            <emma:emma xmlns:emma="http://www.w3.org/2003/04/emma" version="1.0">
              <emma:interpretation id="{71CA63EF-D028-4A83-ABAD-352730D85667}" emma:medium="tactile" emma:mode="ink">
                <msink:context xmlns:msink="http://schemas.microsoft.com/ink/2010/main" type="inkWord" rotatedBoundingBox="7971,6630 10671,6682 10636,8504 7936,8452"/>
              </emma:interpretation>
              <emma:one-of disjunction-type="recognition" id="oneOf4">
                <emma:interpretation id="interp20" emma:lang="" emma:confidence="0">
                  <emma:literal>built</emma:literal>
                </emma:interpretation>
                <emma:interpretation id="interp21" emma:lang="" emma:confidence="0">
                  <emma:literal>pit</emma:literal>
                </emma:interpretation>
                <emma:interpretation id="interp22" emma:lang="" emma:confidence="0">
                  <emma:literal>plait</emma:literal>
                </emma:interpretation>
                <emma:interpretation id="interp23" emma:lang="" emma:confidence="0">
                  <emma:literal>phi's</emma:literal>
                </emma:interpretation>
                <emma:interpretation id="interp24" emma:lang="" emma:confidence="0">
                  <emma:literal>pi's</emma:literal>
                </emma:interpretation>
              </emma:one-of>
            </emma:emma>
          </inkml:annotationXML>
          <inkml:trace contextRef="#ctx0" brushRef="#br1" timeOffset="682690.0275">3433 81 621 0,'0'0'49'0,"0"0"-9"0,161-44-7 16,-90 38-2-16,3 4-3 0,-2 2-7 0,-8 0-7 15,-11 13-8-15,-14 6-4 0,-13 1-2 16,-16 6 0-16,-10 3 1 0,-13 3-2 16,-20 7 3-16,-18 0-1 0,-13 3 1 15,-11-3-2-15,-4-3-1 0,3-6-1 16,10-4-3-16,6-9-10 0,12-2-23 0,15-5-51 15,15-4-169-15,7-6-59 0</inkml:trace>
          <inkml:trace contextRef="#ctx0" brushRef="#br1" timeOffset="682394.4458">3467-484 515 0,'0'0'59'0,"0"0"-5"0,0 0-5 16,0 0-6-16,0 0-3 0,0 0-4 16,0 0-9-16,0 0-9 0,0 0-7 15,-26-89-4-15,26 89-4 0,0 0-1 16,2 11 1-16,7 15 1 0,-3 17 4 15,-2 11-3-15,-1 11 3 0,-3 10-4 0,0 6-2 16,0 5 1-16,0 1-5 0,0-5 3 16,0-1-2-16,0-14 2 0,0-6-1 15,-3-24 0-15,3-4-1 16,0-12-2-16,0-12-2 0,0 0-9 0,0-9-11 16,0 0-34-16,-1-3-117 0,1-18-147 15</inkml:trace>
          <inkml:trace contextRef="#ctx0" brushRef="#br1" timeOffset="683338.6782">4131-549 543 0,'0'0'36'15,"0"0"-3"-15,0 0-7 0,0 0-3 16,0 0 3-16,0 0-1 0,0 0 0 16,0 0-5-16,0 0-5 0,0 0 2 15,-4 27-4-15,8-25 0 0,1 2 1 16,-1-2-4-16,11-2-1 0,-1 0-2 0,10-15-3 15,4-13-3-15,-1-10-1 0,-4-12-2 16,-4-12-5-16,-4-6-5 0,-1-12-2 16,-8 8-3-16,-3 4 4 0,-3 14 2 15,0 16 6-15,-9 14 1 0,0 9 4 16,-2 15 0-16,-5 0 2 0,1 18 4 16,0 14 5-16,6 9 6 0,4 10 2 15,5 6 1-15,11 1-3 0,5-1-2 16,4 1-5-16,-1-6 0 0,13-3-7 15,-3-5-1-15,1-5-4 0,3-5-3 0,0-6-2 16,3-2-23-16,-3-11-51 0,5-9-232 16,-4-6-28-16</inkml:trace>
          <inkml:trace contextRef="#ctx0" brushRef="#br1" timeOffset="683790.6594">3891-1152 459 0,'0'0'50'0,"0"0"-1"16,-58 146-3-16,49-76-5 15,9 10-5-15,6 7-11 0,11-4-3 0,7 1-6 16,5-7-11-16,4-8 0 0,4-8-5 16,5-12-4-16,-3-10-3 0,2-13-23 15,-2-14-85-15,3-12-180 0,5-12-8 16</inkml:trace>
          <inkml:trace contextRef="#ctx0" brushRef="#br1" timeOffset="684508.7918">4418 282 742 0,'0'0'22'0,"0"0"-11"15,0 0-7-15,0 0-5 0,0 0-1 16,0 0 3-16,0 0 0 0,0 0 2 15,14 115-3-15,-8-81 1 0,3 2 4 16,4-3-5-16,1-4 5 0,-8-7-5 0,9-7-3 16,-6-7-7-16,-5-3-20 0,7-5-68 15,1-5-201-15,3-14-16 0</inkml:trace>
          <inkml:trace contextRef="#ctx0" brushRef="#br1" timeOffset="684623.573">4447-63 614 0,'0'0'27'0,"0"0"-2"0,0 0-14 0,0 0-8 15,0 0-5-15,0 0-3 0,0 0-15 16,0 0-81-16,0 0-177 0</inkml:trace>
          <inkml:trace contextRef="#ctx0" brushRef="#br1" timeOffset="683947.9588">4928-1235 759 0,'0'0'1'0,"0"0"0"0,89 165 2 0,-76-93-3 15,-7 9 2-15,-6 2-3 16,-10-1 2-16,-22-3-3 0,-6-6-5 15,-17-4-22-15,-7-7-84 0,-6-11-181 16,-1-10-20-16</inkml:trace>
          <inkml:trace contextRef="#ctx0" brushRef="#br1" timeOffset="685083.1858">5433 64 500 0,'0'0'80'16,"0"0"-12"-16,0 0-14 0,0 0-9 15,0 0-6-15,0 0-6 0,0 0-9 16,0 0-6-16,0 0-5 0,0 0-2 16,-30-5-3-16,30 5 0 0,6-3-1 15,27 0-3-15,15-5 1 0,23-6-3 16,8 1 0-16,6-4-1 0,-1-1-2 15,-8 5-3-15,-9 2-7 0,-15 4-14 16,-16 3-33-16,-12 1-71 0,-9 3-191 16,-7 0-13-16</inkml:trace>
          <inkml:trace contextRef="#ctx0" brushRef="#br1" timeOffset="685267.8731">5499-245 884 0,'0'0'34'16,"0"0"-12"-16,0 0-7 0,0 0-6 16,0 0-5-16,0 0-1 0,0 0-1 15,0 0-1-15,0 0 0 0,144 153-1 16,-111-100-2-16,-2 9-5 0,-7 11-12 16,-6 5-40-16,-3 3-209 0,-11-9-83 15</inkml:trace>
        </inkml:traceGroup>
        <inkml:traceGroup>
          <inkml:annotationXML>
            <emma:emma xmlns:emma="http://www.w3.org/2003/04/emma" version="1.0">
              <emma:interpretation id="{B4E63796-DD7C-4A11-840D-998CF787917E}" emma:medium="tactile" emma:mode="ink">
                <msink:context xmlns:msink="http://schemas.microsoft.com/ink/2010/main" type="inkWord" rotatedBoundingBox="11240,7202 12178,7220 12130,9709 11192,9691"/>
              </emma:interpretation>
            </emma:emma>
          </inkml:annotationXML>
          <inkml:trace contextRef="#ctx0" brushRef="#br1" timeOffset="686326.513">6673-396 742 0,'0'0'50'0,"0"0"-13"16,122-11-8-16,-60 11-10 0,2 0-5 16,4 8-6-16,-3 7-2 0,-13 8-6 15,-8 6-1-15,-11 11-1 0,-15 9-2 16,-15 18 2-16,-8 9-2 0,-23 16 3 0,-13 3-1 15,-10 0 1-15,-1-2-2 16,-6-9 4-16,6-12 4 0,7-10-5 0,7-10 8 16,17-20-7-16,8-11 0 15,8-7 3-15,11-3-1 0,17 0 4 0,14 0 0 16,14-11-1-16,11-1 0 0,10-20 0 16,12-8-2-16,5-1 3 0,1-4-4 15,-6 6 1-15,-12 4-3 0,-14 7 0 16,-27 4 1-16,-8 10-3 0,-17 0-3 15,-6 3-7-15,0 0-13 0,0 0-24 0,0 0-111 16,-6 0-174-16,-11 0-14 0</inkml:trace>
          <inkml:trace contextRef="#ctx0" brushRef="#br1" timeOffset="685901.9461">6772-570 523 0,'0'0'93'0,"0"0"-18"16,0 0-19-16,0 0-8 0,0 0-12 15,0 0-7-15,0 0-8 0,0 0-7 0,0 0-5 16,0 0-2-16,140-47-1 0,-69 34-1 16,10 0-2-16,8 1 0 0,-1 3-3 15,-6 3 0-15,-10 1-1 0,-11 5-2 16,-9 0-7-16,-19 0-9 0,-5 0-18 16,-5 7-25-16,-10-1-87 0,-2 8-168 0,-11-1-2 15</inkml:trace>
          <inkml:trace contextRef="#ctx0" brushRef="#br1" timeOffset="691722.5368">7181 1383 599 0,'0'0'30'0,"0"0"1"0,0 0-7 0,0 0-5 16,0 0-1-16,0 0-2 0,0 0 1 15,0 0-2-15,0 0-1 0,-19-7 1 0,16 7-4 16,3 0 0-16,-2 0 0 15,2 0-2-15,0 0 0 0,0 0-3 0,0 5-1 16,0 1-1-16,6 8 0 16,3 3-1-16,2 3 1 0,2 4 2 0,-4 4-5 15,2 0 5-15,-2 2-5 0,-5-7 1 16,-1 3-2-16,-3 3 0 16,0-2 1-16,-9 7 0 0,-4-4 1 0,-5-6-2 15,-6-3 1-15,-5-4-2 0,-4-4 0 16,-4-7 1-16,-5-2-1 0,-1-4 1 0,0 0-1 15,-4-8 0-15,10-5-7 0,-1-3-2 16,8-3-9-16,7 7-10 0,10 3-25 16,8 5-69-16,5 4-181 15,0-11-12-15</inkml:trace>
          <inkml:trace contextRef="#ctx0" brushRef="#br1" timeOffset="691924.6296">7016 999 927 0,'0'0'23'0,"0"0"-2"0,0 0-5 16,0 0-7-16,0 0-6 0,0 0-2 16,0 0-1-16,0 0-3 0,0 0-7 0,0 0-11 15,-53-58-26-15,53 58-72 16,0 0-213-16,11 12-26 0</inkml:trace>
        </inkml:traceGroup>
        <inkml:traceGroup>
          <inkml:annotationXML>
            <emma:emma xmlns:emma="http://www.w3.org/2003/04/emma" version="1.0">
              <emma:interpretation id="{7F7B706F-29D3-4546-A69F-2BC358BF1F79}" emma:medium="tactile" emma:mode="ink">
                <msink:context xmlns:msink="http://schemas.microsoft.com/ink/2010/main" type="inkWord" rotatedBoundingBox="12790,6731 17267,6817 17229,8783 12752,8696"/>
              </emma:interpretation>
              <emma:one-of disjunction-type="recognition" id="oneOf5">
                <emma:interpretation id="interp25" emma:lang="" emma:confidence="0">
                  <emma:literal>wink</emma:literal>
                </emma:interpretation>
                <emma:interpretation id="interp26" emma:lang="" emma:confidence="0">
                  <emma:literal>wait's</emma:literal>
                </emma:interpretation>
                <emma:interpretation id="interp27" emma:lang="" emma:confidence="0">
                  <emma:literal>wait-sex</emma:literal>
                </emma:interpretation>
                <emma:interpretation id="interp28" emma:lang="" emma:confidence="0">
                  <emma:literal>wait-tx</emma:literal>
                </emma:interpretation>
                <emma:interpretation id="interp29" emma:lang="" emma:confidence="0">
                  <emma:literal>wit-is..</emma:literal>
                </emma:interpretation>
              </emma:one-of>
            </emma:emma>
          </inkml:annotationXML>
          <inkml:trace contextRef="#ctx0" brushRef="#br1" timeOffset="689483.1958">8289-243 484 0,'0'0'68'0,"0"0"-14"0,0 0-16 15,0 0-14-15,0 0-8 0,0 0 3 16,0 0 4-16,0 0-4 0,0 0 1 15,-9-26-3-15,9 14-1 0,5 5-2 0,1-7 0 16,1 3-1-16,-5 5-2 0,5-5 0 16,-2 6-5-16,1-6-1 0,3 1-1 15,-8 5-1-15,8-6 0 0,-4 6-1 16,-1 0 0-16,2-3-1 0,-1 3 3 16,-1 1-3-16,4-6 2 0,-3 5-3 15,-1-1 4-15,2-5-5 0,-4 6 3 0,1-3 0 16,1 5-1-16,-4 3 0 15,0-3 1-15,0 3-1 0,0 0-1 16,2-2 2-16,-2 2-2 0,0-3 0 0,0 3 1 16,0 0-1-16,0 0-1 0,0 0 2 15,0 0 0-15,0 0 3 0,-2 0-3 16,-5 0 3-16,-1 0-5 0,-4 10 2 16,-8 0-1-16,11 0-1 0,-6 3 1 15,2 3-2-15,-1-2 2 0,-1 10 1 0,5-10 0 16,-2 4-1-16,3-1 0 15,3-6 0-15,-3 10 0 0,3-8-1 16,1 3 2-16,1-2 0 0,-1 5 0 16,1-4 0-16,4 4 1 0,0 8-2 0,0 2 1 15,0 7 0-15,9-3 2 0,-3-1-1 16,3 1 0-16,-2-2 0 0,1 1 0 16,1-4-1-16,3 0 1 0,-6-10 0 15,4 0 1-15,-1-8 0 0,3-1 0 16,-6 4 0-16,0-8 0 0,2 1-2 15,-4-4 1-15,1 1-2 0,-1 0 1 0,2 1-1 16,-6-4 0-16,0 0 0 0,0 0 1 16,0 0 1-16,11 0 0 15,3 0 0-15,-5-4-2 0,10-7 1 0,-2-3-2 16,-7 6 1-16,5-8 0 0,-1 1 1 16,-5 6-1-16,4-8 0 0,-7 5-1 15,8 1 1-15,-5 0 0 0,-5 7 0 16,7-5 1-16,-5 7-1 0,7 0-1 15,10 2 0-15,-1 2 0 0,7 13 1 0,1 7 0 16,3 3 0-16,0-1 1 0,3-3-1 16,-1 3 2-16,1-8-2 0,-6-2 1 15,-7-5-1-15,-1-8 1 0,-1-1 1 16,-3-8 0-16,2-13 1 0,-7-15 0 16,-4-12-1-16,-4-10 0 0,-5-9-1 15,0-3-1-15,-15-1 1 0,-6 5-2 16,0 9 3-16,-3 8-3 0,-2 9 2 15,10 17-2-15,-2 5 0 0,7 8-1 16,4 6-2-16,1 2-2 0,6 2-4 0,0-2-3 16,-5 2-5-16,-4 8-13 0,0 5-38 15,3 14-189-15,6 2-86 0</inkml:trace>
          <inkml:trace contextRef="#ctx0" brushRef="#br1" timeOffset="690339.8312">9450 294 310 0,'0'0'56'16,"0"0"12"-16,0 0 2 0,0 0-11 16,0 0-7-16,0 0-7 0,0 0-7 15,0 0-4-15,0 0-4 0,-11 0-8 0,8-2-1 16,3 2-6-16,-1-2-2 15,-2 2-4-15,1-2-3 0,2 2-1 16,-3 0 0-16,3-2-2 0,-1 2 3 16,1-3 0-16,-3 3-1 0,3-1 1 0,-2 1 1 15,2 0-2-15,-4 0 2 0,4-3 0 16,0 3 1-16,0 0-2 0,0 0-2 16,0 0 0-16,0 0-5 0,0 0 3 15,0 0-1-15,0 0 0 0,0 0 1 16,0 0-2-16,0 0 0 0,0 0-1 0,0 3 2 15,6 9-1-15,7 10 2 0,1 8 0 16,-1 2 1-16,1 4 0 0,-3 1 0 16,-2 4 4-16,-3-3-7 15,-3 0 5-15,-3-2-5 0,0-6 0 0,0-1-1 16,-9-2 0-16,-7-1 1 0,-5-4-1 16,-3-2 1-16,-6-5-1 0,-3-1 1 15,-4-3-1-15,-1-1 1 0,1-4 0 16,8-1 0-16,0-4 0 0,1-1-2 15,10 0 1-15,-11 0-4 0,7-9-7 0,2-4-9 16,-2-9-23-16,8 6-48 0,8-9-225 16,6-10-24-16</inkml:trace>
          <inkml:trace contextRef="#ctx0" brushRef="#br1" timeOffset="690511.9235">9346 12 819 0,'0'0'17'16,"0"0"-4"-16,0 0-4 0,0 0-13 15,0 0-2-15,0 0-4 0,0 0-8 16,0 0-26-16,0 0-82 0,0 0-183 16,69 44-16-16</inkml:trace>
          <inkml:trace contextRef="#ctx0" brushRef="#br1" timeOffset="690971.6989">9887-254 869 0,'0'0'15'0,"0"0"0"0,0 0-4 15,0 0-7-15,0 0-5 0,0 0-3 16,0 0-3-16,0 0-3 0,0 0-16 0,0 0-35 16,-40 11-189-16,25 22-85 0</inkml:trace>
          <inkml:trace contextRef="#ctx0" brushRef="#br1" timeOffset="690818.5834">9818 416 806 0,'0'0'19'0,"0"0"-2"16,0 0-7-16,0 0-4 0,0 0-8 16,0 0 2-16,0 0 5 0,0 0-4 15,47 132 3-15,-32-95-5 0,1 1-2 16,-1-5-1-16,-1-1-4 0,-3-10-5 15,-1-4-20-15,4-2-30 0,-5-8-93 0,9-4-154 16</inkml:trace>
          <inkml:trace contextRef="#ctx0" brushRef="#br1" timeOffset="695597.4009">9788-1103 465 0,'0'0'52'0,"0"0"2"15,0 0-9-15,0 0-10 0,0 0-14 16,0 0-8-16,0 0-3 0,0 0 0 16,0 0 4-16,-82-32 0 0,53 80 3 15,3 9-4-15,4 11-2 0,2 3-1 0,2 2-2 16,9-1-3-16,5-7 1 15,4-5-6-15,4-10 3 0,14-8-2 16,6-10-3-16,15-4-4 0,7-11-30 16,2-10-73-16,9-7-195 0,-6-7-16 0</inkml:trace>
          <inkml:trace contextRef="#ctx0" brushRef="#br1" timeOffset="696135.0037">10092-626 443 0,'0'0'64'15,"0"0"-2"-15,0 0-11 0,0 0-4 0,0 0-12 16,0 0-4-16,0 0-5 15,0 0-4-15,0 0-1 0,0 0-2 16,-20 80-1-16,20-80-3 0,9 0-3 0,6 0-4 16,5-5-2-16,5-14-3 0,-5-6-1 15,-5-7-2-15,5-9-1 0,-7-6 0 16,-2-2 0-16,-2-3-1 0,-2 3 2 16,-5 5-1-16,-2 14 1 0,0 12 1 15,0 4-1-15,0 8 0 0,-5-1-2 0,4-1-1 16,-7 8 0-16,-1 21 1 0,-1 14 1 15,-4 14 3-15,8 7 2 16,2 1 1-16,4-2 1 0,0-2 0 16,4-4-1-16,11-8 1 0,5-3-3 0,7-4-1 15,4-8 1-15,2-6-7 0,2-9-7 16,3-4-21-16,4-7-55 0,0-10-155 16,0-13-92-16</inkml:trace>
          <inkml:trace contextRef="#ctx0" brushRef="#br1" timeOffset="696485.1412">10567-624 703 0,'0'0'48'0,"0"0"1"0,0 0-10 15,0 0-16-15,0 0-12 0,0 0-6 16,0 0-2-16,0 0-2 0,114 9-4 0,-91-4-2 16,5 1-13-16,4 3-25 0,2-3-79 15,15 2-196-15,-7-3-11 0</inkml:trace>
          <inkml:trace contextRef="#ctx0" brushRef="#br1" timeOffset="696666.9994">11050-946 795 0,'0'0'3'0,"0"0"5"16,0 0 2-16,0 0-4 0,36 143-3 16,-32-90-3-16,1 3 0 0,4-5-2 15,-3 1-2-15,4-5-21 0,2-6-42 16,-3-11-141-16,-1-7-111 0</inkml:trace>
          <inkml:trace contextRef="#ctx0" brushRef="#br1" timeOffset="696856.0336">11576-962 823 0,'0'0'12'0,"0"0"-4"0,114 137-3 15,-105-79-3-15,-9 6 1 0,-14 9-3 0,-11 2 0 16,-8 4 3-16,-9-2-6 0,-5 1-7 16,0-5-33-16,1-7-116 0,4-9-160 15</inkml:trace>
          <inkml:trace contextRef="#ctx0" brushRef="#br1" timeOffset="697749.4957">12628-30 731 0,'0'0'21'0,"0"0"6"0,0 0-4 16,-137 97-7-16,89-44-12 0,-8 9-3 15,4 11-2-15,-5 9-6 0,-2 3-36 0,7 0-187 16,0-11-93-16</inkml:trace>
          <inkml:trace contextRef="#ctx0" brushRef="#br1" timeOffset="697591.3929">12224 117 639 0,'0'0'39'16,"0"0"-1"-16,0 0-8 0,0 0-9 15,0 0-6-15,120 34-3 0,-86-3-4 0,3 2-1 16,-3 4-4-16,-1 1 0 0,3 2-4 15,-3-5-1-15,-3-3-5 0,-3-4-8 16,-7-5-20-16,4 1-46 16,-10-11-140-16,-5-5-88 0</inkml:trace>
        </inkml:traceGroup>
        <inkml:traceGroup>
          <inkml:annotationXML>
            <emma:emma xmlns:emma="http://www.w3.org/2003/04/emma" version="1.0">
              <emma:interpretation id="{13C87232-A870-4EE7-83E4-9C987103059A}" emma:medium="tactile" emma:mode="ink">
                <msink:context xmlns:msink="http://schemas.microsoft.com/ink/2010/main" type="inkWord" rotatedBoundingBox="17977,6928 21184,6989 21148,8861 17941,8800"/>
              </emma:interpretation>
              <emma:one-of disjunction-type="recognition" id="oneOf6">
                <emma:interpretation id="interp30" emma:lang="" emma:confidence="0">
                  <emma:literal>one)</emma:literal>
                </emma:interpretation>
                <emma:interpretation id="interp31" emma:lang="" emma:confidence="0">
                  <emma:literal>one-I)</emma:literal>
                </emma:interpretation>
                <emma:interpretation id="interp32" emma:lang="" emma:confidence="0">
                  <emma:literal>ole-I)</emma:literal>
                </emma:interpretation>
                <emma:interpretation id="interp33" emma:lang="" emma:confidence="0">
                  <emma:literal>ole)</emma:literal>
                </emma:interpretation>
                <emma:interpretation id="interp34" emma:lang="" emma:confidence="0">
                  <emma:literal>one-n)</emma:literal>
                </emma:interpretation>
              </emma:one-of>
            </emma:emma>
          </inkml:annotationXML>
          <inkml:trace contextRef="#ctx0" brushRef="#br1" timeOffset="699807.6529">13793-9 396 0,'0'0'69'0,"0"0"-3"15,0 0-14-15,0 0-8 0,0 0-6 16,0 0-8-16,0 0-2 0,0 0-8 0,0 0-4 16,0 0-6-16,-10-113-2 0,7 97-2 15,-3 5 1-15,0-1-3 0,1 8 0 16,-7-5 0-16,6 5-2 0,-9-3 2 16,-11-1-1-16,11 3 1 0,-10-1 1 15,-2 3 0-15,0 1-1 0,-8 2 2 16,13 0-1-16,-2 0 1 0,9 0-2 0,-4 2 0 15,4 1 0-15,8-1-2 16,1 0-1-16,1 2 0 0,1 1-1 16,-5 4 0-16,3 1 1 0,-2 5 1 0,-1 6 0 15,2 4-1-15,-1 8 1 0,2-3-2 16,2 1 1-16,1 0 0 0,1 3 0 16,2-1 0-16,0-1 1 0,0 1 1 15,6 0 0-15,3-3-1 0,5-4 3 16,1 1-1-16,4-6 1 0,7-1 1 0,-2-7 0 15,2-2 2-15,2-7 0 0,7-4-1 16,-1-4-1-16,1-15-1 16,1-7-2-16,-3-9 2 0,-4-3-4 0,-5-11 0 15,-8-7-1-15,-8 0-1 0,-5 2 0 16,-3 4 2-16,-9 6-2 0,-6 10 0 16,-8 6-1-16,-4 3-2 0,-3 10-1 15,-3 7 0-15,-3 3-1 0,3 5-7 16,-2 8-11-16,-1 10-23 0,8 4-42 15,2 0-221-15,9 5-25 0</inkml:trace>
          <inkml:trace contextRef="#ctx0" brushRef="#br1" timeOffset="700330.0776">14199 223 545 0,'0'0'62'16,"0"0"-12"-16,0 0-8 0,0 0-6 16,0 0-5-16,0 0-1 0,0 0-4 15,0 0-5-15,0 0-5 0,-16-30-4 16,13 27-5-16,3 3-2 0,0 0-2 0,0 0 0 15,0 0 0-15,0 0 1 0,0 19-2 16,13 9 5-16,2 10-1 0,3 6 0 16,2 4 3-16,-1 5-4 0,-1 0 1 15,-3 4-5-15,-3-2 1 0,-6-1-1 16,-6-5 0-16,0-2 0 0,-1-11-1 16,-17 1-1-16,-5-9-2 0,-7-2 2 15,-10-4 0-15,-7-4 0 0,-6-7-1 16,-4-7-3-16,0-4 0 0,4-4-6 15,4-9-3-15,5-7-6 0,11-3-17 0,14 6-28 16,7-7-87-16,12-5-164 0</inkml:trace>
          <inkml:trace contextRef="#ctx0" brushRef="#br1" timeOffset="700544.4031">14091-117 878 0,'0'0'9'16,"0"0"-2"-16,0 0-5 0,0 0-4 16,0 0-1-16,0 0-5 0,0 0-1 15,0 0-12-15,0 0-17 0,0 0-30 0,13 7-72 16,-8 3-173-16</inkml:trace>
          <inkml:trace contextRef="#ctx0" brushRef="#br1" timeOffset="700964.9462">14647-764 486 0,'0'0'42'16,"0"0"1"-16,-68 118-4 0,50-65-5 15,5 7-6-15,4 1 5 0,4 5-3 16,5-1-1-16,5-4-1 0,13-2-13 15,9-8-2-15,6-6-5 0,6-9-3 16,9-6-7-16,6-4-15 0,0-9-46 0,5-7-172 16,-5-10-92-16</inkml:trace>
          <inkml:trace contextRef="#ctx0" brushRef="#br1" timeOffset="701448.2269">14937-215 552 0,'0'0'45'0,"0"0"3"0,0 0-8 15,0 0-9-15,0 0-6 0,0 0-4 16,0 0-4-16,0 0-6 0,0 0-3 16,0 0-4-16,45 17-2 0,-22-34-1 15,1-8 0-15,-2-4-3 0,3-6 0 16,-3-7-1-16,-1-7-3 0,0-6 5 15,-4-3-7-15,-4 0 1 0,-5 0-1 0,-7 5-2 16,-1 9 5-16,0 13 3 0,-9 9 2 16,-1 13 1-16,-8 9 0 0,-6 0 1 15,0 16 2-15,-5 15 2 0,5 6 5 16,3 9 5-16,9 5 2 0,3 5 0 16,9 1 2-16,0 1-7 0,15-4 0 15,9-3-4-15,4-2-4 0,6-6-2 16,3-5-3-16,-1-4-1 0,3-8-6 15,-10-8-11-15,-1-11-29 0,1-7-48 16,-2-3-221-16,11-15-16 0</inkml:trace>
          <inkml:trace contextRef="#ctx0" brushRef="#br1" timeOffset="701816.5209">15429-352 595 0,'0'0'58'0,"0"0"0"0,0 0-14 0,0 0-6 16,0 0-12-16,0 0-5 0,0 0-7 0,0 0-6 16,0 0-6-16,113 6-2 15,-74-6-2-15,3-6-4 0,-5 0-4 16,-8 1-10-16,-2 1-20 0,-9 0-25 15,-11 3-56-15,12 1-179 0,-10 0 0 0</inkml:trace>
          <inkml:trace contextRef="#ctx0" brushRef="#br1" timeOffset="702044.7617">16050-649 754 0,'0'0'11'16,"0"0"10"-16,0 0 6 0,0 0-2 15,0 0-4-15,0 0-6 0,19 145-6 16,-10-102-1-16,-3 1-7 0,-1-1 0 16,-5-1-2-16,0-4-3 0,0-10-3 15,0-2-13-15,0-7-21 0,0-13-44 0,0 5-82 16,0-11-152-16</inkml:trace>
          <inkml:trace contextRef="#ctx0" brushRef="#br1" timeOffset="702228.6592">16429-909 825 0,'0'0'28'0,"0"0"-8"0,123 148-4 16,-96-84-10-16,-8 7 0 0,-5 4-1 0,-13 3-6 15,-1-1 5-15,-15 0-4 0,-13 2-2 16,-16-1-3-16,-16 0-30 0,-12-6-117 16,-15-12-176-16,0-4-29 15</inkml:trace>
        </inkml:traceGroup>
      </inkml:traceGroup>
    </inkml:traceGroup>
    <inkml:traceGroup>
      <inkml:annotationXML>
        <emma:emma xmlns:emma="http://www.w3.org/2003/04/emma" version="1.0">
          <emma:interpretation id="{84A5083C-8C33-4DE8-881F-E8C2CCDC66AF}" emma:medium="tactile" emma:mode="ink">
            <msink:context xmlns:msink="http://schemas.microsoft.com/ink/2010/main" type="paragraph" rotatedBoundingBox="4882,10144 32409,9393 32493,12468 4966,132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ADCC87-CB13-475D-9412-82393F29D02F}" emma:medium="tactile" emma:mode="ink">
              <msink:context xmlns:msink="http://schemas.microsoft.com/ink/2010/main" type="line" rotatedBoundingBox="4882,10144 32409,9393 32493,12468 4966,13219">
                <msink:destinationLink direction="with" ref="{4B1BE2E1-1B5A-4AA6-855D-08621E3961C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9A605CA-AAFB-4602-86AE-8B96EF360DD5}" emma:medium="tactile" emma:mode="ink">
                <msink:context xmlns:msink="http://schemas.microsoft.com/ink/2010/main" type="inkWord" rotatedBoundingBox="4887,10311 7125,10250 7186,12482 4948,12543"/>
              </emma:interpretation>
              <emma:one-of disjunction-type="recognition" id="oneOf7">
                <emma:interpretation id="interp35" emma:lang="" emma:confidence="1">
                  <emma:literal/>
                </emma:interpretation>
              </emma:one-of>
            </emma:emma>
          </inkml:annotationXML>
          <inkml:trace contextRef="#ctx0" brushRef="#br1" timeOffset="989946.3235">1396 2387 577 0,'0'0'62'0,"0"0"-10"0,0 0-17 16,0 0-16-16,0 0-11 0,0 0-6 15,0 0 0-15,0 0 6 0,-118 65-2 16,76 1 4-16,2 12-5 0,4 12-1 16,3 3 1-16,15 2-1 0,3-7 4 0,15-6-2 15,0-11 0-15,15-10-2 0,14-10 0 16,11-9-4-16,7-9-1 0,7-10 0 15,6-4-22-15,6-10-50 16,1-9-226-16,-3-6-28 0</inkml:trace>
          <inkml:trace contextRef="#ctx0" brushRef="#br1" timeOffset="990670.5258">2065 3926 781 0,'0'0'47'0,"0"0"-7"15,0 0-12-15,0 0-14 0,0 0-8 16,0 0-5-16,0 0 0 0,0 0 2 16,0 0 0-16,0 0 1 0,33 133-3 15,-23-74 1-15,-1 4-2 0,0 0 1 16,-8 2 3-16,4-4-1 0,1-6 1 16,-3-6-4-16,-2-7-1 0,2-13-3 15,-1-5-3-15,1-9-12 0,-3-8-48 16,1 2-248-16,-1-9-36 0</inkml:trace>
          <inkml:trace contextRef="#ctx0" brushRef="#br1" timeOffset="987014.2468">503 3112 501 0,'0'0'39'0,"0"0"1"15,0 0-3-15,0 0-6 0,0 0-2 0,0 0-3 16,0 0 0-16,0 0-6 0,0 0-6 15,0 0-6-15,-64 0-2 0,64 0 0 16,-5 0 1-16,5 0-2 0,0 0 1 16,0 0 1-16,0-7-1 0,11-4 2 15,11-3-1-15,7-7 1 0,4-1 1 16,3 1-2-16,2-6 0 0,1 2-1 16,-2-1-1-16,1-1 0 0,-1 3 0 15,-3 0-2-15,-1 8-2 0,-9 5 2 16,-11 5-3-16,-7 3 1 0,-6 3-1 0,0-2 0 15,0 2 0-15,3 0 0 0,-1 0 0 16,1 0 2-16,-2 0-1 0,2 0 0 16,-1-2 1-16,1 2 0 15,-2 0 0-15,-1 0 1 0,0 0-2 0,3 0 0 16,-3 0 0-16,0 0 0 0,0 0 1 0,-9 8-1 16,-4 8 0-16,-7 5-1 15,2-4 0-15,0 0 1 0,-1-2 0 16,1 3 0-16,-2 3 1 0,-3-2-2 15,-2 3 1-15,-4 3 0 0,-2 1-2 0,-2 1 1 16,4 1 1-16,-2 0-1 0,2-3 1 16,5-1-1-16,0-1-1 0,9-8 0 15,-3 1 2-15,12-6-2 0,-3-2 3 16,0 3-2-16,0 2 1 0,3-2 1 16,1-7-1-16,-2 7-1 0,2-5 2 0,1-1-2 15,-2 6 0-15,1-5 0 0,4 0 1 16,-4 9 3-16,2-9-4 15,2 1 4-15,-2 2-5 0,3-9 1 16,-2 0 0-16,2 8 0 0,0-1 1 0,0 2-1 16,0 0 0-16,0-9 1 0,0 3-1 15,0 5 0-15,0-1 1 0,6 3-1 16,-1-3-1-16,-1 4 1 0,11 2 1 16,2 0 0-16,-5 1 1 0,6-3-2 15,1-3 0-15,2-1 1 0,8 1-2 16,-4 0 2-16,3-2 1 0,-4-1-1 0,7 1 0 15,-1-1 0-15,-1 0-2 0,-1-1 0 16,1 2 2-16,-2 3-2 0,2-3 2 16,-5 4 0-16,3-2-2 0,-3-2 1 15,0 3 0-15,-6-2-1 0,1 1 2 16,-5-5-1-16,-1 4 0 0,2-3 1 16,-1 3-1-16,0-3 0 0,-10-1 2 15,7 4-3-15,-5-4 1 0,3 7 0 16,0-1-2-16,-5 2 2 0,7-3-1 0,-8-3 1 15,3 5 1-15,-2-2-1 0,1 3 0 16,-1 0 0-16,1-6 0 0,1 6-1 16,-3-5 0-16,-2-2 0 0,2 11 2 15,-1-5-1-15,-2 8 2 0,0-1-2 16,0-2-1-16,0 2 1 0,0-1 0 0,-5 0 0 16,-1-3 2-16,-3 6-2 15,3-5 1-15,-6 5-1 0,-3-3 0 16,2 0 0-16,-7 5 2 0,-3-4-1 15,-1-2 0-15,-4-2 0 0,-5-1 0 0,0-1 0 16,4 5 0-16,7-11-1 0,-2 4 2 16,9-4 0-16,-4-3-2 0,1 2 1 15,8-4 0-15,-4 2 0 0,5 0 2 16,-1-2-2-16,-8 3 0 0,9-3 0 16,-11 0-1-16,1 0 1 0,-1 0-1 0,-2 0 1 15,16 0 0-15,-3 0 2 0,1 0 0 16,2 0 0-16,-3-3-1 0,3-7-1 15,3 2 0-15,1-9 0 0,2-7 1 16,0-2 0-16,10-8-1 0,5 3 1 16,0 4-4-16,3-3 2 0,4 1 2 15,-1 2-4-15,3-2 2 0,8-2-2 16,-4-5-5-16,5-5-15 0,10 1-62 16,0-9-244-16,8-2-36 0</inkml:trace>
          <inkml:trace contextRef="#ctx0" brushRef="#br1" timeOffset="989345.856">1608 2616 529 0,'0'0'78'0,"0"0"-17"15,0 0-16-15,0 0-14 0,0 0-9 0,0 0-10 16,0 0-4-16,0 0-2 0,0 0-5 16,0 0 3-16,-19-11-2 0,16 11 2 15,1-3 1-15,-2 3 2 0,4 0 3 16,-5-2-2-16,5 2 2 0,-1 0-1 16,-2-2 0-16,1 2-1 0,-1 0 1 0,2-2-5 15,-2 2-1-15,1 0-1 0,-1-4-2 16,2 4 2-16,-2-1 0 0,3 1 0 15,-2-2-1-15,2 2 0 16,-4-1-1-16,4 1 0 0,0-3 1 0,0-1 0 16,0 3 1-16,0-1-1 0,0-1 0 15,0 1 0-15,0-1 0 0,0-3 0 16,6 0-1-16,3-3 1 0,0 0-1 16,0 3 0-16,4-1 2 0,1-1-2 15,7 2 1-15,1 1 0 0,7-1-1 0,4 1 1 16,-9 4 1-16,3 1-2 15,-3 0 1-15,-4 0-1 0,7 0-1 0,-8 0 1 16,-4 4 0-16,4 9 0 16,-6-2 0-16,-7-1-1 0,2 9-1 0,-7 3 0 15,-1 3 2-15,-6 6-1 0,-12-1 2 0,5-8-2 16,-7 2 0-16,0-3 1 16,2-7-1-16,5-2 1 0,4-3 2 15,4-4-3-15,-1-2 3 0,6-3 0 16,0 0 0-16,0 0 1 0,0 0-2 0,0 0-1 15,0 0-1-15,18-3 1 0,8-8 1 16,11 0 0-16,6-1 1 0,2 9 0 16,-6 0 0-16,-2 3 0 0,-8 0-1 15,-5 9-1-15,-11 8 0 0,-2 9-1 16,-8 6-3-16,-6 5 2 0,-21 7 1 16,-11 1-1-16,-14 1 3 0,-8-2-3 15,-5-3-1-15,-4-7 0 0,0-5 2 16,6-5-1-16,1-6 2 0,3-10-1 15,10-5-1-15,7-3-1 0,6-5-2 0,10-4-6 16,5-3-5-16,7 1-14 0,7 5-21 16,-1-13-45-16,5 1-132 0,3-6-82 15</inkml:trace>
          <inkml:trace contextRef="#ctx0" brushRef="#br1" timeOffset="990158.156">2470 2412 740 0,'0'0'10'0,"0"0"4"0,0 0 3 0,96 161 1 15,-91-97-2-15,-5 6-9 0,-2 10-1 16,-16 1-6-16,-5 0-1 0,-5-2-5 16,-5-6-8-16,-5-7-25 0,1-8-46 15,-2-14-211-15,2-6-21 0</inkml:trace>
        </inkml:traceGroup>
        <inkml:traceGroup>
          <inkml:annotationXML>
            <emma:emma xmlns:emma="http://www.w3.org/2003/04/emma" version="1.0">
              <emma:interpretation id="{07506E30-15DC-4EFA-99A2-2416DD24794F}" emma:medium="tactile" emma:mode="ink">
                <msink:context xmlns:msink="http://schemas.microsoft.com/ink/2010/main" type="inkWord" rotatedBoundingBox="8825,11281 9688,11258 9706,11909 8843,11932"/>
              </emma:interpretation>
              <emma:one-of disjunction-type="recognition" id="oneOf8">
                <emma:interpretation id="interp36" emma:lang="" emma:confidence="0">
                  <emma:literal>=</emma:literal>
                </emma:interpretation>
                <emma:interpretation id="interp37" emma:lang="" emma:confidence="0">
                  <emma:literal>#</emma:literal>
                </emma:interpretation>
                <emma:interpretation id="interp38" emma:lang="" emma:confidence="0">
                  <emma:literal>c</emma:literal>
                </emma:interpretation>
                <emma:interpretation id="interp39" emma:lang="" emma:confidence="0">
                  <emma:literal>¥</emma:literal>
                </emma:interpretation>
                <emma:interpretation id="interp40" emma:lang="" emma:confidence="0">
                  <emma:literal>C</emma:literal>
                </emma:interpretation>
              </emma:one-of>
            </emma:emma>
          </inkml:annotationXML>
          <inkml:trace contextRef="#ctx0" brushRef="#br1" timeOffset="991515.1996">4281 4031 772 0,'0'0'48'0,"0"0"0"0,0 0-8 0,0 0-15 16,137 3-10-16,-62-18-5 0,10 0-5 15,2-5-4-15,1-2-1 0,3 4-2 16,-13-1-9-16,-11-1-22 0,-6 2-83 16,-15-2-215-16,-2 5-29 0</inkml:trace>
          <inkml:trace contextRef="#ctx0" brushRef="#br1" timeOffset="991319.2608">4427 3456 682 0,'0'0'57'0,"0"0"-11"0,0 0-12 0,0 0-14 16,0 0-3-16,0 0 0 0,0 0-1 15,0 0-2-15,0 0-1 0,161-19-9 16,-95 6 4-16,9-3-5 0,-2 3 1 0,-3 2 0 16,-8 2-4-16,-11 2-1 0,-15 5-2 15,-16 2-1-15,-11 0-3 16,-3 0-3-16,1 0-16 0,-1 0-18 15,0 0-24-15,-6 0-51 0,3 7-186 0,-1-1-4 16</inkml:trace>
        </inkml:traceGroup>
        <inkml:traceGroup>
          <inkml:annotationXML>
            <emma:emma xmlns:emma="http://www.w3.org/2003/04/emma" version="1.0">
              <emma:interpretation id="{75DFE83D-6C77-4287-90D7-0B0300D9C8AB}" emma:medium="tactile" emma:mode="ink">
                <msink:context xmlns:msink="http://schemas.microsoft.com/ink/2010/main" type="inkWord" rotatedBoundingBox="12149,10379 17532,10232 17581,12018 12197,12165"/>
              </emma:interpretation>
              <emma:one-of disjunction-type="recognition" id="oneOf9">
                <emma:interpretation id="interp41" emma:lang="" emma:confidence="1">
                  <emma:literal/>
                </emma:interpretation>
              </emma:one-of>
            </emma:emma>
          </inkml:annotationXML>
          <inkml:trace contextRef="#ctx0" brushRef="#br1" timeOffset="762786.5217">9904 3203 509 0,'0'0'89'0,"0"0"-21"15,0 0-20-15,0 0-9 0,0 0-7 16,0 0-2-16,0 0-8 0,122-82-6 16,-62 60-2-16,8-4-5 0,7 1-2 15,4 0-2-15,-3 3-4 0,-1 6-2 16,-11 6-2-16,-10 5-5 0,-7 5-8 16,-11 0-13-16,-7 11-17 0,-10 12-23 15,-13 3-49-15,-6 5-114 0,-9 2-61 16</inkml:trace>
          <inkml:trace contextRef="#ctx0" brushRef="#br1" timeOffset="762408.3564">10290 3208 241 0,'0'0'60'0,"0"0"2"0,0 0-5 15,0 0-7-15,0 0 0 0,0 0-2 16,0 0-7-16,0 0-7 0,0 0-5 16,-39-61-1-16,35 53 3 0,4 8-2 15,0-1-2-15,0 1-5 0,0-2-6 16,-2 1-3-16,2-3-5 0,-3 2-1 16,3 0-1-16,0 0-3 0,-1 2 0 15,1-3-2-15,0 3 0 0,0 0 1 16,0 3 0-16,0 11 0 0,1 14 3 15,8 5-2-15,0 0 2 0,-3 2 0 0,3 3-2 16,-4 2 1-16,4-2-2 0,-5 1 4 16,1-1-4-16,-1-13 4 0,-4 5-2 15,2-13-4-15,-2-8 0 0,0 3-2 16,0-12 1-16,0 0-1 0,0 0-4 16,0 1-5-16,0 2-12 0,0-1-22 15,3-2-47-15,1 0-220 0,2-10-17 16</inkml:trace>
          <inkml:trace contextRef="#ctx0" brushRef="#br1" timeOffset="761366.8307">9623 2875 429 0,'0'0'77'0,"0"0"-12"0,0 0-9 16,63-132-7-16,-56 116-3 0,-4 9-8 15,-3 7-9-15,0 0-10 0,-16 2-8 16,-16 24-2-16,-10 20-1 0,-10 27 3 15,-1 19-5-15,-3 22 1 0,4 8 1 0,5 7-2 16,19-3 3-16,10-7-1 0,18-4-4 16,7-14-1-16,26-9-3 0,15-14-2 15,18-16-8-15,14-13-51 0,10-21-250 16,5-11-41-16</inkml:trace>
          <inkml:trace contextRef="#ctx0" brushRef="#br1" timeOffset="763020.9752">9988 3633 709 0,'0'0'47'16,"0"0"3"-16,0 0-10 0,0 0-14 15,0 0-9-15,159 11-7 0,-91-15-5 16,7-5-3-16,-1-2-6 0,-6 0-13 16,1 2-43-16,-6 2-253 0,-3 2-33 15</inkml:trace>
          <inkml:trace contextRef="#ctx0" brushRef="#br1" timeOffset="765160.9209">11879 2403 726 0,'0'0'12'0,"0"0"0"16,122 72 5-16,-93-29-6 0,-2 10 5 0,-9 9-6 15,-8 6-5-15,-10 5 0 0,0 1-3 16,-22 4-1-16,-7 0-2 0,-8-8-3 16,-7-5-12-16,-3-1-23 0,-4-12-98 15,0-3-173-15,-1-14 0 0</inkml:trace>
          <inkml:trace contextRef="#ctx0" brushRef="#br1" timeOffset="764430.2519">11317 2673 433 0,'0'0'70'0,"0"0"-12"0,0 0-12 16,0 0-7-16,0 0-9 0,0 0-7 0,0 0-3 16,0 0-5-16,0 0-2 0,-19-11-3 15,16 11-2-15,1-4 0 0,-1 4-1 16,2-1 0-16,-2 1 0 0,1-2-1 16,1 2 0-16,-2-3 0 0,1 3 2 15,-1-2-1-15,2 2 2 0,-3-3 0 0,-2 2-2 16,-1-4 0-16,1 3-2 0,1 0-1 15,5 2-2-15,-1-2 0 16,1 2-1-16,-3 0 1 0,1-2 1 16,-1 2-1-16,2-3 0 0,-2 3 0 0,3-2 1 15,-2 2 1-15,2-2-2 0,-3 0 2 16,3 0-1-16,0 0-1 0,0-1 0 16,0-5 0-16,0 0 1 0,0-3-1 15,8-2 0-15,1 4-1 0,1 3 0 16,1 1-1-16,3 1 0 0,1 4 0 0,7 0 1 15,1 0-1-15,5 4 0 0,-4 7-1 16,-1 3 1-16,-4 5 0 0,-5-8 0 16,-8 7 0-16,0-2-1 0,-6 3 1 15,0 6-1-15,-6-1 0 0,-5 5 1 16,2-9 0-16,-4-5-1 0,4-4 1 16,4-6 1-16,-5 1-1 0,5-3 1 15,-1-1 0-15,2 3-1 0,4-5 1 16,0 0-1-16,0 0 0 0,0 0 1 15,12-2-1-15,1-6 0 0,11 2 0 0,3 4 0 16,0 2 1-16,7 7 0 0,-10 8-1 16,-5 2 0-16,-4 8-2 0,-7 4 1 15,-8 1 0-15,-5 3 0 0,-17 0 2 16,-2 1-2-16,-9-5 2 0,-8-4-2 16,0 0-1-16,-1-8 1 0,-3-3-3 0,3-8-2 15,3-6-5-15,1 0-10 16,5-6-17-16,11-5-33 0,2-7-123 15,10 7-126-15</inkml:trace>
          <inkml:trace contextRef="#ctx0" brushRef="#br1" timeOffset="764963.4343">11021 2547 404 0,'0'0'44'0,"0"0"-4"0,0 0 0 16,0 0-4-16,0 0 2 0,0 0 0 16,-138 46-2-16,114-4-6 0,1 9-4 15,8 4-6-15,6 4-5 0,9 5-2 16,0-2-7-16,14-3 0 0,10-3-5 15,10-4-4-15,8-9 0 0,9-8-1 16,6-8-10-16,10-6-17 0,2-13-80 0,-2-8-188 16,0-2-9-16</inkml:trace>
          <inkml:trace contextRef="#ctx0" brushRef="#br1" timeOffset="765603.77">11182 3760 800 0,'0'0'40'15,"0"0"-9"-15,0 0-15 0,0 0-7 0,0 0-5 16,0 0-2-16,0 0 2 0,0 0-2 15,0 0-1-15,0 0-2 0,16 152 1 16,-10-100-6-16,-6 4-11 16,0-4-39-16,-1 1-140 0,-11-5-136 0</inkml:trace>
          <inkml:trace contextRef="#ctx0" brushRef="#br1" timeOffset="766157.9224">12440 2352 682 0,'0'0'40'0,"0"0"-1"0,0 0-5 16,0 0 0-16,165 106-9 16,-100-47-2-16,3 9-9 0,-2 16-4 0,-3 17-3 15,-13 12-4-15,-10 13-1 0,-11 3-4 16,-19 5 1-16,-10-10 2 0,-15-6-2 16,-18-5-1-16,-18-11-11 0,-11-4-30 15,-13-3-78-15,-13-8-200 0,-7-9-28 16</inkml:trace>
          <inkml:trace contextRef="#ctx0" brushRef="#br1" timeOffset="753916.5409">7616 3539 627 0,'0'0'63'0,"0"0"-16"0,0 0-13 15,0 0-5-15,0 0-4 0,0 0-5 16,0 0-5-16,135-36-7 0,-64 18-4 16,1 2-3-16,3 1-7 0,-4-2-1 0,-5-2-26 15,0 3-35-15,-6-1-193 16,-6 5-71-16</inkml:trace>
          <inkml:trace contextRef="#ctx0" brushRef="#br1" timeOffset="753548.8614">8178 3203 462 0,'0'0'64'0,"0"0"-10"0,0 0-11 0,0 0-8 16,0 0-7-16,0 0-1 0,0 0-4 16,-1-115 0-16,1 96-1 0,0 2-2 15,0 9-4-15,0-8-2 0,0 9-3 16,0-2-1-16,-5-7-2 0,5 10-2 16,-1 0-2-16,-7-8 0 0,4 8-1 15,-7-5-1-15,2 3-2 0,3 3 1 16,-8-3-3-16,5 8 2 0,-6 0 0 15,-7 0 1-15,2 8 0 0,-2 9 2 0,-1 1-1 16,7 0 1-16,-2 1 0 0,3 2 0 16,1-2 0-16,5-5 0 0,0 5-1 15,3 3 2-15,2-7-1 0,-1 12 0 16,5 2 0-16,0 1 0 0,0 6 0 16,6 0 0-16,6-3 0 0,-1 0 0 0,4 0 1 15,0 0-3-15,1 0 3 16,-1-3-4-16,-1 2 2 0,-1-2 0 15,-2 4-2-15,-2 1 0 0,-5 1-2 16,-2 1 2-16,-2 1 0 0,0-4 1 0,-6 0-1 16,-8-3 1-16,4-2-3 0,-8-2 1 15,0-5 0-15,4-4 1 0,-1-6 3 16,6-3-4-16,3-5 0 0,2 1-3 16,-5-5-6-16,-2-3-4 0,-1-3-9 15,-3-9-8-15,9 7-13 0,1 0-13 0,-4-4-32 16,2 6-64-16,-5-5-143 0</inkml:trace>
          <inkml:trace contextRef="#ctx0" brushRef="#br1" timeOffset="754361.8112">8734 2838 693 0,'0'0'53'16,"0"0"-5"-16,0 0-11 0,0 0-10 15,0 0-11-15,0 0-3 0,0 0-3 16,0 0-2-16,0 0-2 0,17-27-1 15,-13 47-2-15,1 8-2 0,1 10-1 0,0 2 0 16,-2 0-1-16,4 0-3 0,-2-1-3 16,-2-1-10-16,-4 3-19 0,0-2-47 15,0 1-196-15,0-12-54 0</inkml:trace>
        </inkml:traceGroup>
        <inkml:traceGroup>
          <inkml:annotationXML>
            <emma:emma xmlns:emma="http://www.w3.org/2003/04/emma" version="1.0">
              <emma:interpretation id="{DF3D054F-35B1-4562-B6D5-511FCE313ED3}" emma:medium="tactile" emma:mode="ink">
                <msink:context xmlns:msink="http://schemas.microsoft.com/ink/2010/main" type="inkWord" rotatedBoundingBox="18329,10003 22033,9902 22111,12751 18407,12852"/>
              </emma:interpretation>
              <emma:one-of disjunction-type="recognition" id="oneOf10">
                <emma:interpretation id="interp42" emma:lang="" emma:confidence="0">
                  <emma:literal>(814"</emma:literal>
                </emma:interpretation>
                <emma:interpretation id="interp43" emma:lang="" emma:confidence="0">
                  <emma:literal>(84"</emma:literal>
                </emma:interpretation>
                <emma:interpretation id="interp44" emma:lang="" emma:confidence="0">
                  <emma:literal>(844"</emma:literal>
                </emma:interpretation>
                <emma:interpretation id="interp45" emma:lang="" emma:confidence="0">
                  <emma:literal>(894"</emma:literal>
                </emma:interpretation>
                <emma:interpretation id="interp46" emma:lang="" emma:confidence="0">
                  <emma:literal>(814")</emma:literal>
                </emma:interpretation>
              </emma:one-of>
            </emma:emma>
          </inkml:annotationXML>
          <inkml:trace contextRef="#ctx0" brushRef="#br1" timeOffset="770635.389">14282 2429 266 0,'0'0'77'0,"0"0"-3"15,0 0-10-15,67-118-6 0,-44 93-9 16,-2-4-5-16,5 2-11 0,-2 3-8 16,1 0-6-16,4-1-8 0,2 6-2 15,-2 1-3-15,-10 6-2 0,4 2 0 16,-10 3-2-16,-7 6 0 0,2-2 0 0,-8 3 2 15,0-2 3-15,0 2 2 0,2 0 1 16,1 0 3-16,-3 0 0 0,1 0-1 16,-1 0-1-16,0 0-1 15,0 0-5-15,-4 0 1 0,-1 5-3 0,-6 3 0 16,7-4 1-16,-5 6 0 0,-6 3 0 16,-2 0 2-16,-2 2 0 0,-2 0 0 15,-2 4 2-15,-4-2-2 0,2 3-1 16,-4 0 0-16,-1 1-3 0,4-3 2 15,2 2-2-15,3-1 0 0,2 0-2 0,2 1 1 16,1-1 1-16,5-7 0 0,-2 1-2 16,-1 2 1-16,5-4 3 0,-1 5-3 15,-1 1 5-15,2-6-5 0,-1 5 1 16,0 2-1-16,-2 1-1 0,3-2 1 16,-1 0 0-16,-1 3 0 0,-1-1 0 0,0 8 0 15,-1-5-1-15,-1 3 1 16,-1-3 1-16,2 1-1 0,-2 3 2 0,-2-1-2 15,2 4 0-15,0-2 2 16,-3-1-3-16,3 1 0 0,1 0 1 0,1-5-1 16,4-3 0-16,3 1 0 0,0-7-1 15,1 2 2-15,-2 1-1 0,2 0 0 16,-1 0 1-16,2-4-1 0,-1 5 0 16,1-2 1-16,-1 0-1 0,4 0 1 15,-2 2-1-15,1-3 0 0,-1 4 0 0,2-3-1 16,-2 1 1-16,1 0 1 0,2 3 0 15,-3 1 1-15,2 0-1 0,1-2 0 16,0 2-1-16,0-5 1 16,0 4-1-16,-3-2 1 0,3 0 0 0,0 3-2 15,-2 9 5-15,-2-3-5 0,2 2 4 16,-2-3-3-16,1-1 0 0,-2-7 0 16,4 11 0-16,-2-13-1 0,3-8 1 15,-2 7 0-15,2-4 0 0,0-1 1 16,0 0 0-16,0-1-1 0,0 1 1 0,0 7 0 15,0 2-1-15,0-1 1 0,0-1-1 16,0 0 0-16,0 3 1 0,0-2-2 16,0 1 1-16,0 1 0 0,0 0 0 15,0 0 1-15,0 10-2 0,0-12 2 16,0 10-1-16,0-12-1 0,0-6 0 16,0 9 0-16,0-9 0 0,0 7 1 15,0-1 1-15,0-9 0 0,0 10-1 16,2-6-1-16,1 7 1 0,-2-2 1 15,2 2-1-15,-1 8 2 0,2-3-2 0,2 6 0 16,2-1 0-16,-2-9 0 0,1 4 0 16,2-2 1-16,-6-4-1 0,6 5 0 15,-4-5 0-15,2-4 0 0,-1 5 0 16,2-5 1-16,2 6-2 0,-4-7 0 16,6 8 6-16,0-4-6 0,-2-7 6 15,3 8-3-15,2 1-2 0,-1-3 3 16,8 5-2-16,-2 2 0 0,4-3 0 15,0-1 0-15,4 0 0 0,4 1 0 16,1-1 0-16,0 0 0 0,3-2 1 0,0 0 2 16,2-1-4-16,-2 2 2 0,1-2-2 15,-2 1 0-15,1 3 2 0,-1 0 1 16,1 0-1-16,-2 1 1 0,2 0 1 16,2 0-4-16,0 1 0 0,-1 0 0 15,-2 1 0-15,-2-7 0 0,-2 2 0 0,-10-5 0 16,-7-7 0-16,-6 0 0 0,-4-1 0 15,2-1 0-15,-1 0 0 0,1 4 0 16,-6-6 0-16,0 0 0 16,0 0 0-16,3 0 0 0,-3 1 0 0,1-1 0 15,-1 0 0-15,0 0 0 0,0 0 0 16,0-5-4-16,-13-17-66 0,-8-11-272 16,-13-20-37-16</inkml:trace>
          <inkml:trace contextRef="#ctx0" brushRef="#br1" timeOffset="772698.38">15076 2810 507 0,'0'0'67'16,"0"0"-16"-16,0 0-11 0,0 0-12 15,0 0-6-15,0 0-3 0,0 0-1 16,0 0-3-16,0 0 1 0,0 0-3 16,-20-11-1-16,20 7-2 0,0 3-2 0,0-6-1 15,9-6 1-15,9-1-1 0,8-5 0 16,-2 5 0-16,4-2-3 15,-1 2 1-15,0 3-1 0,-7 2-2 16,-1 1 1-16,-5 5-2 0,-8 2 1 0,1-2-1 16,-7 3-1-16,0-4 1 0,0 4-2 15,2 0 2-15,1 0-1 0,-2 0 1 16,2 0 0-16,-3 0 1 0,0 0 0 16,2 0-1-16,-2 0 0 0,0 0 1 15,-15 7 1-15,-8 5-2 0,-4 4 1 0,-1-1 0 16,2 4-1-16,-1-3 0 0,3 4 0 15,0-2-1-15,2 1 1 0,2 0 0 16,2-2-1-16,-2 3 0 16,2-1 0-16,0 6-1 0,2-4 1 0,-2 3 0 15,3-1 0-15,1-7 0 0,5 1 1 16,3-6-1-16,2-3 1 0,-1 5-1 16,5-7 1-16,-3 0 0 0,3 4 0 15,0-10 0-15,-1 0 0 0,1 0-1 16,0 1 1-16,0 1 0 0,-3 6 0 0,3 3-1 15,0-3 0-15,0 1 0 0,0-2 1 16,0 2 0-16,0-1 1 0,0 5-2 16,3-6 1-16,-2-3-1 0,8 6 2 15,-4-5-1-15,-1-2 0 0,1 2 1 16,-5-5-1-16,0 0 0 0,0 0-1 0,1 2 1 16,-1 0 0-16,3 0-1 15,-1-2 1-15,1 3 0 0,3 3 0 16,1-2 2-16,-2 1-2 0,5 1 0 15,-4-1 0-15,6-2-2 0,0 5 2 0,0 0 1 16,-1-5-1-16,-1 5 0 0,2-5 1 16,2 4-5-16,2 1 5 0,-2-1-1 15,4 2-1-15,2 0 2 0,-7-2-1 16,7 0-2-16,-7 1 2 0,-2-3 0 16,2 1-1-16,-2-1 0 0,2-1 0 0,-1 0 0 15,-1 1 0-15,-1 0 1 16,2 3-1-16,-1 0 0 0,4 3 1 15,1 1-1-15,-3 1 1 0,0 2 2 16,-4 2-3-16,-3-2 2 0,6 5-1 0,-7-10-1 16,-1 1 0-16,2 3 0 0,-4-11-2 15,2 12 3-15,-1-9-1 0,-1 1 1 16,2 6 0-16,-1-4-2 0,-1-3 1 16,-2 12 0-16,0-2 0 0,0-1-1 15,-5 6 2-15,-1-6-1 0,-3-4 0 0,-9 2 0 16,2-2 0-16,-12 1-1 0,1-1 2 15,-1-1-2-15,-2-2 0 16,-6 2 1-16,3-4-1 0,-2 0 1 16,2-2 0-16,6 2-3 0,3-6 3 0,6 1 0 15,0-1 1-15,3 0 1 0,1-1-2 16,1-5 0-16,10-6 0 0,3-5 0 16,0-7 0-16,15-4 0 0,7-3 0 15,2-2 0-15,6-3-4 0,6-2 1 16,2-3 1-16,1 2-7 0,-1-1-3 0,4 6-14 15,0 2-22-15,0 8-56 0,2 4-215 16,-2-1-17-16</inkml:trace>
          <inkml:trace contextRef="#ctx0" brushRef="#br1" timeOffset="774304.4135">16380 2198 691 0,'0'0'12'15,"0"0"6"-15,0 0 0 0,119 109 3 0,-95-66 0 16,-4 9-6-16,1 2-1 0,-9 3-7 16,-5 1-4-16,-5-1-1 0,-2 1-2 15,-2-6-1-15,-11 2-6 0,-7-1-14 16,-7-5-41-16,-6-1-136 0,-4-12-119 15</inkml:trace>
          <inkml:trace contextRef="#ctx0" brushRef="#br1" timeOffset="773321.8473">16080 2399 517 0,'0'0'75'0,"0"0"-17"0,0 0-14 15,0 0-10-15,0 0-8 0,0 0-8 16,0 0-5-16,0 0-8 0,0 0-2 0,27-53-2 15,-30 63 1-15,-12 15 3 0,-9 8-4 16,-9 4 4-16,-3 3-5 0,-4 1 0 16,0 1 1-16,2-5 0 15,5-7 1-15,14-9 1 0,8-10 3 0,7-5 0 16,4-6 3-16,0 0 1 0,0 4 0 0,1-1 1 16,17 1 0-16,11-1-3 15,7-3-1-15,12 0-3 0,-1 0-3 16,-5-5 0-16,-3 0-5 0,-3 4-6 15,-12 1-14-15,-2 0-24 0,-2 0-37 0,-5 0-107 16,0 8-124-16</inkml:trace>
          <inkml:trace contextRef="#ctx0" brushRef="#br1" timeOffset="773566.0804">16033 2405 679 0,'0'0'61'0,"0"0"-7"0,0 0-18 16,0 0-14-16,0 0-9 0,0 0-6 15,0 0-2-15,0 0-3 0,0 0-1 16,0 0 0-16,83 54 4 16,-77-11-4-16,-6 6 3 0,0 4-3 0,0-2-2 15,-5-1-1-15,1-1-2 0,-1-4-2 0,1-6-9 16,2-13-15-16,2-10-23 0,0-7-35 15,0-9-148-15,0 0-77 0</inkml:trace>
          <inkml:trace contextRef="#ctx0" brushRef="#br1" timeOffset="774069.8285">15576 2348 439 0,'0'0'62'0,"0"0"-12"0,0 0-13 0,0 0-9 16,0 0-9-16,0 0-4 0,0 0 3 15,0 0 1-15,0 0 4 0,-42 15-2 16,27 24-1-16,4 4-2 0,1 5-8 16,2 6-2-16,2 0-3 0,3 2-7 15,3 1 2-15,0-1-1 0,8 1-2 0,4-4-1 16,6-7-3-16,5-4-5 0,2-6-13 15,7-10-42-15,4-8-153 16,3-11-83-16</inkml:trace>
          <inkml:trace contextRef="#ctx0" brushRef="#br1" timeOffset="774870.1651">15923 3558 681 0,'0'0'64'16,"0"0"-11"-16,0 0-13 0,0 0-11 16,0 0-9-16,0 0-6 0,0 0-3 15,0 0-2-15,0 0-2 0,0 0-2 16,44 8 0-16,-35 32 1 0,-3 9-1 15,2 10 3-15,-4 6-3 0,1 1-1 0,-4 1-4 16,4-5 0-16,-2-5-1 0,-3-7 1 16,1-14-1-16,-1-8-2 0,0-11-8 15,0 5-14-15,-9 3-42 0,3-7-191 16,-9-5-88-16</inkml:trace>
          <inkml:trace contextRef="#ctx0" brushRef="#br1" timeOffset="776414.8764">17117 3167 249 0,'0'0'51'0,"0"0"-5"0,0 0 4 15,0 0-3-15,0 0 5 0,0 0-5 16,0 0-8-16,0 0-2 0,-6-119-5 0,6 110-1 15,0 0-3-15,-4-6-5 0,-1 9-2 16,-7-4-3-16,4 1 0 0,4 4-3 16,-1 4-1-16,5 1 0 0,-3-3-2 15,3 3-1-15,-1 0-1 0,-2 0-4 16,1 0-1-16,2 0 1 0,0 0-2 16,0 3 2-16,6 9 2 0,11 7 0 15,4 3 2-15,3-1-3 0,3 5 1 16,0 0-2-16,-1 0-2 0,1 3-1 15,1 1 1-15,2 2 0 0,1-2 0 0,-3 0-2 16,1-2 0-16,-4-3-2 0,2-1 1 16,-4-3-1-16,-8-7 0 0,-5-3 4 15,-2-3-3-15,-4-3 0 0,-1 0-3 16,2 1-5-16,-5-6-1 0,0 0-5 16,0 0-4-16,3 0-9 0,-3 0-23 0,0-21-33 15,0 2-60-15,0-11-132 0,0 5-36 16</inkml:trace>
          <inkml:trace contextRef="#ctx0" brushRef="#br1" timeOffset="776747.9807">17494 2926 603 0,'0'0'68'16,"0"0"-17"-16,0 0-18 0,0 0-13 16,0 0-5-16,0 0-1 0,0 0 1 0,0 0 0 15,0 0 2-15,-88 162-6 0,49-90 0 16,-5 8 0-16,-3-1-4 0,2-4 1 16,3-4-3-16,6-11-2 0,5-14 0 15,8-14-1-15,8-8-3 0,6-13 1 16,7-5 0-16,2-6 0 0,-3 0 1 0,3 0-4 15,0-2-9-15,0-20-26 0,5-14-106 16,2-15-183-16,0 0-24 0</inkml:trace>
        </inkml:traceGroup>
        <inkml:traceGroup>
          <inkml:annotationXML>
            <emma:emma xmlns:emma="http://www.w3.org/2003/04/emma" version="1.0">
              <emma:interpretation id="{54EDC1C8-6678-4C92-8037-F3DA0AFBF385}" emma:medium="tactile" emma:mode="ink">
                <msink:context xmlns:msink="http://schemas.microsoft.com/ink/2010/main" type="inkWord" rotatedBoundingBox="22691,9993 25642,9912 25689,11623 22738,11704"/>
              </emma:interpretation>
              <emma:one-of disjunction-type="recognition" id="oneOf11">
                <emma:interpretation id="interp47" emma:lang="" emma:confidence="0">
                  <emma:literal>won't</emma:literal>
                </emma:interpretation>
                <emma:interpretation id="interp48" emma:lang="" emma:confidence="0">
                  <emma:literal>aren't</emma:literal>
                </emma:interpretation>
                <emma:interpretation id="interp49" emma:lang="" emma:confidence="0">
                  <emma:literal>wasn't</emma:literal>
                </emma:interpretation>
                <emma:interpretation id="interp50" emma:lang="" emma:confidence="0">
                  <emma:literal>wilt</emma:literal>
                </emma:interpretation>
                <emma:interpretation id="interp51" emma:lang="" emma:confidence="0">
                  <emma:literal>ain't</emma:literal>
                </emma:interpretation>
              </emma:one-of>
            </emma:emma>
          </inkml:annotationXML>
          <inkml:trace contextRef="#ctx0" brushRef="#br1" timeOffset="813195.4746">18230 2968 447 0,'0'0'65'0,"0"0"-10"0,0 0-9 0,0 0-6 16,0 0-5-16,0 0-5 15,0 0-7-15,0 0-5 0,0 0-5 16,0 0-3-16,-38-20 1 0,36 19-3 0,2 1 0 16,-3-2-1-16,3-3 0 0,0 5 1 15,0-11-2-15,0 3 2 0,3-6-1 16,8-7 1-16,3 7 1 0,5-10 2 16,1 7-3-16,-1 0 0 0,4-2-1 15,-4 5-5-15,-1 3 2 0,0 0-2 0,-7 4-1 16,2 1 0-16,1-2 0 0,-8 5-1 15,0-1 0-15,-6 4 2 0,0-1-1 16,0 1 1-16,3 0 0 16,-2-3 1-16,2 3-1 0,-3 0 1 0,2 0 0 15,-2-5 0-15,0 5-1 0,3-2-1 16,-3 2-1-16,0 0 0 0,1 0 0 16,-1 0 0-16,0-1 0 0,0 1 1 15,0 0-1-15,0 0 1 0,0 0-1 16,0 0 0-16,0 0 1 0,0 0-2 0,-9 0 2 15,-3 1-1-15,0 6 2 0,-1-3-1 16,1 3 0-16,0-2-1 0,-2 1 0 16,4 1 0-16,-1 0 0 0,4-3 2 15,-4 5-1-15,7-4-1 0,-5 3-1 16,0 2 0-16,3-1 1 0,-3-1 1 16,4-4 0-16,-1 5-1 0,2-2 0 15,-1-1-1-15,-2 8 2 0,5-6-1 16,-2 3 0-16,-2 5 0 0,1-3 1 15,1 1-2-15,-4-3 2 0,2 13-1 0,1-9 0 16,-1 10 1-16,3-9-1 0,-1 1 0 16,-1 1 0-16,1-1-1 0,2-1 1 15,-1 3-1-15,3 1 2 0,0-11-1 16,0 8 0-16,0-7 0 0,0-2 0 16,0 1 0-16,0-2 0 0,0 1 1 0,0 0-1 15,0 0 1-15,0-5 0 16,0 5-1-16,3 0 0 0,-1-2 0 15,2-1 1-15,1-2-1 0,-1 2 1 16,5 4 0-16,-4-5-1 0,-1-2 0 0,1 2 0 16,0-2 2-16,1 1-2 0,1-1 1 15,5 2 0-15,-4 0-1 0,-2-4 1 16,12 0-1-16,-9 0 0 0,9 0 0 16,-2 0 1-16,-7 0-1 0,0 0-1 15,-3 0 0-15,2 0 1 0,-2 0 0 0,3 0 1 16,-9 0 0-16,0 0-1 0,0 0 1 15,7-4-1-15,-2 0 0 0,1-1 0 16,3-3 1-16,-5 4-1 16,2-5 0-16,3 1 0 0,-4 3 0 0,1-6 0 15,-2 6 0-15,-1-1-1 0,3-4 1 16,-1 6 1-16,-2-3-1 0,0 3 0 16,-3 4-1-16,0-2 0 0,0 2 1 15,3-2 0-15,-1-1 0 0,-2 1 1 16,3 0-1-16,-3 0 0 0,0 0 0 0,1-1 0 15,-1 1 0-15,0 1 0 16,3-2 0-16,-3 1 1 0,0-1-1 0,0 1 0 16,0 1 1-16,2-3-1 15,-2 1-1-15,0 2 0 0,0-1 0 0,3 1 1 16,-3-3-2-16,0 2 2 0,0 0-1 16,0 0 0-16,0-1 1 0,0 2 0 15,0 1-3-15,0-3 3 0,1 3-2 16,-1-2 2-16,0 2-1 0,0 0 0 15,0 0 1-15,0 0-1 0,0 0 1 0,3 0 0 16,-1 5-1-16,2 10 1 0,4-2 0 16,-2-2 0-16,0 3 1 0,3-4-1 15,0 1-1-15,1-3 1 0,-1 3 0 16,3-5 1-16,-4 4 0 0,4-2-1 16,-2-2-1-16,2 3-1 0,-1-3 2 15,2 1 0-15,-2 2 0 0,2-4 1 0,1 1 0 16,-2-1-1-16,2 1 1 15,-7-3-1-15,5-1 0 0,-4 0 0 16,-2-2 1-16,1 2 0 0,-7-2-1 0,0 0 0 16,0 0 1-16,9 0 0 0,-1 0 2 15,1 0-3-15,4 0 0 0,-7 0 0 16,6-6 0-16,-1-1 0 0,-1-2 0 16,4-7 1-16,-7 5-1 0,4-6 0 15,-5 7 1-15,-2-6-1 0,4 2 1 0,-7-2-1 16,4 1 1-16,-2 0 0 15,-2 0 0-15,-1-2 0 0,3 2-1 16,-3-4-1-16,0-8 1 0,0 10 0 0,0-15 0 16,-4 1 3-16,-1 1-2 0,-2-14-1 15,1 4 0-15,0 2-3 0,1 9 4 16,2 3-1-16,2 8 1 0,-4 0-1 16,2 0 2-16,-3 3 0 0,-1 0-2 15,-1 2-1-15,-1 2 0 0,-3 2-2 16,2-1-2-16,-1 4-8 0,-1 0-13 0,6 1-30 15,2 3-135-15,4 2-141 0,-9-2-10 16</inkml:trace>
          <inkml:trace contextRef="#ctx0" brushRef="#br1" timeOffset="818222.5276">19322 2282 360 0,'0'0'74'15,"0"0"-3"-15,0 0-13 0,0 0-3 16,0 0-5-16,0 0-12 0,0 0-6 16,0 0-9-16,0 0-5 0,-12-11-2 15,12 11-4-15,-1-3-3 0,1 3-3 16,-3-1-1-16,3 1-3 0,0-2 0 0,0 2-1 15,-2-3 1-15,2 3 0 0,0 0 1 16,0-2-2-16,0 2 2 0,0-3-1 16,0 1 1-16,0 1 1 0,0-3-1 15,0 3 1-15,0-2-1 0,0 1 0 16,0-1 0-16,0 1 0 0,0 1-1 0,0-2 0 16,0 1-1-16,0-1-1 15,5-3-1-15,-1-1 1 0,1 3 0 16,4-5 1-16,-4 6-1 0,-2-3 1 15,9 1-1-15,-6 2 1 0,1-2 0 0,-1 4 0 16,-6 1 0-16,6-4 1 0,2 3 0 16,-2-2 1-16,7-2 0 0,-7 3-2 15,2 0 1-15,7-2 1 0,-6 1-1 16,6 2 1-16,1-2-1 0,-1 1 0 16,3 0-1-16,-12 2 0 0,3 0 0 15,-3 0-1-15,2 0 0 0,-2 0 0 0,8 0-1 16,-10 2 0-16,5 9 1 15,-3-2-1-15,-3-3 2 0,0 9-1 16,0-9 0-16,-1 0-1 0,-2 7 1 0,0-3 0 16,0-4 0-16,0 10 1 0,0-10-1 15,0 1 0-15,0-1 0 0,0-6 1 16,0 0-1-16,0 0 1 0,0 3-1 16,-2-1 0-16,-1 0 1 0,2 0-1 15,1 0-1-15,-2 1 1 0,2-2 0 0,-3 2-1 16,3-1 1-16,0 0 0 0,0-2 1 15,0 3-1-15,0 3-1 16,5-2 1-16,5 7 0 0,8 2 1 16,2-2 0-16,-2-1-1 0,0-2 1 0,-5-1-1 15,-2 2 0-15,-1 0-1 0,-2 2 1 16,-2 2-1-16,-6 1 1 0,0 7 4 16,-18 3-4-16,-3-1 3 0,-8-1-3 15,-2-2 0-15,-2-4-1 0,-2-4-1 16,-3-3 1-16,2-2-1 0,9-3 0 0,2-4 1 15,5 0-2-15,-1 0 0 0,5 0-3 16,7 0-5-16,-11 0-14 0,11 0-18 16,-3 0-38-16,3 0-172 0,9 0-66 15</inkml:trace>
          <inkml:trace contextRef="#ctx0" brushRef="#br1" timeOffset="818875.0852">19214 2120 402 0,'0'0'58'15,"0"0"-8"-15,0 0-15 0,0 0-4 16,0 0 0-16,0 0-3 0,0 0-5 16,0 0-5-16,0 0-4 0,0 0-3 15,0-51-3-15,-3 51-2 0,3 0-3 16,-6 0 1-16,-6 6 2 0,-4 10 0 0,-7 10 2 16,1 2 1-16,1 4-3 15,-2 2 1-15,3 1-1 0,2 2 1 16,5 2 0-16,4 2 4 0,4-1 4 15,5-1-3-15,0 2 3 0,5-3-7 0,7-2-2 16,3 0-1-16,0-5-3 16,4-5 1-16,3-1-2 0,-1-6-2 0,6-2-1 15,-9-6-6-15,6-2-13 0,4-2-29 16,1-7-138-16,8 0-132 0</inkml:trace>
          <inkml:trace contextRef="#ctx0" brushRef="#br1" timeOffset="819122.9012">19916 2069 761 0,'0'0'4'0,"0"0"2"0,0 0 0 0,101 148 2 15,-77-92-4-15,-6 1-1 16,-3 4 2-16,-7-4-5 0,-8 2 4 16,0-6-4-16,-14-2-3 0,-8-10-2 0,-8-5-19 15,-7-8-48-15,-2-9-222 0,-1-8-25 16</inkml:trace>
          <inkml:trace contextRef="#ctx0" brushRef="#br1" timeOffset="846186.0916">19249 3458 342 0,'0'0'65'16,"0"0"-2"-16,0 0-4 0,0 0-8 15,0 0-4-15,0 0-8 0,0 0-9 0,0 0-6 16,0 0-4-16,-14-4-5 0,14 4-3 16,0-2-4-16,-1 0-8 0,-2-5 2 15,0 1-5-15,0-1 5 0,-3-5-1 16,3 6 0-16,-2-1 2 0,1-6 0 16,2 6 6-16,-1 1 1 0,-3-9 4 0,3 8 0 15,2-2-3-15,-1 1-4 16,-1 0-1-16,2 2-2 0,-2-1-1 15,3 1 2-15,0 6-3 0,-2-2 0 16,2 2 1-16,0-3 0 0,0 1 0 0,0 0 1 16,0 0 1-16,0 0 0 0,0-1 1 15,0 1 1-15,0 0-3 0,0 0-1 16,0 2-2-16,0-4-2 0,0 4 1 16,0 0 2-16,0 0-2 0,0 0 1 15,0 6 1-15,5 12-3 0,-1 3 4 0,-2 4 2 16,4 6 4-16,-3-7-3 0,1 1 2 15,-2-1-3-15,1-10-2 0,-3 16 1 16,1-13 0-16,-1 0 0 0,0 4-1 16,0-4-2-16,0 1 0 0,0-11-2 15,0 2 2-15,0-9 1 0,0 0-2 16,0 0 1-16,0 1-1 0,0 1 0 16,0 1 1-16,0 0-1 0,0-1 0 15,0-1-2-15,0 3 1 0,0-3-3 16,0-1-9-16,0 3-13 0,0-3-25 0,0 0-34 15,0-4-134-15,0-9-113 0</inkml:trace>
          <inkml:trace contextRef="#ctx0" brushRef="#br1" timeOffset="846686.3067">19530 3441 382 0,'0'0'83'0,"0"0"-7"16,0 0-23-16,0 0-8 0,0 0-7 0,0 0-7 16,0 0-5-16,0 0-5 0,50-124-2 15,-47 118 0-15,-2-1-4 0,-1 7-1 16,0-2-2-16,0 2-4 0,3-2-1 16,-3 2-2-16,2-3 0 0,-2 3 0 15,3 0 1-15,-3 0 0 0,1 0 0 0,7 0 0 16,-4 3 0-16,2 12 0 0,5 5-1 15,-4 2-1-15,4 9 4 16,-2 2-4-16,-3 2 3 0,3 2-4 16,-2-1 0-16,-2 1 0 0,-2-1 0 0,0 0 2 15,-2-12-2-15,2 1-1 0,-3-6 1 16,2-1 1-16,-2-2-3 0,0-9 2 16,3 3-2-16,-3-10-1 0,0 0 0 15,0 0-1-15,0 2 1 0,1-1 0 16,-1 3-4-16,0-3-8 0,0-1-12 0,0 3-43 15,0-3-254-15,-10-17-32 0</inkml:trace>
          <inkml:trace contextRef="#ctx0" brushRef="#br1" timeOffset="847635.1762">20427 3198 431 0,'0'0'59'0,"0"0"-4"16,0 0-10-16,0 0-7 0,0 0-5 0,0 0 0 15,0 0 0-15,0 0-4 0,0 0-3 16,0 0-4-16,-51-6-5 0,50 6-3 15,-2 0-2-15,1 0-1 16,2 0-3-16,-3 0 0 0,3 0-1 0,0 0 0 16,0 0 1-16,0 0 0 0,21 0 1 15,8 0 2-15,13-5-2 0,6-2 0 16,9-2 2-16,8-4-4 0,6 1 1 16,1-5-3-16,-2 4-2 0,-5 4-1 15,-11 1 1-15,-7 3-3 0,-16 4 0 16,-5 1-1-16,-10 0-2 0,-7 0 2 0,-1 0-1 15,-8 0 1-15,0 0-1 0,0 0 0 16,3 0 0-16,-2 0-1 16,2 0-2-16,-1 0-2 0,-2 0-4 0,3 0-5 15,-3 0-8-15,0 0-10 0,-3 0-17 16,-14 3-21-16,1 2-64 0,-5 4-169 16,-5-5 3-16</inkml:trace>
          <inkml:trace contextRef="#ctx0" brushRef="#br1" timeOffset="847969.9658">20704 2800 736 0,'0'0'54'16,"0"0"-6"-16,0 0-14 0,0 0-12 16,0 0-7-16,0 0-4 0,0 0-2 15,0 0-3-15,0 0-1 0,0 0-1 16,24-5 1-16,-6 50-1 0,-3 8 3 16,-1 13-2-16,-7 5 1 0,2 4-1 0,-4-4-2 15,-2-3-1-15,-3-6 0 16,0-6 0-16,0-6-1 0,0-6 3 15,-3-15-4-15,3-11-3 0,-2-3 0 16,2-8-6-16,-3-1-7 0,3 2-29 0,0-8-158 16,-9-3-142-16,2-26-20 0</inkml:trace>
        </inkml:traceGroup>
        <inkml:traceGroup>
          <inkml:annotationXML>
            <emma:emma xmlns:emma="http://www.w3.org/2003/04/emma" version="1.0">
              <emma:interpretation id="{6791D71F-7504-40A7-B167-0998A316094E}" emma:medium="tactile" emma:mode="ink">
                <msink:context xmlns:msink="http://schemas.microsoft.com/ink/2010/main" type="inkWord" rotatedBoundingBox="26383,9707 28752,9642 28812,11842 26443,11906"/>
              </emma:interpretation>
              <emma:one-of disjunction-type="recognition" id="oneOf12">
                <emma:interpretation id="interp52" emma:lang="" emma:confidence="0">
                  <emma:literal>skin's</emma:literal>
                </emma:interpretation>
                <emma:interpretation id="interp53" emma:lang="" emma:confidence="0">
                  <emma:literal>sui's</emma:literal>
                </emma:interpretation>
                <emma:interpretation id="interp54" emma:lang="" emma:confidence="0">
                  <emma:literal>sui's'</emma:literal>
                </emma:interpretation>
                <emma:interpretation id="interp55" emma:lang="" emma:confidence="0">
                  <emma:literal>ski's</emma:literal>
                </emma:interpretation>
                <emma:interpretation id="interp56" emma:lang="" emma:confidence="0">
                  <emma:literal>ski's'</emma:literal>
                </emma:interpretation>
              </emma:one-of>
            </emma:emma>
          </inkml:annotationXML>
          <inkml:trace contextRef="#ctx0" brushRef="#br1" timeOffset="851376.6589">23252 1773 751 0,'0'0'34'0,"0"0"-2"15,149 105-12-15,-111-51-7 0,-10 13-5 0,-7 6-1 16,-9 6-4-16,-10 0 0 0,-4-1 3 16,-19-3-5-16,-12-5 3 0,-7-6-5 15,-7-8-5-15,-9-7-11 0,1-6-32 16,1-11-121-16,-2-13-153 0</inkml:trace>
          <inkml:trace contextRef="#ctx0" brushRef="#br1" timeOffset="850486.5172">22913 1889 637 0,'0'0'68'15,"0"0"-13"-15,0 0-15 0,0 0-11 0,0 0-9 16,0 0-9-16,0 0-4 0,0 0-5 16,0 0 0-16,0 0-1 0,36-16 0 15,-59 56-1-15,-6 6 0 0,-8 3 0 16,-5 1 1-16,0-4-1 0,0-1 1 16,3-10-1-16,5-6 1 0,12-12 1 0,8-8 0 15,10-4 2-15,4-5 3 16,0 0 2-16,4 0 2 0,25 0-3 15,16-3-1-15,12-8-4 0,-1 1-1 16,-4 1-3-16,-5 2-2 0,-8 4-3 0,-12 0-6 16,-6 3-13-16,-4 0-15 0,-11 0-20 15,1 11-25-15,-5-3-103 0,-2 8-121 16</inkml:trace>
          <inkml:trace contextRef="#ctx0" brushRef="#br1" timeOffset="850755.0932">22979 1899 776 0,'0'0'46'0,"0"0"-9"16,0 0-14-16,0 0-12 0,0 0-5 16,0 0-2-16,0 0-1 0,0 0-2 15,0 0 1-15,88 162-3 0,-88-100 1 16,0 2-2-16,0-1 0 0,-4-3 4 0,-5-3-7 15,0-5 0-15,0-7-9 0,1-18-15 16,1 0-19-16,2-9-52 0,4-9-199 16,-8-3-25-16</inkml:trace>
          <inkml:trace contextRef="#ctx0" brushRef="#br1" timeOffset="851184.9403">22434 1838 552 0,'0'0'49'15,"0"0"-8"-15,0 0-4 0,-79 148-6 16,71-95 1-16,8 1-6 0,0 2-2 16,17-1-8-16,4-4-5 0,10-5-4 15,7-4-4-15,6-4-5 0,4-5-7 16,1-5-17-16,-1-3-44 0,-4-7-149 0,1-7-98 15</inkml:trace>
          <inkml:trace contextRef="#ctx0" brushRef="#br1" timeOffset="849740.9442">22015 2693 581 0,'0'0'50'0,"0"0"-6"0,0 0-8 16,0 0-6-16,0 0-4 0,0 0-1 0,0 0-7 15,0 0-3-15,0 0-2 0,-33-24-5 16,30 23-2-16,3-1 0 0,0 1-1 16,0-9 3-16,0-4-1 0,9-3 1 15,6-3-1-15,3 0 0 0,2 2-1 16,2 1-1-16,1 0-1 0,1 2 0 0,1-2-1 15,2 2-5-15,0-1 4 0,-1 3-4 16,-6 4 3-16,1 0 2 16,-11 2-3-16,-4 5 2 0,2 0 0 0,-8 2 1 15,0-2 0-15,0 2-2 0,1 0-1 16,2-2 1-16,-1 2 1 0,1-3-1 16,-2 3 3-16,2 0-5 0,-3 0 1 15,0 0 0-15,2 0-2 0,-2 0 2 16,0 0 2-16,0 0-2 0,0 0 1 15,0 0-2-15,-11 5 0 0,-5 8 5 0,-4 2-3 16,0 1 4-16,2 0-5 0,-3-1-1 16,-1 2 1-16,-1-2-1 0,-2 6 2 15,-2-1-1-15,-5 2 0 0,2-2 0 16,-2 2 1-16,4-2-1 0,-1 0 0 16,8 0 0-16,3-7 1 0,5-1-1 0,4 1-1 15,0-2 1-15,3-1 0 0,1-6 0 16,1 10 1-16,2-7-1 0,-1-1 0 15,2 1 0-15,1-1 1 16,0 4 0-16,0-4-1 0,0 9 0 0,0-6 0 16,1 7 1-16,5 3-1 0,3 2 2 15,0-2-2-15,3-2 0 0,-1-1 0 16,4 0 1-16,4 4 0 0,2-5 1 16,-1-2 2-16,-2 3-3 0,2-3 0 15,-1 1-1-15,4 0-1 0,-2 2 1 0,1 2 1 16,2 0 0-16,3-1 0 0,2 3 0 15,-1 2-1-15,3 1-1 16,-1-1 1-16,0 0 0 0,-3-1 2 0,-3 4-3 16,-6-1 0-16,-6 4 0 0,-5 0 0 15,-7 1 4-15,-3 3-2 0,-13-3 3 16,-7 1-3-16,-5-5-2 0,-4-1 1 16,-5-3-1-16,-3-7 1 0,-2-4 1 15,-4-10-1-15,-1 0 1 0,2-13-1 16,3-7 1-16,4-7 0 0,11-3-1 0,12-1 0 15,8-3-3-15,7-2 4 0,13-1-5 16,14-5 3-16,11 0 0 0,6-2-3 16,8 2-5-16,8-5-9 0,6 4-26 15,7 0-79-15,0 2-203 0,2 5-28 16</inkml:trace>
          <inkml:trace contextRef="#ctx0" brushRef="#br1" timeOffset="851902.4494">22804 3482 785 0,'0'0'33'16,"0"0"-5"-16,0 0-7 0,0 0-10 15,0 0-7-15,113-32-1 0,-84 40-2 16,-7 11-1-16,-7 14 1 0,-6 4-1 15,-9 9-1-15,0 8 2 0,-9-1 0 0,-6-4 0 16,0 1 1-16,-1-4 1 0,4-7 2 16,3-11 3-16,6-5 0 0,3-3 2 15,9-6 0-15,15-1-1 0,9-13-2 16,13-2-3-16,10-19-5 0,6-9-2 16,5-8-9-16,-1 1-18 0,-1-1-45 15,-3 7-187-15,-14-3-85 0</inkml:trace>
          <inkml:trace contextRef="#ctx0" brushRef="#br1" timeOffset="852469.5029">24120 2662 812 0,'0'0'8'0,"0"0"3"0,0 0 2 15,0 0 1-15,-128 154-10 0,84-84 1 16,-2 10-6-16,-2 6-2 0,-3 0-23 0,-1 3-77 16,4-10-210-16,8-8-30 0</inkml:trace>
          <inkml:trace contextRef="#ctx0" brushRef="#br1" timeOffset="852342.2113">23827 2848 736 0,'0'0'43'0,"0"0"-6"16,0 0-13-16,0 0-8 15,0 0-6-15,0 0-3 0,150 146-4 16,-107-106 0-16,-2 0-4 0,-2-4-1 15,-4-7-5-15,-4 1-8 0,-2-6-14 0,-11-6-21 16,-8-7-25-16,-2-3-43 0,-8-8-155 16,0 0-20-16</inkml:trace>
        </inkml:traceGroup>
        <inkml:traceGroup>
          <inkml:annotationXML>
            <emma:emma xmlns:emma="http://www.w3.org/2003/04/emma" version="1.0">
              <emma:interpretation id="{76764E55-F41C-4230-A82C-E59BB1D9E71D}" emma:medium="tactile" emma:mode="ink">
                <msink:context xmlns:msink="http://schemas.microsoft.com/ink/2010/main" type="inkWord" rotatedBoundingBox="29309,9477 32409,9393 32480,11983 29379,12067"/>
              </emma:interpretation>
              <emma:one-of disjunction-type="recognition" id="oneOf13">
                <emma:interpretation id="interp57" emma:lang="" emma:confidence="0">
                  <emma:literal>wit')</emma:literal>
                </emma:interpretation>
                <emma:interpretation id="interp58" emma:lang="" emma:confidence="0">
                  <emma:literal>wit)</emma:literal>
                </emma:interpretation>
                <emma:interpretation id="interp59" emma:lang="" emma:confidence="0">
                  <emma:literal>win')</emma:literal>
                </emma:interpretation>
                <emma:interpretation id="interp60" emma:lang="" emma:confidence="0">
                  <emma:literal>wit")</emma:literal>
                </emma:interpretation>
                <emma:interpretation id="interp61" emma:lang="" emma:confidence="0">
                  <emma:literal>wiz')</emma:literal>
                </emma:interpretation>
              </emma:one-of>
            </emma:emma>
          </inkml:annotationXML>
          <inkml:trace contextRef="#ctx0" brushRef="#br1" timeOffset="864145.6553">24861 2771 330 0,'0'0'66'0,"0"0"-11"0,0 0 0 15,0 0-4-15,0 0-2 0,0 0-7 0,0 0-8 16,0 0-6-16,0 0-6 0,-35-15-5 16,35 13-5-16,0-4-1 0,0-7-4 15,11-3 0-15,5-4 0 0,4 4-2 16,-1-1 0-16,4 1 0 0,1 1 0 16,0 2 1-16,0-3 1 0,-9 6 0 0,2-1 0 15,-7 5-2-15,-5 1 1 0,-1 4 1 16,-4 1-1-16,0-2 0 15,0 2-1-15,2 0 0 0,1-3-2 16,-2 3 2-16,-1-2-1 0,3 2-1 0,-3-2 2 16,0 2-2-16,2 0 1 0,-2 0 1 15,0-2-1-15,0 2 0 0,0 0-2 16,0-2 0-16,0 2-1 0,0 0-1 16,0 0 0-16,0 0 1 0,0 0-2 15,-2 0 2-15,-1 0-2 0,-6 0 1 0,3 0 0 16,-7 6 2-16,-1 1-1 15,4-1 0-15,-4 5 0 0,1-6-1 16,-4 6 1-16,5-5 0 0,-4 6 1 16,3-3 0-16,3-1-2 0,-5 8 0 0,6-5 0 15,-3 7 0-15,6-7 0 0,0 2 0 16,-6 8 0-16,7-6 0 0,-2 6 0 16,-2 1 0-16,4-8 0 0,-2 8-1 15,2-9 1-15,1 2 1 0,-1 0 0 16,4 3 0-16,-1 3-1 0,2-2 1 0,0 11-1 15,0-13 1-15,0 11-2 0,0-3 2 16,0-7-1-16,2 4 0 0,2 0 1 16,-2-7-1-16,5 4 0 0,-2-6 1 15,1-2-1-15,1 1 2 0,-5-7-2 16,2 1 1-16,1-4 0 0,-1 3 1 16,1-1 0-16,5 3 1 0,-2-5-1 15,-2 1 0-15,0-2-2 0,1-1 0 16,2 0 0-16,-1 0 0 0,8 0 0 15,0 0 0-15,-3-1 0 0,10-9 0 0,-8-1 0 16,-5 3 0-16,5-6 0 0,-1 0 0 16,-2 1 0-16,0-4 1 0,0 0-1 15,-6 6 1-15,3-10-1 16,-3 10-1-16,1 0 1 0,-2-2 1 0,1 2-1 16,-2 0 0-16,-1 5 1 0,0 1-1 15,-3 5 0-15,0 0 1 0,0 0-1 16,0 0 1-16,3-3-1 0,-3 2 0 0,0-2 0 15,0-5-1-15,0-3 1 16,0 2 0-16,0 3-1 0,0 6 1 0,0-2 0 16,0 2-1-16,0-5 1 0,0 5-1 15,0-3 1-15,0 2 0 0,0-3 1 16,0 1-2-16,0 3 1 0,0-3 0 16,0 3 0-16,0-2 2 0,0 2-2 15,0-3 0-15,0 3 0 0,0-2-1 0,0 2 0 16,0 0 1-16,0-1-1 0,0 1 1 15,0 0-2-15,0 0 1 0,0 0 0 16,0 0 0-16,0 0 1 0,0 6 0 16,0 10 0-16,2 0 0 0,5 5 0 15,-5-8 0-15,2 2 0 0,1 0-3 16,-1-1 3-16,1 0 0 0,-1-1 0 16,3 0 1-16,0-3-1 0,-1 0 0 15,3-3 0-15,0 2 0 0,0-1 0 16,0-1 1-16,0-1-2 0,-1 2 1 15,-4-5 0-15,10 4 0 0,-7-4 0 0,5-1 1 16,5 2-1-16,-2-2 1 0,3 3-1 16,-2-5-2-16,2 2 2 0,-3-2 0 15,4 2 0-15,-10-2 1 0,9 0-1 16,-9 0-1-16,0 0 0 0,10 0 1 16,-10 0 1-16,-1 0 1 0,10 0-2 15,-9 0 0-15,0 0 1 0,0 0-1 16,-3 0 1-16,1-2 0 0,-1 0 1 15,0 0-2-15,-6 2 1 0,5-5 2 0,2 4-3 16,-1-2 0-16,8-4 0 0,-8 2-2 16,6-1 2-16,1-1 0 0,-5 0 0 15,4 1 1-15,-7 1 0 0,1 4-1 16,-6 1 2-16,0 0-1 0,3-7 1 16,-2 0 0-16,4 1-1 0,-4 1-1 0,-1 5 0 15,0-1 1-15,0 1-1 0,3-10 3 16,-1 2-3-16,1 0 1 15,-2-6-1-15,2 7-1 0,-1-9 1 16,1 0 1-16,-3 7-1 0,1-6 1 0,-1 7-1 16,0-1-2-16,3-7 2 0,-3 8 1 15,0-3 0-15,0 3 0 0,0-2 0 16,0 1 0-16,0-8 0 0,0-1-1 16,0-2 0-16,0-8-3 0,-4-2 4 15,-1-5-1-15,-2 0 1 0,1 4 1 16,1 8-1-16,1-3 0 0,2 9 1 0,-2-1 0 15,1-1 0-15,1 11 2 16,-2-5-2-16,1 9-1 0,-2-3-1 0,3 3-1 16,2 4 0-16,-4-4 2 0,-1-1-2 15,1 1 1-15,-1-1 0 0,-1-2-3 16,2 3 1-16,-1-3-4 0,1 3-9 16,4 4-17-16,-2-2-56 0,-5 2-234 15,-7 0-36-15</inkml:trace>
          <inkml:trace contextRef="#ctx0" brushRef="#br1" timeOffset="871863.1005">26029 1931 579 0,'0'0'53'0,"0"0"-14"16,0 0-11-16,0 0-3 0,0 0-4 0,0 0-2 15,0 0-3-15,0 0-2 0,0 0-4 16,0 0-2-16,-5-3-2 0,5 2-1 16,0 1 0-16,0 0 1 0,-1-3-1 15,1 3 1-15,0 0-1 0,0-3 1 16,0 3 0-16,0 0 0 0,0-1-1 16,0 1 1-16,0-2-2 0,0 2 0 15,0-4 0-15,0 4-3 0,0-1-1 16,0 1 1-16,0-3-2 0,0 3 2 15,0 0 0-15,0 0 0 0,0-3 0 0,0-1-1 16,0 3 0-16,0-2 1 0,0 3 0 16,0 0 1-16,0-5 1 0,0 3-1 15,0 1 0-15,0-1 0 0,0-1-1 16,0 3 1-16,0-3-1 0,1 2 1 16,-1-1-1-16,3 0 0 0,-1-1 0 0,1 1 0 15,-2 0 0-15,1 0-1 16,6-2 0-16,-2-1 1 0,-2 1 2 15,8-1-3-15,-6 3 0 0,8-2 0 16,-1-1-2-16,-7 3 4 0,8-1-1 0,-8 2 0 16,1-3 0-16,1 4 0 0,-1-1-3 15,2 1 3-15,6-2-1 0,3-1 0 16,-12 3 1-16,12 0-1 0,-9 0-1 16,6 0 1-16,0 0 1 0,-2 0-1 15,-1 0 3-15,-8 3-3 0,8 0 1 0,-7 2-2 16,4 5-1-16,-2-1 2 0,-4-5-1 15,2 7 1-15,-4-5-1 0,-1 1 1 16,0 10-2-16,0-6 2 16,0 3 0-16,-6 8-1 0,-4-3 1 0,-8 4 0 15,0-6 0-15,-5-3 0 0,3-2 0 16,2-3 0-16,2 1 0 0,2-3 0 16,1-3 0-16,-1 3 0 0,8-6 0 15,-1 5 0-15,7-6 2 0,0 0-1 16,0 0 0-16,0 0-1 0,0 1-1 0,0-1 1 15,0 0 0-15,0 0 0 0,0 0 1 16,0 0-2-16,9 0 1 0,7-1 0 16,-1-2 0-16,3 0-1 0,8 3 0 15,1 0 1-15,3 7-1 0,-3 4 1 16,-3 4 0-16,-1 2 0 0,-5 0-2 0,-6-4 1 16,0 2 1-16,-6-3-1 15,-6 4 2-15,0 5-2 0,-6-1 2 16,-17 4 0-16,-5-4-2 0,-5-4 1 15,-5-2 1-15,0-7-2 0,-1 0 1 0,2-1 0 16,8-4-2-16,2-1-2 0,9-1-3 16,8 0-4-16,-10 0-9 0,8 0-20 15,1 0-34-15,2 0-107 0,9 0-142 16</inkml:trace>
          <inkml:trace contextRef="#ctx0" brushRef="#br1" timeOffset="872666.391">26657 1676 799 0,'0'0'5'0,"0"0"2"15,118 103 0-15,-90-53-2 0,-1 10-2 16,-7 4-4-16,-8 6 2 0,-12 0-2 16,-5 1 1-16,-17-5-4 0,-11-3-4 15,-8-8-13-15,1-6-39 0,-7-10-234 16,0-6-28-16</inkml:trace>
          <inkml:trace contextRef="#ctx0" brushRef="#br1" timeOffset="873746.3944">26415 3284 726 0,'0'0'33'15,"0"0"7"-15,0 0-11 0,0 0-13 16,0 0-11-16,0 0-3 0,127-8-1 16,-108 25 0-16,-5-4 0 0,-8 7 1 15,-3 7 4-15,-3 1-3 0,-3 9 7 16,-11-3-4-16,-1-4 4 0,5-11-1 0,2-9 1 15,7-3-2-15,1-7 2 0,0 7-2 16,1 4 1-16,16 0-2 0,8-3-2 16,8-8-1-16,9 0-2 0,5-13-5 15,4-7-9-15,2-5-23 0,-1 2-83 16,-5-1-212-16,-12-3-28 0</inkml:trace>
          <inkml:trace contextRef="#ctx0" brushRef="#br1" timeOffset="873355.3047">26080 3211 625 0,'0'0'68'0,"0"0"-7"0,0 0-13 15,0 0-12-15,0 0-6 0,0 0-7 16,0 0-6-16,0 0-5 0,0 0-3 16,0 0-2-16,2-24-4 0,-2 24-2 15,0 16 1-15,-6 12 0 0,-3 14 0 16,0 4 2-16,3 5-2 0,-2-3 3 15,7 0-7-15,-2-3 5 0,3-14-4 0,0-2-1 16,0-12 0-16,0-7-5 0,0 1-8 16,0-11-19-16,0 0-31 0,0 0-158 15,4 0-113-15</inkml:trace>
          <inkml:trace contextRef="#ctx0" brushRef="#br1" timeOffset="872451.7465">25754 1723 451 0,'0'0'62'0,"0"0"-21"0,0 0-15 16,0 0-7-16,0 0-1 0,0 0 1 15,0 0 2-15,0 0 1 0,0 0 0 16,-137 99-1-16,107-54-2 0,1 2-5 16,4 11-2-16,2 1-5 0,5 3-1 0,8-4-3 15,4-3 0-15,6-6-3 0,1-7 1 16,17-4-3-16,11-8 0 15,10-3-2-15,8-7-18 0,5-5-34 16,7-6-129-16,-5-9-122 0</inkml:trace>
          <inkml:trace contextRef="#ctx0" brushRef="#br1" timeOffset="874400.9338">27193 1516 583 0,'0'0'51'0,"0"0"-7"15,0 0-4-15,0 0-4 0,0 0-4 16,112 64 0-16,-77-32-6 0,6 6-1 16,2 4-7-16,5 7-2 0,3 8-5 15,0 12-3-15,-1 7-4 0,0 12 0 16,-7 9-2-16,-2 5 2 0,-7 6 1 15,-2 2-2-15,-6 4 1 0,-7-1 0 0,-7-1-3 16,-7-2 5-16,-5 2-2 0,-12-5 4 16,-12-3 0-16,-10-3-2 0,-8-1 0 15,-1-3-4-15,-5-1 0 0,-3 1-3 16,2-8 0-16,3-5-4 0,-5-9-12 16,0-13-38-16,0-13-276 0,5-15-39 0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01:43.54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77A03A5-2936-4B3C-8FA0-B3448987B267}" emma:medium="tactile" emma:mode="ink">
          <msink:context xmlns:msink="http://schemas.microsoft.com/ink/2010/main" type="inkDrawing" rotatedBoundingBox="17754,4705 18367,6352 16916,6891 16304,5244" semanticType="enclosure" shapeName="Other"/>
        </emma:interpretation>
      </emma:emma>
    </inkml:annotationXML>
    <inkml:trace contextRef="#ctx0" brushRef="#br0">979 26 166 0,'0'0'50'0,"0"0"1"16,0 0 1-16,0 0-8 0,0 0-11 0,0 0-9 15,0 0-4-15,0 0 3 0,0 0 7 16,0 0 7-16,-92-21 0 0,80 18-4 16,2 3-5-16,-10 0-6 0,1-1-6 15,1 1-5-15,-10 0-3 0,4 0-4 16,-6 0-4-16,-1 4 1 0,7 4-1 0,4-1 1 15,-1 2 1-15,9-4-2 0,-1 2 1 16,-1-3-1-16,1 3 1 16,2-3 0-16,0 2-2 0,-1 1 3 15,2 0 2-15,-5 4 1 0,6-5 2 0,-9 7-3 16,-2-2-1-16,2 3 0 0,-6 5 0 16,5-2-1-16,-2-2 2 0,9 1 1 15,-2-4 0-15,-1 3 1 0,-2 1 0 16,2-3 1-16,0 3-1 0,-1 0 0 15,-1-2-1-15,-5 10-1 0,2-7-2 0,2 2 0 16,0 1-1-16,8-4 1 0,-4-1-1 16,8-2-1-16,-3-3-1 15,0 6-1-15,8-10 1 0,-4 5 1 16,2-5 3-16,2 1-2 0,-2-1 1 0,1 1-2 16,-1 1 0-16,-3 8 5 0,-2 6-5 15,5-8 6-15,-4 7-5 0,2-7 1 16,-1 2-1-16,-1 6 2 0,2-10 1 15,-2 10-1-15,-1 1 0 16,2-8-2-16,-3 6 1 0,0 3-2 0,5-9 2 0,-2 7-4 16,1-6 2-16,1 1 0 0,-1-1 2 15,2-8-2-15,2 8 1 0,1-7 0 16,-3-1 1-16,1 8 0 0,2-7 0 16,0-3-1-16,-1 11 1 0,1-8-1 15,0 9 1-15,-3 0-2 0,3 1 1 16,-2 0 0-16,2 1 0 0,0 8 0 15,0-2 0-15,0 2-1 0,0-6-1 16,5 0 2-16,-4-7 0 0,5 9-1 16,2-2 2-16,-4-6-2 0,2 5 0 0,2-1 0 15,-2-4 0-15,3 4 1 0,-3-7 1 16,1-2-1-16,-1 2 0 0,0 2 0 16,2-5-1-16,1 3 0 0,1 4 1 15,-4-6 0-15,6 8 0 0,-1-5 1 16,-2-4-2-16,5 5 0 0,-1 0 0 0,-4-5 3 15,3 5-4-15,2-2 5 0,-5-4-4 16,6 3-1-16,3-1 2 0,-3 5-1 16,7-5 0-16,-2 3 0 15,-1-1 0-15,2 0 0 0,1 1 0 0,0-1 0 16,1 0 0-16,-4-2 0 0,-1 0 0 16,-1-1 1-16,1-4-2 0,-5 1 1 15,7 2-1-15,-1-3 1 0,-5-2 0 16,8 3 0-16,-2-3 1 0,-5 0-1 15,8 3 0-15,-1-3 1 0,-10-2-2 0,11 6 0 16,-10-5 1-16,2 5-1 0,2-3 1 16,-5-2-1-16,4 2 2 0,-1-2-1 15,0-2 0-15,4-1 0 16,8 0 0-16,-11 0 1 0,11 0-1 0,-9-1 1 16,-1-2-2-16,4 1 1 0,-6-1 1 15,3 1-1-15,-6 1 0 0,4-2 1 16,-5-2-2-16,2 0 1 0,-2-1 0 15,3 1 1-15,-4-1-1 0,2 1 0 16,0-1-1-16,9-5 0 0,-10 7 1 0,11-7-1 16,-2 1 1-16,-7 3 0 0,7-6 0 15,-2 2 1-15,-8 5-1 0,8-6 0 16,-7 4-2-16,-2 0 2 16,0 0 0-16,0 1 1 0,0-3 1 0,-1-1-2 15,8-7 1-15,-2 0-4 0,5-3 3 0,-4 1-4 16,-4 7 4-16,2-2 0 15,-4 5 0-15,2-1 1 0,1 0-1 16,-3 0 0-16,1 1 1 0,-4-4-1 16,3 4 1-16,-4-4 0 0,-1 3-2 0,-1 4 2 15,-1-8-1-15,1 6 0 0,0-10-1 16,0 5 2-16,-2-2-2 0,4 1 3 16,-5-2-1-16,3 6-1 0,-1-6 2 15,1 2-1-15,1 1-2 0,-2-2 2 16,2 0-2-16,1 0 1 0,-4 0 1 0,7-11-1 15,-7 13 1-15,7-10-1 0,-4 0 1 16,-2 5 0-16,2-4-2 16,-1 9 2-16,-3 6-2 0,2 0 1 15,-2 8 1-15,0-9 0 0,0 1 0 0,0 0 0 16,1 1-2-16,-1-2 1 0,0 1 1 16,0-1-1-16,0-8 2 0,0 8-1 15,0 1-2-15,0-7 1 0,0 6 0 16,0-1 1-16,-1-4 1 0,1 7 0 15,-2-3-1-15,-1-5 1 0,2 9-2 0,-4-10 0 16,1 3 1-16,1 7-1 16,-3-10 0-16,3 10 1 0,-5-7-1 0,1-2 1 15,1 3-1-15,-4-1 0 16,3-1-1-16,1 1 3 0,1 7-2 0,-1-5 0 16,3 4 1-16,2-1-1 0,-7-4 0 0,7 6 0 15,-2-1 1-15,-3-6 1 16,1 6-2-16,-1-5-4 0,-3-1 5 15,0 2-5-15,3 1 5 0,-3-1 0 16,0 2 0-16,2-2-1 0,-1-1 0 0,4 8 0 16,1-1-2-16,-2-1 3 0,1 0-1 15,-1-1 1-15,-4-4 0 0,3 4 0 16,2-4 1-16,-5 0 0 0,0 0 0 16,3 0-1-16,-3 2 0 0,0-2 1 15,-2 2-1-15,2-2 2 0,0 2-1 16,-2-2-2-16,2 3 1 0,0-1-1 15,-1-2 0-15,-4-5 1 0,-1 0-1 16,2-1 0-16,-1 2 0 0,-1-2-1 16,-1-2 1-16,-4-1 0 0,1 1-1 0,-1 0 0 15,1 5 0-15,-4-2-2 0,5 7 1 16,-5 5-2-16,-5 1-1 0,-1 3-3 16,-8 0-9-16,7 7-15 0,3 4-27 15,9-2-87-15,10-3-166 0,3 0 0 16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18:15.806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4B1BE2E1-1B5A-4AA6-855D-08621E3961C3}" emma:medium="tactile" emma:mode="ink">
          <msink:context xmlns:msink="http://schemas.microsoft.com/ink/2010/main" type="inkDrawing" rotatedBoundingBox="1406,13163 33579,12900 33581,13107 1408,13370" semanticType="underline" shapeName="Other">
            <msink:sourceLink direction="with" ref="{A9ADCC87-CB13-475D-9412-82393F29D02F}"/>
          </msink:context>
        </emma:interpretation>
      </emma:emma>
    </inkml:annotationXML>
    <inkml:trace contextRef="#ctx0" brushRef="#br0">0 324 550 0,'0'0'32'15,"0"0"0"-15,0 0-6 0,0 0-8 0,0 0-1 16,0 0 3-16,0 0 3 0,0 0-2 16,0 0-4-16,66 4-4 0,-9-4-4 0,5 0-4 15,7 0-1-15,3 0-4 0,8 0 2 16,4 0-1-16,6 0 1 0,3 0-2 15,2 5 0-15,0-5 0 16,7 0 0-16,-1 0 0 0,2 0 1 0,6 0 1 16,-1-5-2-16,5 1 1 0,1-3-1 15,3 4 0-15,0-2 1 0,1 3-3 16,-3 1 2-16,3 1-1 0,-6 0 1 16,1 0 3-16,1 0-4 0,-1 0 2 15,0 0-1-15,-5 0-2 0,6 0 2 0,-1 0 1 16,0 0 0-16,0 0-1 0,-4 0 0 15,0-3-2-15,-3-4 1 0,-2 3 2 16,-3 0-1-16,1 0 2 0,-3-1-2 16,1 3-1-16,-1-1 1 0,0 0 0 15,0-2 1-15,5-1 1 0,0-2-2 16,-1 0 1-16,1-1-2 0,0 2-3 16,4-2 4-16,0 1-3 0,1 1 3 15,-1 1 0-15,0 4 0 0,-3 2-2 16,-1 0 2-16,0 0 3 0,-2 0-3 0,-1 3 1 15,1-3-1-15,2 0-1 0,-1 0 1 16,-2 0 0-16,3-3 0 16,0-6-3-16,-1 2 3 0,6-2 0 0,2 0 2 15,-1 2-2-15,4 0 0 0,2 3 0 16,-2 0 0-16,0 1-2 0,2 3 1 0,1 0 2 16,-1 0-2-16,0 0 1 15,-2 0-2-15,-1 0 2 0,-4 3 0 16,3-1 2-16,-3-2-2 0,0 0 0 15,3 0 0-15,1 0 0 0,1 0 0 0,4 0-2 16,3 0 4-16,0 0-2 0,3 0 1 16,0 0-4-16,-1 2 3 0,0 1 0 15,4-2 2-15,-4 3-1 0,3-4 1 16,-3 3-2-16,4-3-2 0,-3 0 2 16,1 0 0-16,-1 0-1 0,-1 0 1 0,-1 0 1 15,-4 0-1-15,1 3-1 0,-3-2 2 16,-2 2-2-16,0 1 1 0,2-1 0 15,-2 2 0-15,-1 1 3 0,1 1-3 16,2-1 4-16,-2 0-4 0,1 2 3 16,0-2-3-16,1-2-1 0,0 3 0 15,1-3 0-15,-3 1 1 0,1-2-1 16,0 2 0-16,1-2 0 0,1 0 1 16,-4 0 1-16,5-1-1 0,-6 1 1 15,-2-2-1-15,-2-1-1 0,0 0 1 0,-2 4 1 16,0-4-1-16,-5 0-1 0,1 0 1 15,-2 2-1-15,2-2 0 0,-1 0 1 16,1 1 0-16,2-1-2 0,-1 0 2 16,1 0-1-16,0 0 1 0,-1 0 1 15,1 0-2-15,-5 0 2 0,1 0-1 16,-6-1 2-16,-3-5-2 0,-1 5 0 16,0-2 1-16,-1 3-1 0,1-2 1 15,2 2-2-15,-1 0 2 0,2-3-1 16,1 1 0-16,-3 1-1 0,3-4 2 0,-3 2-2 15,6 0 1-15,-7-2-1 0,1 1 1 16,1-1-5-16,-2-1 5 0,1 0-3 16,2 1 3-16,1 1 0 0,1-1 0 15,4 0 0-15,4 0 1 0,0-1-1 16,4-2-1-16,4 1 2 0,-1-3-1 0,-2 2 0 16,4 1 0-16,-4-1 0 15,-1-2 0-15,1 1 0 0,0 3 1 16,0 0-1-16,-1-1 0 0,1 1 0 15,1-1 0-15,-1-1-1 0,-2 1 2 0,6 3-2 16,0-2 1-16,3-1 1 0,2 1-1 16,2 1 0-16,0-1 1 15,1 2-1-15,-1 0 0 0,-2-1 2 0,0 3-4 16,-1 2 4-16,1 0-1 0,0 0-1 16,1 0 0-16,0 0 0 0,1 0-1 15,3 4-1-15,0-1 2 0,4 1 0 16,-1-3-1-16,1-1 2 0,2 0-2 15,-2 0 1-15,-1 3 1 0,1 2-1 16,-3-2 2-16,2 3-1 0,-6 1-1 0,-2-3 0 16,-7 3 0-16,-2-3-1 0,-2 2 1 15,-4-1 0-15,-2 1 1 0,1-1-1 16,0-3 2-16,-2 2-2 0,3-1 0 16,-2 0 0-16,-1 0 0 0,-3-1 0 15,2 2 0-15,-1 2 0 0,-5-2 0 0,1 3 0 16,-2-1 0-16,-3-1 0 0,-4 1 0 15,-1-4 0-15,-3 2 0 0,-1-1 0 16,-2-2 0-16,3 2 0 16,0 0 0-16,-1-2 4 0,1 2-3 0,0-3-1 15,-4 0 0-15,4 0-4 0,-5 0 4 16,0 0 0-16,-3 0 1 0,-1 0-1 16,0 0 1-16,-5-3-1 0,0 3-1 15,-4-1 1-15,2 1 1 0,-2-3-1 16,0 0-1-16,-1-1 1 0,4 3-1 0,-4-4 1 15,3 0 1-15,3 2-1 0,-1-5 1 16,1 5-1-16,-1-5-1 0,0 1 1 16,2 1 0-16,1 2 0 0,1-3 2 15,2 3-2-15,2-3 0 0,3 3 0 16,0-2-1-16,5-1 1 0,-1 3-1 16,4-1 1-16,0 1 0 0,1 0 0 15,1 3 0-15,-1-1 0 0,0-1 0 16,2 3 0-16,2 0 1 0,1 0-1 15,2 0 0-15,-3 0 0 0,-1 0 0 0,1 0 0 16,-1 0-3-16,1 0 3 0,0 0 0 16,0 0 0-16,5 0 2 0,0 3-2 15,2-3 0-15,1 0 0 0,-2 0 0 16,2 0 0-16,-6 0 2 0,-1 0-2 16,-5 0 0-16,-5 0 0 0,-1 0-1 0,-5 0 2 15,-4-3 0-15,-1 0 0 0,-2 0 0 16,1 1 1-16,0-4 0 15,-1 3 2-15,3-2 3 0,-1 1-1 16,3 0 2-16,2-1-2 0,3 3 0 0,-1 2 1 16,-4 0 0-16,-1 0 0 0,-5 0 2 15,-7 0-2-15,-3 0 0 0,-6-3 0 16,-3 3-4-16,-4 0 1 0,-2 0-3 16,-2 0 1-16,-7 0-2 0,-3 0-1 15,-7 3 0-15,-8-1-12 0,0-2-37 0,2 0-258 16,7 0-41-16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18:38.05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DF766320-2E57-4B23-B808-379FFF22D655}" emma:medium="tactile" emma:mode="ink">
          <msink:context xmlns:msink="http://schemas.microsoft.com/ink/2010/main" type="writingRegion" rotatedBoundingBox="3871,14350 17067,11075 18138,15389 4942,18664"/>
        </emma:interpretation>
      </emma:emma>
    </inkml:annotationXML>
    <inkml:traceGroup>
      <inkml:annotationXML>
        <emma:emma xmlns:emma="http://www.w3.org/2003/04/emma" version="1.0">
          <emma:interpretation id="{7B778B1F-3895-4F06-98DC-3CE282CD0058}" emma:medium="tactile" emma:mode="ink">
            <msink:context xmlns:msink="http://schemas.microsoft.com/ink/2010/main" type="paragraph" rotatedBoundingBox="4067,15635 6130,13158 7429,14239 5366,167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2C2614-E859-4FF9-9756-B02A67E24CAC}" emma:medium="tactile" emma:mode="ink">
              <msink:context xmlns:msink="http://schemas.microsoft.com/ink/2010/main" type="line" rotatedBoundingBox="4067,15635 6130,13158 7429,14239 5366,16716"/>
            </emma:interpretation>
          </emma:emma>
        </inkml:annotationXML>
        <inkml:traceGroup>
          <inkml:annotationXML>
            <emma:emma xmlns:emma="http://www.w3.org/2003/04/emma" version="1.0">
              <emma:interpretation id="{4843027C-43DA-4195-B2A0-5584BF7C6256}" emma:medium="tactile" emma:mode="ink">
                <msink:context xmlns:msink="http://schemas.microsoft.com/ink/2010/main" type="inkWord" rotatedBoundingBox="4067,15635 6130,13158 7429,14239 5366,1671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331 237 565 0,'0'0'57'0,"0"0"-15"0,0 0-17 16,0 0-5-16,0 0-3 0,0 0-1 15,0 0-1-15,0 0-1 0,0 0-3 16,0 0 1-16,-45-1-1 0,45 1 0 16,-1 0 1-16,1 0-1 0,0-3-1 15,0 3 0-15,0-4-1 0,4 0 0 0,7-2-2 16,-2-4 0-16,4 1-4 0,7-3 1 15,2-3 0-15,8-2-1 16,2 2 0-16,1-2 0 0,5-2-2 0,-4 2 1 16,4 0 0-16,-5 1 0 0,-2 0 1 15,-11 7 0-15,3-2 0 0,-10 7 0 16,-7 0 0-16,0 2-1 0,-6 2 1 16,0-3-1-16,0 3 0 0,3 0-1 15,-3-2-1-15,2 2 0 0,1-3 1 0,-3 3 0 16,1 0 0-16,-1-1-1 0,0 1 0 15,3 0-1-15,-3 0 2 0,0 0-1 16,2 0 2-16,-2 0-2 16,0 0 1-16,0 0-1 0,0 0 0 0,0 0 0 15,0 0 1-15,0 0 0 0,-6 0-1 16,-3 0 1-16,-6 0-1 0,-6 6 0 16,1 3 1-16,-6 4-1 0,4 0 1 15,-1 3-1-15,-1 0 1 0,5-1-1 16,4-4 2-16,-2 0-4 0,1 3 1 0,-2-1 1 15,-6 6 0-15,1-2 0 0,0 2 1 16,2 3-1-16,-6-3 0 0,8-1 2 16,-5 3-2-16,1-4 0 15,1-2 2-15,2 2-2 0,5-4 2 0,-3-2-1 16,0 1-1-16,-2-1 1 0,-4 6 0 16,2-1-1-16,1-2 0 0,0-1 1 0,6-2 0 15,0 0-1-15,1-3 2 0,5 0 3 16,0 3-4-16,5-6 4 15,2-2-5-15,2-3 0 0,-3 0 1 0,3 0-1 16,-1 3 1-16,1-1 0 0,-5 0-1 16,5 0 0-16,0 7 0 0,0-1 0 15,0-1 0-15,0 10 0 0,5-13 0 16,1 11 1-16,3-4-1 0,0 0 0 16,4 2 0-16,-4-5-1 0,6 6 1 0,3-3 1 15,-7-3-1-15,7 6-1 0,0-5 2 16,-8-3-1-16,13 5 0 0,-7-1 1 15,1-6-1-15,4 5 1 16,2-2 0-16,-1-1-1 0,-1 1 0 0,0-1 0 16,-6-2-1-16,0 1 1 0,8 1 2 15,-8-2-2-15,7 3 1 0,-2 1-2 16,-5-5 0-16,3 5 2 0,-3-5-1 16,2 4 1-16,-5-3-1 0,4 3 0 15,4 0 0-15,-7 0-1 0,7 1 2 0,-1 3-2 16,1 3 2-16,2-1-2 0,6 0 1 15,-7 0-1-15,1 1 1 0,2 2 0 16,-1-2 0-16,-8-3 0 0,0 2 0 16,-3-4 0-16,-2 1 1 0,1-2-2 15,-7-3 2-15,4-1-1 0,-4-2-1 16,1 3 2-16,-4-1-1 0,10 2 1 16,-7-1-1-16,5 4 0 0,0 1 0 15,0 1-1-15,1-1 1 0,-4 1 0 16,3 0 0-16,0 0 0 0,0 3-1 0,0-6 1 15,0 3 0-15,-3 0 0 0,3-2 0 16,-5-4 0-16,1 1 0 0,-5-6 0 16,1 4 0-16,2 3 0 0,-1 1 1 15,1-4-2-15,-3 4 1 0,1 0 0 16,-1-3 0-16,5 2 0 0,-5-7 1 16,0 0-1-16,0 0 0 15,0 2-1-15,0 0 0 0,0 9 1 0,0-2 1 16,0 9-1-16,0-2 1 0,-5-4-1 15,4 2 0-15,-2-8 0 0,-3 5-1 0,1-4 1 16,-2 4 1-16,1 3-1 0,-3-6 0 16,3 3-1-16,-3-2 2 0,-5 4-1 15,8-5 1-15,-10 7 1 0,0-2-1 16,-2 0 4-16,-3 2-5 0,3-2 4 16,0-2-4-16,-1-3 0 0,4-2 0 0,-8 3 0 15,1 0 1-15,7-5-1 0,-8 5 1 16,8-5-1-16,1 0 0 0,-1-1 1 15,11-2 0-15,-11 3 0 16,6-2 0-16,-6-2 0 0,-3 2-1 0,3-2-2 16,-3 2 2-16,3-2 1 0,-3 3 0 15,9-3 0-15,3 2-1 0,-3-2 1 16,0 0-1-16,0 0 1 0,0 0 0 16,9 0 0-16,-9 0 0 0,3 0 0 15,-4 0-1-15,1 0 0 0,3 0 0 0,-3 0 0 16,-9 0-1-16,5-2 1 0,7-1 1 15,-12 1-2-15,13 0 2 0,-4 0-1 16,3 2 1-16,6 0 0 16,-3 0-1-16,3 0 1 0,-1 0 0 0,-4 0-1 15,-1-4 0-15,-1 3 0 0,1-1 0 16,-2 1 0-16,8 1 1 0,-1-4-1 16,1 4 1-16,-5 0 2 0,5-3-3 15,-4 3 0-15,4-1 0 0,-2 1 0 16,-1-2 0-16,2 2 0 0,-2-3 0 0,3 1 0 15,-2 0 0-15,-1-7 0 0,3 0-3 16,-1 1-1-16,1-8 3 0,0 0 1 16,1-3 1-16,11-5 0 0,3 1-2 15,5 3 2-15,4 1-2 0,4-7 2 16,8 1-1-16,7-6-1 0,0-5 1 16,5-2-4-16,2-5-4 0,-1-2-6 0,-2 5-15 15,-2-5-44-15,-6 6-254 16,-1-6-34-16</inkml:trace>
          <inkml:trace contextRef="#ctx0" brushRef="#br0" timeOffset="1876.7252">1432-120 478 0,'0'0'73'0,"0"0"-13"0,0 0-15 16,0 0-14-16,0 0-5 0,0 0-7 15,0 0-3-15,0 0-3 0,0 0-2 0,0 0 2 16,-21 5 2-16,21-3-1 0,0 0-1 15,0 5 0-15,0-1 2 0,1 5 1 16,4 1-2-16,5-6-2 16,2 1-2-16,-6-5-3 0,8 4 1 0,-8-3-2 15,1-1 0-15,8-2 0 0,0 0-2 16,8 0 0-16,6-5-1 0,-5-5 0 16,3-1 0-16,-3-4-1 0,4 1-1 15,-1-2 0-15,2 0-1 0,-4-1-1 16,2-1 2-16,-2 1 0 0,-3-1 0 0,-7 5 0 15,0-3-1-15,-1 1-2 0,-7 4 2 16,4-7 1-16,-5 7-1 0,1-5 1 16,-1-6-1-16,-1 7 1 0,-1-9-2 15,-4 8 1-15,0-3-2 0,5-13 0 16,-5 6 0-16,1-2-5 0,-1 1 7 0,3 9-5 16,-3-2 5-16,0 2 1 0,0-2-2 15,0 3 1-15,-4 1 0 16,-5-7 0-16,4 9-2 0,-4-7 0 15,0 2 0-15,-1 8-1 0,1-5 1 0,3 8 0 16,1 4 1-16,1-1 1 0,-5 1-1 16,4-1 1-16,4 2-1 0,-11-6-1 15,7 5 1-15,-10 1 0 0,5-1 0 16,-9 0 0-16,9 2 1 0,1 1-2 16,-9 1 1-16,12 0 2 0,-3 0-2 0,0 0 1 15,9 0 0-15,-3-3-1 16,3 3 1-16,-2 0 0 0,-2 0-1 0,-1 0 1 15,-1 3 1-15,-1 0-2 0,-2 6 2 16,3-2-2-16,1 4 1 0,-1 3 0 16,2-3 0-16,-4 0-1 0,7-7 2 15,-4 9-2-15,2-5 1 0,2 6 0 16,-4 2 0-16,5 0 0 0,-4 2 1 16,4-1 0-16,0 11-1 0,-2 0 6 15,-1-3-5-15,2 2 5 0,-2 0-5 0,3-1 0 16,-2-1 0-16,2 3 1 0,0-2 1 15,0 3-2-15,5 8 2 0,1-1 1 16,4-3-1-16,7 3 0 0,-2-4-1 16,0 1-2-16,-2 1 3 0,2-1-3 15,-1-2 2-15,-1-3 0 0,-7-6-2 16,3-1-1-16,-1-8 0 0,-2-1 1 16,-2 4-2-16,3-4 0 0,0 1-8 15,-5-7-19-15,2 0-43 0,-4-6-247 16,0 0-34-16</inkml:trace>
          <inkml:trace contextRef="#ctx0" brushRef="#br0" timeOffset="2516.5994">1148-746 413 0,'0'0'82'16,"0"0"-9"-16,0 0-23 0,0 0-7 0,0 0-11 15,0 0-6-15,0 0-9 0,0 0-7 16,0 0-4-16,0 0 1 0,-32-9 1 16,16 47 6-16,-7 14 1 0,-4 12 1 15,1 9 2-15,-2 6-6 0,-4 5 0 16,10-1-3-16,5-4-6 0,8-4 2 0,6-7-4 16,6-7-1-16,17-5-1 15,13-10 0-15,10-8 0 0,7-12-7 16,4-12-33-16,6-11-88 0,2-6-184 15,7-18-27-15</inkml:trace>
          <inkml:trace contextRef="#ctx0" brushRef="#br0" timeOffset="2762.9907">2415-919 768 0,'0'0'6'16,"0"0"5"-16,129 128 2 0,-102-62 3 15,-9 9-3-15,-7 9-6 0,-7 0-1 16,-4 0-5-16,-3-3-1 0,-9-3 1 16,-4-3-4-16,1-7 0 0,-3-4-6 15,3-2-17-15,1-10-54 0,4-15-218 0,2-15-25 16</inkml:trace>
        </inkml:traceGroup>
      </inkml:traceGroup>
    </inkml:traceGroup>
    <inkml:traceGroup>
      <inkml:annotationXML>
        <emma:emma xmlns:emma="http://www.w3.org/2003/04/emma" version="1.0">
          <emma:interpretation id="{649FBA16-4F33-459B-97F9-167038BA7020}" emma:medium="tactile" emma:mode="ink">
            <msink:context xmlns:msink="http://schemas.microsoft.com/ink/2010/main" type="paragraph" rotatedBoundingBox="4232,15802 17427,12526 18138,15389 4942,186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142173-2553-4BE6-9254-F443CF1CE0C7}" emma:medium="tactile" emma:mode="ink">
              <msink:context xmlns:msink="http://schemas.microsoft.com/ink/2010/main" type="inkBullet" rotatedBoundingBox="4619,17360 5308,17188 5379,17473 4689,17644"/>
            </emma:interpretation>
            <emma:one-of disjunction-type="recognition" id="oneOf1">
              <emma:interpretation id="interp1" emma:lang="" emma:confidence="0">
                <emma:literal>-</emma:literal>
              </emma:interpretation>
            </emma:one-of>
          </emma:emma>
        </inkml:annotationXML>
        <inkml:trace contextRef="#ctx0" brushRef="#br0" timeOffset="348162.0746">172 2674 545 0,'0'0'63'0,"0"0"-1"0,0 0-13 0,0 0-16 16,0 0-8-16,0 0-6 0,0 0-3 16,0 0 1-16,0 0-1 0,19 0 1 15,33-10-4-15,18 2-3 0,5-3-3 16,-4 0-4-16,-9 4 0 0,-2 2-1 16,-17 3-1-16,-9 1 0 0,-7 1-1 0,-8 0 0 15,-1 0-2-15,2 0 0 16,-5 0-1-16,3 0-3 0,-3 0-13 0,0 1-14 15,3-1-23-15,6 0-35 0,-11-4-88 16,15-2-121-16</inkml:trace>
        <inkml:trace contextRef="#ctx0" brushRef="#br0" timeOffset="348335.4463">355 2855 642 0,'0'0'69'0,"0"0"-15"15,0 0-13-15,0 0-17 0,0 0-5 16,0 0-4-16,0 0-3 0,0 0-5 16,0 0-4-16,0 0-4 0,161 35-14 15,-90-52-44-15,15-4-248 0,-2-11-37 0</inkml:trace>
      </inkml:traceGroup>
      <inkml:traceGroup>
        <inkml:annotationXML>
          <emma:emma xmlns:emma="http://www.w3.org/2003/04/emma" version="1.0">
            <emma:interpretation id="{66ADC1F5-C488-494B-9AF0-B66684330901}" emma:medium="tactile" emma:mode="ink">
              <msink:context xmlns:msink="http://schemas.microsoft.com/ink/2010/main" type="line" rotatedBoundingBox="5744,15427 17427,12526 18138,15389 6454,18289"/>
            </emma:interpretation>
          </emma:emma>
        </inkml:annotationXML>
        <inkml:traceGroup>
          <inkml:annotationXML>
            <emma:emma xmlns:emma="http://www.w3.org/2003/04/emma" version="1.0">
              <emma:interpretation id="{FC44B9CB-F263-413D-A994-B28D22C361DC}" emma:medium="tactile" emma:mode="ink">
                <msink:context xmlns:msink="http://schemas.microsoft.com/ink/2010/main" type="inkWord" rotatedBoundingBox="5744,15427 6153,15325 6451,16526 6042,16627"/>
              </emma:interpretation>
            </emma:emma>
          </inkml:annotationXML>
          <inkml:trace contextRef="#ctx0" brushRef="#br0" timeOffset="3599.1279">1597 1611 596 0,'0'0'51'0,"0"0"-1"15,0 0-13-15,0 0-8 0,0 0-2 16,0 0-4-16,0 0-1 0,0 0-3 16,0 0-4-16,-19-19-3 0,17 16-2 15,2 1-1-15,-3-1-2 0,3 3-2 16,0-11-1-16,0 0-2 0,0-6 0 0,0-9-4 15,0 8 4-15,0-11-6 0,3 12 5 16,2-2 2-16,-4 3-1 0,2 8 2 16,-1 2 1-16,-2 6 0 0,0-3-1 15,0 3-1-15,0-2-2 0,0 0 0 16,4 0 0-16,-4 0 0 0,0-1 0 0,0 2-1 16,0 1-1-16,0-3 1 0,5 3-1 15,-5 0 0-15,0 0 0 16,0 13 5-16,-5 11-4 0,-1 14 5 15,-3 3-3-15,-3 4-3 0,2 4 2 0,8-2-3 16,-1 1 2-16,3-4 1 0,5-6-1 16,13 1 3-16,1-8-5 0,10-4 1 15,4-9 0-15,4-7-2 0,7-11-3 16,1-5-14-16,3-17-39 0,-1-13-162 16,4-10-118-16</inkml:trace>
          <inkml:trace contextRef="#ctx0" brushRef="#br0" timeOffset="3771.6658">1714 670 843 0,'0'0'32'16,"0"0"0"-16,0 0-9 0,0 0-13 16,0 0-7-16,0 0-4 0,0 0-4 15,0 0 0-15,0 0-3 0,-61-17-6 0,61 17-15 16,3 15-39-16,12 6-244 0,4 0-32 15</inkml:trace>
        </inkml:traceGroup>
        <inkml:traceGroup>
          <inkml:annotationXML>
            <emma:emma xmlns:emma="http://www.w3.org/2003/04/emma" version="1.0">
              <emma:interpretation id="{95D45283-8D45-4A07-AA29-34FF78152854}" emma:medium="tactile" emma:mode="ink">
                <msink:context xmlns:msink="http://schemas.microsoft.com/ink/2010/main" type="inkWord" rotatedBoundingBox="8296,15359 9154,15146 9316,15797 8457,1601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056.7269">4061 1165 561 0,'0'0'66'0,"0"0"-11"16,0 0-13-16,0 0-6 0,0 0-1 0,0 0-4 15,0 0-4-15,0 0-7 0,0 0-2 16,0 0-3-16,-84 20 0 0,84-20 2 16,0 4-2-16,15 1-1 0,-1-3-3 15,14 2-2-15,5-4-1 0,8 0-2 16,16 0 0-16,4-8-1 0,10-1-1 16,9-1 3-16,6-1-7 0,2-2 0 15,-7 4 0-15,-8 1 0 0,-13 1 0 16,-18 3 0-16,-14 0 0 0,-8 1 0 15,-13 1 0-15,-1 2 0 0,-6 0 0 0,0 0 0 16,0 0 0-16,0-2-26 0,0 2-49 16,-1-7-260-16,-20-6-38 0</inkml:trace>
          <inkml:trace contextRef="#ctx0" brushRef="#br0" timeOffset="4608.5332">3948 662 503 0,'0'0'61'0,"0"0"-9"0,0 0-10 0,0 0-4 15,0 0-5-15,0 0-3 0,0 0-5 16,0 0-3-16,0 0-3 0,-51 0-2 16,51 0 0-16,0 0-1 0,0 0 1 15,0 0-1-15,23 0 0 0,10 0-4 16,13 0-1-16,7 0 0 0,9 0-2 0,4-9 0 16,9 3 0-16,-3-4-4 15,2 2 0-15,-11 1-2 0,-9 4-4 16,-16 0 3-16,-10 1-1 0,-11 2-1 15,-8 0 3-15,0 0-4 0,-9 0 1 0,0 0 0 16,0 0-1-16,3 0-1 0,-2 0 1 16,2 0-3-16,-1 0-2 0,-2 0-1 15,0 0-7-15,0 0 0 0,4 0-5 16,-4 0-10-16,-4 0-11 0,-10 5-22 16,-5 9-31-16,-5 1-65 0,4 5-145 0</inkml:trace>
        </inkml:traceGroup>
        <inkml:traceGroup>
          <inkml:annotationXML>
            <emma:emma xmlns:emma="http://www.w3.org/2003/04/emma" version="1.0">
              <emma:interpretation id="{28F0AA13-46E4-4770-8568-865D8CC9F9ED}" emma:medium="tactile" emma:mode="ink">
                <msink:context xmlns:msink="http://schemas.microsoft.com/ink/2010/main" type="inkWord" rotatedBoundingBox="9812,14931 14237,13832 14827,16211 10403,17309"/>
              </emma:interpretation>
            </emma:emma>
          </inkml:annotationXML>
          <inkml:trace contextRef="#ctx0" brushRef="#br0" timeOffset="40056.6979">6140 406 456 0,'0'0'64'0,"0"0"-12"16,0 0-16-16,0 0-11 0,0 0-8 15,0 0-1-15,0 0-1 0,0 0 1 16,0 0 5-16,-9-85 0 0,9 77 3 16,0-1-2-16,0 2-1 0,-3-1-2 0,3-1-4 15,0 1-1-15,0-2-4 0,-1 1-3 16,1 2-1-16,-3-2-2 15,3 3 1-15,-5 0 0 0,4 0-2 16,-4-2 2-16,5 5-2 0,0 3 0 0,-1-3-1 16,1 3-1-16,-3-2 1 0,1-1 1 15,-1 2-1-15,2-3 0 0,-2 4-1 16,1-3-1-16,-1 3 1 0,2 0 1 16,-2 0-1-16,1 0 1 0,-7 0-1 15,0 0-1-15,-6 0 1 0,2 0-1 0,-1 0 0 16,4 8 1-16,0-5-1 0,1 5 0 15,5-3 0-15,-7 6 1 0,2-1-1 16,0 4 2-16,0-1-1 0,3 1 0 16,-3-1-1-16,5 3-1 0,-2-2 2 15,1 2 0-15,1 0 0 0,1 1-1 0,-2 11 0 16,5-14 0-16,-1 15 6 16,1-4-5-16,0 1 6 0,4-2-6 15,2-1-1-15,3 1 0 0,-4-3 0 16,5 11 2-16,-1-7-2 0,-1 2 1 0,-2 2 0 15,3-3-1-15,-3 4 0 0,1 0 0 16,-2 4 1-16,1 3 0 0,-3 1-1 16,-2 3-1-16,-1 3 1 0,0 1 0 15,0-2-1-15,-4 0 3 0,-10-5-3 16,-2 1 2-16,-7-6-2 0,-5 0 4 16,-4-4-3-16,-1-5 0 0,0-2 0 0,0-6-2 15,9-5 1-15,4-5 1 16,2-1 0-16,12-3 1 0,-10-2-2 15,5 0 0-15,5 0-1 0,-7 0-2 0,5-2-6 16,-4-6-6-16,-1-9-21 0,4 4-37 16,0-11-208-16,9-1-63 0</inkml:trace>
          <inkml:trace contextRef="#ctx0" brushRef="#br0" timeOffset="40318.2923">5561 954 658 0,'0'0'61'16,"0"0"-9"-16,0 0-9 0,0 0-15 15,0 0-7-15,0 0-6 0,0 0-7 16,0 0-3-16,137-36-7 0,-93 22-2 16,5-4-11-16,4-2-38 0,0-1-185 15,4-3-95-15</inkml:trace>
          <inkml:trace contextRef="#ctx0" brushRef="#br0" timeOffset="40856.3182">6501 6 677 0,'0'0'58'0,"0"0"-4"16,0 0-15-16,0 0-11 0,0 0-7 15,0 0-9-15,0 0-3 0,0 0-4 0,0 0-4 16,0 0 2-16,-10-40 2 15,10 63-2-15,0 10 2 0,0 2-1 16,0 5-3-16,0 0 3 0,0 1-4 0,0 1 0 16,0 0 0-16,-6-2-1 0,1-2-1 15,1-4 0-15,-1-7 2 0,-3-2-9 16,7-1-7-16,1-3-28 0,0 0-69 16,1-8-200-16,7-13-28 0</inkml:trace>
          <inkml:trace contextRef="#ctx0" brushRef="#br0" timeOffset="41347.9195">7227-131 587 0,'0'0'41'15,"0"0"0"-15,0 0-12 0,0 0-10 0,0 0-7 16,0 0 0-16,0 0 4 0,-96 140 4 15,45-55 2-15,-6 13 1 0,1 12 3 16,4 7-4-16,8 3-1 0,6 5-6 16,16 0-8-16,13 1-1 0,13-5-5 15,28-14 1-15,16-7 0 0,14-19-5 16,8-14-19-16,11-19-93 0,2-22-210 16,3-17-31-16</inkml:trace>
          <inkml:trace contextRef="#ctx0" brushRef="#br0" timeOffset="42963.9342">7565 1068 771 0,'0'0'37'0,"0"0"4"16,0 0-1-16,0 0-13 0,0 0-9 16,0 0-5-16,143 21-7 0,-83-31-2 15,7 1-4-15,-3 4-8 0,-5 3-28 16,2 1-253-16,-2-11-63 0</inkml:trace>
          <inkml:trace contextRef="#ctx0" brushRef="#br0" timeOffset="42706.4527">7438 434 518 0,'0'0'74'0,"0"0"-14"0,0 0-14 0,0 0-8 16,0 0-7-16,0 0-6 0,0 0-4 16,0 0-2-16,0 0-2 0,0 0 0 0,57-40-2 15,-6 29-3-15,8 1-1 0,5-1-4 16,8 0-2-16,-1 0-3 0,-6 5-2 15,-5 1-1-15,-12 5 0 16,-5 0-1-16,-6 0-2 0,-12 0-3 0,1 0-8 16,-14 8-10-16,-5-5-23 0,7 8-28 15,-8-3-87-15,-2 7-147 0</inkml:trace>
          <inkml:trace contextRef="#ctx0" brushRef="#br0" timeOffset="42297.1101">7783 549 432 0,'0'0'46'0,"0"0"-2"15,0 0 3-15,0 0 2 0,0 0 4 16,0 0-7-16,0 0-16 15,0-128 1-15,5 113-9 0,-2-3 0 0,1 3-2 16,-4 6-6-16,2 2-3 0,-2 7-2 16,0-2-4-16,0 2 2 0,0-2 0 15,3 0-1-15,-3-1 0 0,0 1-2 16,0 1-1-16,1-4 0 0,-1 5-1 16,0-3 0-16,0 2-1 0,0 1-2 0,0-2 2 15,0 2-1-15,0 0-1 16,0 19 2-16,0 11 3 0,0 8-2 15,0-1 4-15,0 4-3 0,0-2-2 16,0 1 1-16,0 1 0 0,0 2 1 0,0 1 2 16,0-1-2-16,0 2-1 0,0 0 0 15,0-4-1-15,0 1 1 0,-6-5 1 16,2-8-2-16,1-14-1 0,1 1 1 16,-1-8-3-16,2-2 3 0,1 0-2 15,0-6 0-15,0 0-2 0,-3 0-4 0,3 0-11 16,-6 0-19-16,1-14-28 0,-1-5-54 15,-6-10-198-15,8 4-13 0</inkml:trace>
          <inkml:trace contextRef="#ctx0" brushRef="#br0" timeOffset="48175.8404">8422-265 199 0,'0'0'39'0,"0"0"4"0,0 0-3 16,0 0 4-16,0 0 3 0,0 0-2 16,0 0-2-16,0 0-5 0,0 0-5 15,0 0-4-15,-31-73-6 0,17 71-7 16,-1 2-2-16,0 11 3 0,-7 15 6 16,2 12 1-16,-2 10-2 0,2 9-7 0,0 5-3 15,2 4-4-15,8 0 0 0,2 0 0 16,8-1-3-16,0-5-2 15,14-5-1-15,10-6 1 0,3-1-4 16,6-8 1-16,2-5-12 0,1-8-34 0,3-10-142 16,1-13-127-16</inkml:trace>
          <inkml:trace contextRef="#ctx0" brushRef="#br0" timeOffset="48834.4975">8645 1110 744 0,'0'0'23'0,"0"0"-3"16,0 0-4-16,0 0-7 0,0 0-5 15,0 0 1-15,-75 155 0 0,61-110-3 16,5-2 3-16,8-1-5 16,1-6 0-16,6-4 0 0,12-8-2 0,4-8-3 15,8-11-14-15,8-5-34 0,4-16-142 16,5-11-124-16</inkml:trace>
          <inkml:trace contextRef="#ctx0" brushRef="#br0" timeOffset="47534.9041">8499 329 239 0,'0'0'76'0,"0"0"-4"0,0 0-8 16,0 0-6-16,0 0-11 16,0 0-9-16,0 0-5 0,0 0-9 15,0 0-3-15,-23 0 0 0,22 0-1 16,1 0-3-16,-3 0-3 0,3 0-3 0,-2 0-1 15,2 0 0-15,0 0-1 0,-3 0 0 16,3 0 0-16,0 0 0 0,0 0-1 16,0 0-1-16,0 0 2 0,0 0-1 15,0 0-1-15,0 0 2 0,0 0-2 16,0 0-1-16,13 0 1 0,-4 0-3 0,7 0 0 16,1 0 0-16,-2 0-1 15,3 0 0-15,-3-3 0 0,0-2 1 16,-2 2-2-16,2-2 2 0,-1 0-2 15,-1-1 2-15,1 0-2 0,-4-1-1 0,4-2 1 16,4-3 1-16,-6 5-3 0,6-8 0 16,-6 9 1-16,-1-3 0 0,-1 0 0 15,-1 1 1-15,2 2-1 0,-4-3-1 16,2-1 0-16,0-1 1 0,-3 3 0 16,0-3 0-16,3 0-2 0,-1-2 2 0,-2 2-1 15,-2-5 0-15,7-4 1 16,-4 6-1-16,4-8 0 0,-7 9 0 15,1-3 0-15,1 4 0 0,-3-5-1 16,1 2 2-16,-2 2-1 0,2-2 2 0,-4 9-2 16,3-1 0-16,-3-2-1 0,2 1 2 15,-2 0-2-15,0-9 3 0,0 8-2 16,0-11 0-16,0-7 0 0,0 7-1 16,-2-3 0-16,-1 7 1 0,-1 2-1 15,2 1 1-15,-1 7 0 0,2-1 1 0,-4 1-2 16,2-1 1-16,-3 0 0 0,6 1-1 15,0 6 1-15,-6-5 0 0,2 0-2 16,-1 0 2-16,1 4-1 0,4 1-1 16,-9-2 2-16,3-1-2 0,-3 1 2 15,1 2 0-15,8 0 1 0,0-2-2 16,0 2 1-16,0 0 0 0,-9 0 0 16,-1 0 3-16,1 0-3 0,-6 0 0 15,6 0-1-15,-5 0-1 0,1 7 2 16,2-1 0-16,2 1 0 0,0 2-1 0,0 0 1 15,3 2-1-15,0 0 1 0,1 4 0 16,-2 8 0-16,1-2 0 0,-3 10 0 16,4 1 0-16,-1-2 0 0,2 6 1 15,1 0 0-15,1 5-1 0,2 1 2 16,0-2-1-16,0 0 0 16,0-6 0-16,5 0 1 0,1-3-1 0,1-5 1 0,4-2-1 15,2-3 1-15,4-3-1 16,6-6-1-16,4-1 0 0,3-4-2 15,3 0-4-15,7-3-14 0,2-4-63 0,1 0-240 16,-9-7-31-16</inkml:trace>
          <inkml:trace contextRef="#ctx0" brushRef="#br0" timeOffset="48990.5504">8768 812 823 0,'0'0'31'0,"0"0"-3"15,0 0-9-15,0 0-15 0,0 0-5 16,0 0-4-16,0 0-9 0,0 0-25 16,0 0-76-16,0 0-202 0,-43 20-24 15</inkml:trace>
          <inkml:trace contextRef="#ctx0" brushRef="#br0" timeOffset="48381.6521">9073-289 774 0,'0'0'26'0,"0"0"3"0,113 56-8 0,-83-18-8 15,-1 9-4-15,-2 8-3 0,-3 9-5 0,-5 2 2 16,-4 2-4-16,-7 0 2 16,-8-1-2-16,-3-3-1 0,-18-2-5 15,-15-2-17-15,-6-4-25 0,-6-10-90 16,-1-5-177-16,7-13-8 0</inkml:trace>
          <inkml:trace contextRef="#ctx0" brushRef="#br0" timeOffset="49448.5715">9654-206 716 0,'0'0'39'16,"0"0"6"-16,0 0-10 0,0 0-4 16,162 97-6-16,-102-37-5 0,0 15-7 15,-3 13-2-15,-9 17-7 0,-5 5 0 16,-12 16 0-16,-11 6-3 0,-14 4 1 0,-6 4-2 15,-14-6-3-15,-14-8 1 0,-10-12 2 16,-10-16-3-16,-5-10 4 0,-8-10-6 16,-4-11-7-16,-1-6-21 0,-2-15-77 15,4-11-214-15,2-24-31 0</inkml:trace>
        </inkml:traceGroup>
        <inkml:traceGroup>
          <inkml:annotationXML>
            <emma:emma xmlns:emma="http://www.w3.org/2003/04/emma" version="1.0">
              <emma:interpretation id="{41C8ADCE-200A-49A3-9A4E-57CC6CE5B364}" emma:medium="tactile" emma:mode="ink">
                <msink:context xmlns:msink="http://schemas.microsoft.com/ink/2010/main" type="inkWord" rotatedBoundingBox="15548,13572 17563,13072 17849,14226 15834,14726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09580.1666">11319-1023 76 0,'0'0'69'0,"0"0"11"15,0 0 14-15,0 0 1 0,0 0-12 16,0 0-17-16,0 0-16 0,0 0-12 15,0 0-7-15,-15-22-8 16,12 20-2-16,2 1-8 0,-2-3-3 0,1 1-3 16,1 2 1-16,1-1-3 0,-3-1 0 15,3 1 1-15,-2 0-3 0,2 2 4 16,-3-2 0-16,3 0-1 0,-1-1 2 16,1 2-2-16,-3-2-1 0,3 1 2 15,-2 0 0-15,2 0 1 0,0 0-1 0,-3-1 0 16,3 1-3-16,0 0 1 0,0 0-2 15,0 0 0-15,0-4-2 0,0-5 1 16,8 0-1-16,1 3 2 0,-2-1 0 16,5 0-1-16,-1 3-1 0,-1-1-1 15,4 1-1-15,-2 0 1 0,-6 3 0 0,7-2 1 16,-3 3 0-16,-4 1 0 16,9-3-1-16,-6 4 0 0,0 0 0 15,9 0 1-15,-8 0 1 0,8 0-2 16,0 0 0-16,-3 0 1 0,3 0 0 0,-7 0-1 15,7 0 4-15,-5 5-4 0,-1-2 2 16,2 4-1-16,-2-4-1 0,-1 4 0 16,2 0 0-16,-2-1-1 0,-1 0 2 15,2 1-1-15,-1 0 2 0,-2-1-2 16,1 2-1-16,-5-3 1 0,4 3 0 0,-5-5 0 16,1 3 2-16,1-2-1 15,-6-4 0-15,3 4 0 0,1 1-3 16,-2-1 3-16,5 9-1 0,-5-6 1 15,1-1 0-15,0 10-1 0,0-7 0 0,-2 4-1 16,4 2 2-16,-2 1-2 0,1 0 1 16,-4-10 0-16,2 2 0 0,-2-1 0 15,0 3 0-15,0-2 1 0,0 1 1 16,0-3-2-16,0 0 1 0,0 2-1 16,0 1-3-16,0-9 4 0,-2 7-1 0,-1-1 0 15,-3 5 1-15,2 1-1 0,-5-1 1 16,-2 5-1-16,2-5 1 0,-4 5 0 15,-1-3-1-15,4-3 1 16,-5 1-1-16,6-2 0 0,1-7 0 0,-2 4 1 16,4-2-1-16,-2-2 0 0,-5 5 1 15,6-5-1-15,1 0 2 0,2 2-2 16,-4-1 0-16,2-1-1 0,-1 1 0 16,1 0 1-16,1 0 0 0,-1-1 2 15,-1 1-1-15,1-2 0 0,6-1 0 0,0 0 1 16,0 0 0-16,0 0 0 0,-9 0 0 15,0 0 0-15,0 0-2 0,3 0 0 16,6 0 1-16,-3 0-1 0,3 0 3 16,-2 0-3-16,-1-1 2 0,-3-7-1 15,2 5 0-15,-1-2 0 0,1 1 1 16,4 4-2-16,-2-7 0 0,-1 0 0 16,2 1-2-16,1 0 2 0,0 6 0 15,-3-2 0-15,3 2 1 0,0-9-1 16,0-1 0-16,0 2 0 0,0-6 0 0,0 7-1 15,0 2 1-15,4-12 1 0,-1 10-1 16,3-5 3-16,-1-2-4 0,2 1 1 16,-1 3-1-16,3-4-1 0,-3 1 2 15,3 2 0-15,-4 0 1 0,5-3-1 16,-2 4 0-16,-2-3-1 0,3-1 1 0,-3 0 0 16,1 2 1-16,2 1 0 0,2-6-1 15,-2 7 0-15,2-6-1 0,-2 7 1 16,-5 5 0-16,5-2 0 15,-4 1 0-15,-1 1 0 0,7-3 0 0,-7 4 0 16,7-8 0-16,-2 6 0 0,-5-1 2 16,8 1-3-16,-6-1 1 0,5-2 0 15,2-1-1-15,-8 5 2 0,5-3-1 16,-2 5 0-16,-2 0 0 0,1 0 0 16,-7 2 0-16,0-3-1 0,6 3 0 0,3-2-1 15,-3 1 2-15,11-2 0 0,-11-1-1 16,0 3 2-16,7-1-1 0,-3 2 0 15,5-1 0-15,1-3 1 16,-10 2-1-16,3 2 2 0,-9 0-2 0,6-2 0 16,2 2 0-16,-2-2-1 0,3 2 0 15,-9 0 2-15,0-3-2 0,0 3 1 16,6 0 0-16,1 0 0 0,-1 0 0 16,6 7 0-16,-9-1 0 0,6 2-1 15,0 1 1-15,-4-5 0 0,2 5 0 0,-5-5-1 16,4 1 1-16,1 3-1 0,-2-4 1 15,-4 2 0-15,4-1 0 0,-2 1 0 16,-2-1 1-16,2 3-2 0,-1 5 2 16,1-6-1-16,-2-1-1 0,1 7 2 15,1-6-1-15,-3-1 0 0,1 1 0 16,-1-7-1-16,0 0 2 0,0 0 0 16,0 1 0-16,3 12-2 0,-3-5 1 15,0 1-3-15,0 0 2 0,0-3 1 16,0 2 1-16,0 1 0 0,0 1-1 0,0-2 0 15,0 0 0-15,0 1 0 0,0-1 0 16,0-8 0-16,0 0 0 0,0 9 0 16,0 0 0-16,0 2 0 0,0 5 0 15,0-8 0-15,0 1 1 0,0 8-1 16,0-6 0-16,0-5 1 0,0 13-2 0,0-11 1 16,0 2-1-16,0 5 1 15,0-7 0-15,0-1 1 0,5 9 0 0,-4-10 0 16,2 2 0-16,2 2 1 15,-1-6-1-15,-2 0 0 0,7 7 0 0,-4-6-1 16,-1-1 1-16,7 6-1 0,-4-5-1 16,5-2-1-16,2 5-1 0,-7-6-6 15,5-1-27-15,-4 2-134 0,1-3-167 16,0-11-26-16</inkml:trace>
          <inkml:trace contextRef="#ctx0" brushRef="#br0" timeOffset="117840.1181">12388-571 363 0,'0'0'60'0,"0"0"-16"0,0 0-8 15,0 0-11-15,0 0-8 0,0 0-4 16,0 0-3-16,0 0-4 0,0 0 0 15,-12-4 1-15,12 4 0 16,-1 0 1-16,-2 0 2 0,1 0 1 0,-1 0 1 16,3 0 0-16,-1 0 1 0,1 0-2 15,-2 0 1-15,-1 0 0 0,2 0-2 16,-4 4 6-16,-2 1-7 0,2 1 2 16,4-1-5-16,1-5-1 0,-3 0 2 15,3 0-1-15,0 2 3 0,0 1 1 0,0 0 2 16,0-2-2-16,0 1 1 0,0 0-1 15,0 1 0-15,0-1-1 0,0 0 0 16,0 0-2-16,3 0-1 0,-2-2-1 16,2 0-2-16,6 0-5 0,-3 0 5 15,9 0-4-15,3-8 4 0,-7 0 0 16,7-5-1-16,0 0 1 0,-8 4-2 16,8-4 2-16,-3 0-3 0,-6 4 0 15,7-7 1-15,-3 2-1 0,-4 3 2 16,5-7-2-16,-1 1 1 0,-4 4-1 0,2-1 0 15,-2 2 0-15,-8 8 1 0,7-6 0 16,-7 2 0-16,4-4 0 0,1-3-1 16,-3 9 0-16,-2 2 0 0,-1-5 0 15,0 0 0-15,3-6 1 0,-3 1-3 16,2-5 3-16,-2 3-1 0,0-1 0 16,3 0 2-16,-3 0-2 0,0-1 0 15,0 2 0-15,0-1-2 0,0-2 2 16,0 1 0-16,0 3 0 0,-3-2 0 15,-2 5 0-15,1-1 0 0,2 6 0 0,1 1-1 16,-2-1 2-16,1 1-1 0,-1 0 0 16,2-2 0-16,-4 0-1 0,2 5 1 15,2-5-1-15,-2 5 0 0,3 3 2 16,0-3-1-16,0 3 0 0,0 0 0 16,-2-2-1-16,-1 2-1 0,2-2 0 0,-2 2 2 15,1 0-1-15,-4 0 2 0,-1 0-1 16,1 2 0-16,-3 6 0 0,4-3-1 15,1 1 1-15,-1-1 1 16,1-2-1-16,2 5 0 0,-1-2 0 0,-1 7-1 16,2-4 1-16,-2 6 0 0,-6 7 0 15,9-9 1-15,-7 9-1 0,7-7 0 16,-2 7-1-16,1 3 1 0,2-7 0 16,0 11 3-16,0-5-3 0,0-5 1 15,2 3 1-15,7 3-2 0,0-4 2 0,5 9 0 16,-4-2 0-16,-5-8-1 0,5 3-1 15,-2-1 1-15,-2 0-1 0,3 0 1 16,-3-3-1-16,1 1-1 16,-2-5 5-16,4 3-5 0,-3-4 5 0,-3-10-7 15,7 5-2-15,-4-4-8 0,8-5-28 16,8 0-45-16,-1-14-227 0,6-8-28 16</inkml:trace>
          <inkml:trace contextRef="#ctx0" brushRef="#br0" timeOffset="118339.209">12847-701 38 0,'0'0'73'0,"0"0"16"16,0 0 5-16,0 0-7 0,0 0-11 15,0 0-10-15,0 0-14 0,0 0-15 16,0 0-8-16,0 0-12 0,-39 8-2 16,31-7 0-16,8-1 2 0,-1 0 0 15,1 0-2-15,-3 2-2 0,1-2-2 16,-1 3 0-16,3-3 2 0,-1 3 2 16,1-3 0-16,0 2 0 0,18 0 0 15,6-1-2-15,10 2-3 0,2-3-3 0,-1 0-2 16,-2 0-2-16,3-3-2 15,-12 2 0-15,0-1-1 0,-6 0-1 0,-9 2 0 16,8-3-2-16,-8 3-1 0,-2-3-6 16,2 3-9-16,-9 0-15 0,0 0-22 15,0-2-46-15,0 2-112 0,2 0-89 0</inkml:trace>
          <inkml:trace contextRef="#ctx0" brushRef="#br0" timeOffset="118609.0359">12969-860 577 0,'0'0'74'15,"0"0"-16"-15,0 0-19 0,0 0-9 0,0 0-7 16,0 0-5-16,0 0-1 15,0 0-4-15,0 0-1 0,0 0-4 0,9 11-1 16,-9 17-3-16,0 4 0 0,0 2-2 16,-3 1 1-16,-2 1-3 0,1-4 0 15,-2 3-1-15,-4-2 1 0,6-2 1 16,-1-9-8-16,1 0-8 0,2-6-25 16,-5-3-37-16,1 1-96 0,1-10-145 0</inkml:trace>
          <inkml:trace contextRef="#ctx0" brushRef="#br0" timeOffset="92251.8481">11480-163 316 0,'0'0'65'0,"0"0"-4"0,0 0-5 0,0 0-9 15,0 0-9-15,0 0-6 0,0 0-5 16,0 0-3-16,0 0 0 16,-43-17-2-16,43 17-5 0,-5-1-5 0,1-2-5 15,-2 1-2-15,-2 0-2 0,2-1-2 16,-3 2-1-16,0 1 2 0,0-3-2 16,3 3 2-16,-3-2 2 0,0 0 0 0,0 0 3 15,3 2 2-15,6 0 1 16,-3-2-1-16,3 2-2 0,-2 0 0 15,-1 0 0-15,2 0-2 0,-4 0-1 0,5 0 1 16,0 0-2-16,-1 0 3 0,1 0 1 16,0 0 1-16,1 0-1 0,17 0 3 15,8 0-1-15,10 2-1 0,6 0 2 16,5-2-5-16,7 0-1 0,6 0 1 16,6 0-2-16,5-7 1 0,1 4-2 0,3-5 1 15,0 5-1-15,-1-4 0 16,-3 6 0-16,-8-1-1 0,-3 2 0 0,-9 0 0 15,-6 0 1-15,-4 0-1 16,-13 0-1-16,-4 0 1 0,-6 0-1 0,-12 0 0 16,3 0 0-16,-9 0 0 0,0 0-1 15,0 0 0-15,0 0 0 0,3 2-1 16,-3-2-1-16,0 0 0 0,0 0-4 16,-4 0-6-16,-8 1-8 0,-5 2-12 15,-5 2-19-15,8-2-25 0,-10 5-87 0,6 1-145 16</inkml:trace>
          <inkml:trace contextRef="#ctx0" brushRef="#br0" timeOffset="118921.8633">13280-946 686 0,'0'0'52'0,"0"0"-7"16,0 0-13-16,0 0-15 0,0 0-6 15,0 0-1-15,0 0-2 0,0 0 2 16,0 0-5-16,33 125-1 0,-33-77-1 0,0 5-3 15,-5 4-3-15,-4 3-11 0,-1-1-47 16,1-2-247-16,-9-13-34 0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22:44.10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A7642C4-4DCC-49BD-82E3-755176390242}" emma:medium="tactile" emma:mode="ink">
          <msink:context xmlns:msink="http://schemas.microsoft.com/ink/2010/main" type="writingRegion" rotatedBoundingBox="30944,13544 30185,19011 26896,18555 27655,13088"/>
        </emma:interpretation>
      </emma:emma>
    </inkml:annotationXML>
    <inkml:traceGroup>
      <inkml:annotationXML>
        <emma:emma xmlns:emma="http://www.w3.org/2003/04/emma" version="1.0">
          <emma:interpretation id="{B6BEEB68-5803-40F0-8226-E5A1373B9629}" emma:medium="tactile" emma:mode="ink">
            <msink:context xmlns:msink="http://schemas.microsoft.com/ink/2010/main" type="paragraph" rotatedBoundingBox="30944,13544 30258,18487 28667,18267 29353,133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4D397E-E8AE-4B58-8CDF-C3724AA3758A}" emma:medium="tactile" emma:mode="ink">
              <msink:context xmlns:msink="http://schemas.microsoft.com/ink/2010/main" type="line" rotatedBoundingBox="30944,13544 30258,18487 28667,18267 29353,13324"/>
            </emma:interpretation>
          </emma:emma>
        </inkml:annotationXML>
        <inkml:traceGroup>
          <inkml:annotationXML>
            <emma:emma xmlns:emma="http://www.w3.org/2003/04/emma" version="1.0">
              <emma:interpretation id="{C0A0FB6D-7B11-484B-8056-1E082DF99367}" emma:medium="tactile" emma:mode="ink">
                <msink:context xmlns:msink="http://schemas.microsoft.com/ink/2010/main" type="inkWord" rotatedBoundingBox="30944,13544 30647,15687 29056,15466 29353,1332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189 246 133 0,'0'0'25'0,"0"0"-3"0,0 0-9 15,0 0-5-15,0 0 6 0,0 0 8 16,0 0 15-16,0 0 12 0,0 0 3 16,-15-11 2-16,12 11-8 0,1-4-7 15,-1 4-3-15,2-3-6 0,-2 3-3 16,1-1-6-16,-1-1-3 0,2-1-1 0,-2 3-3 16,1-2 0-16,-1 2-3 0,2-2-1 15,1 2-1-15,-2-2-2 0,2 2-1 16,-3-2 2-16,3 2-1 15,-1-3 0-15,1 3 0 0,-3-2 0 0,3 2-2 16,-2-2 0-16,2 2 0 0,0-2-1 16,0 0-1-16,0 0 0 0,0-1 1 15,0 1 0-15,0-4 2 0,0-3 0 16,0 2 1-16,2 3 0 0,2-3 0 16,1 2-1-16,4-6-2 0,6-4-2 0,0 0-1 15,7-1-1-15,1 0 1 0,-2 3 0 16,1 0 1-16,-7 4-1 0,7 3 0 15,-10-1-1-15,1 4-1 16,4-3 3-16,-11 4 0 0,3 1 0 0,-9 1 2 16,0-4 1-16,0 4 0 0,1 0 0 15,2-3 0-15,-1 3-1 0,1-1-1 16,-2 1-1-16,2-2 0 0,-1 2-1 16,1-3 0-16,-2 3 0 0,1-2 0 15,1 2-1-15,-2-2 1 0,2 2 0 0,-1-2-1 16,1 2 2-16,-3-2-1 15,1 2 1-15,-1 0 0 0,3 0 0 0,-3-3-1 16,2 3 0-16,-2 0 1 0,0 0-2 16,3-1 1-16,-3 1 0 0,0 0-1 15,1 0 2-15,-1 0-2 0,0 0 0 0,0 0-1 16,0 0 2-16,-4 0-1 16,-2 0 1-16,-9 1 0 0,1 6-1 15,1 2 0-15,-7 0 0 0,7-1 0 16,-5 2 1-16,7-4 0 0,-3 1 1 0,-1 2-2 15,3-3 0-15,-4 5 0 0,-1 4 2 16,2-4-2-16,0 1 0 0,0 4 1 16,-1-4-1-16,5-1 0 0,-4 8 1 15,2-2-1-15,4-6 0 0,-2 7 1 16,2-8-1-16,5-7 1 0,-4 8-1 0,3-4-1 16,-1 4 2-16,0 2-1 0,-1-2 1 15,1 0-1-15,-3 0 1 16,3 0-1-16,-2 2 0 0,2 1 1 15,3-8-2-15,-3 7 1 0,3-7 1 0,2 2-1 16,-1-1 0-16,2-7 1 0,-3 0-1 16,3 0-2-16,0 2 3 0,-1 0-1 15,1 0 1-15,0 1 0 0,0-2-1 16,-3 2 0-16,3-1-1 0,0 0 2 16,0 0-2-16,0 0 2 0,0 1-2 0,0-1 2 15,0 0-1-15,0 0 0 0,0 0 0 16,0 1-1-16,0-1 1 0,0 7 0 15,0-2 0-15,0 2-1 16,4 2 1-16,-1-5 0 0,-1-2 1 0,7 7 0 16,-5-7-1-16,1 1-1 0,4 3 1 15,-5-3 0-15,7 1 0 0,-2 4 1 16,-5-7-1-16,7 3 1 0,-5-4-1 16,6 5 0-16,2-1 0 0,-4 1-1 15,1-1 0-15,1 0 1 0,-2 2 1 0,-1-1-1 16,2-2 1-16,-1 1-1 0,2 0 0 15,-1 0 0-15,1 1-1 0,-2 0 1 16,1 0 0-16,-2-4 0 0,1 5 0 16,2-1 0-16,-3-3 1 0,2 4-1 15,-2 1 0-15,2-2-1 0,-2 2 2 0,1-1-2 16,2-1 1-16,2 1 1 16,5 1-1-16,-8-2 1 0,8 4-1 15,-7-6 0-15,0 1-1 0,0-1 0 16,2 1 1-16,-4 1 0 0,1-1 1 0,1 2-1 15,-5 0 0-15,5 0-1 0,-7-5 2 16,4 6-1-16,-5-4-1 0,-1-1 2 16,7 5-1-16,-6-3 0 0,4 3 1 15,1 2-2-15,-8-7 0 0,5 8 5 16,-3-6-4-16,2 5 4 0,1 3-3 0,-3-8-2 16,-2 1 1-16,-1-2-1 0,3 3 2 15,-1 0-1-15,1-2 1 16,-3-6-1-16,0 0 0 0,0 0 0 0,0 2 1 15,0 7-2-15,0-1 1 0,0 1-1 16,0 6 2-16,0-8-1 0,-3 1 0 16,-3 3 0-16,3-5 0 0,-2-2 0 15,4 3 0-15,-4-3 0 0,1 0 1 16,-1 1-1-16,4 1 1 0,-4-1 0 16,1-1-1-16,-1 0 0 0,2 1 0 0,-1-4-1 15,-1 6 1-15,0-4 0 0,-5 5 0 16,5-5 0-16,1 0 0 0,-7 2 0 15,7 1 0-15,-2-5 0 16,-6 6 0-16,6-3 0 0,-8 3 0 0,1 0 0 16,-1-4 0-16,4 2 0 0,4-2 0 15,-2-1 0-15,-1-2 0 0,2 1 0 16,-2-1 1-16,-8 4-1 0,11-3 2 16,-3 2-2-16,3-1 0 0,-3-2 0 15,2 3 0-15,-1-3 1 0,1 2-1 0,-3-2-1 16,4 0 1-16,-3 0 1 0,3 2-1 15,-3-2 0-15,0 0 1 0,0 0-2 16,-9 0 2-16,12 0-1 0,-3 0 0 16,3 2 0-16,-3-2 0 0,0 0 1 15,0 0 1-15,-9 0-2 0,9 0 0 0,0 0 0 16,-6 0-1-16,9 0 2 16,-3 0-1-16,3 0 0 0,-3-4 0 15,2 2 0-15,1-1 1 0,-2 1-1 16,8 2 2-16,-6-4-2 0,0 0 0 0,-2 3 0 15,2-1 0-15,6 2 0 0,-7-3 1 16,1 1-1-16,0-1 0 0,-2 2 0 16,8 1 1-16,-4-5-1 0,-1 1 1 15,1 0-1-15,-2-10 0 0,4 7 1 16,2-7 0-16,0-7-1 0,0 8-1 0,2-9 1 16,8 1 0-16,2 2 0 0,3-2 0 15,0-1-4-15,3 0 6 16,2 4-6-16,0-2 4 0,5 1-1 15,-1-2-3-15,2-1 1 0,-2 1-4 0,3-3-6 16,4 5-21-16,4-4-69 0,3 6-222 16,1-3-26-16</inkml:trace>
          <inkml:trace contextRef="#ctx0" brushRef="#br0" timeOffset="1224.4502">952-311 175 0,'0'0'92'15,"0"0"4"-15,0 0-3 0,0 0-12 16,0 0-20-16,0 0-14 0,0 0-7 0,0 0-9 16,0 0-6-16,26-102-6 0,-21 87-7 15,-1-5-2-15,-1 2 0 0,2 0-3 16,-4 1 0-16,4-2 0 15,-1 3 0-15,-1 2 1 0,0 0 2 0,0 8 0 16,-1 0 0-16,-2 6-1 0,0-3 0 16,0 3-1-16,0-2-3 0,3 1-1 15,-3-2 0-15,0 3-2 0,0-4-2 16,1 4 2-16,-1 0-3 0,0 0 2 16,3 0-1-16,-3 0 0 0,2 4 1 0,-2 13 1 15,3 1 2-15,-3 12-1 0,1-5 0 16,-1-7 1-16,0 12-2 0,0-3 2 15,0 2-3-15,0 7-1 16,0-7 2-16,0 6 2 0,-6-7-2 0,3-3-1 16,-1-4 1-16,-2 4-2 0,4-11 2 15,-2 10-1-15,-1-12 1 0,2-6-1 16,3 1 0-16,0-7 0 0,-1 0-1 16,1 0 0-16,0 2-1 0,0 0 4 15,0 1-5-15,0-1 2 0,0 0-8 0,-3 0-12 16,3 2-16-16,-2-3-36 0,-1 1-91 15,2-2-162-15,-2 0 5 0</inkml:trace>
          <inkml:trace contextRef="#ctx0" brushRef="#br0" timeOffset="1660.9685">1010 12 543 0,'0'0'59'0,"0"0"-12"0,0 0-15 15,0 0-5-15,0 0-3 0,0 0-1 0,0 0-3 16,0 0-3-16,0 0-1 0,0 0 1 16,-44 3-1-16,44-1-1 0,-3-2-3 15,3 0-1-15,0 1-1 0,0-1-1 16,18 0-1-16,6 0 0 0,8-8-2 16,1 2 1-16,0-3 0 0,-9 5-2 0,0-1-2 15,-9 3-1-15,-6 0-1 0,6 0-1 16,-6 2 3-16,-1 0-3 0,1 0-1 15,-9 0 0-15,0 0-2 0,0 0 2 16,1 0 0-16,1 0-3 0,1 0 0 16,-2 0-3-16,2 0-7 0,-3 0-6 15,0 0-14-15,0 0-22 0,0 0-31 16,0 0-61-16,-3-5-160 0</inkml:trace>
          <inkml:trace contextRef="#ctx0" brushRef="#br0" timeOffset="2754.0283">1609-709 763 0,'0'0'7'0,"0"0"5"0,70 119 3 15,-57-54 2-15,-4 16-5 0,-7 8 1 0,-2 1-1 16,0-3-5-16,-14-1 2 0,-1-10-6 15,-3-5-3-15,-5-7-1 0,-1-4-7 16,0-4-18-16,-6-9-81 0,-6-7-207 16,-6-18-27-16</inkml:trace>
          <inkml:trace contextRef="#ctx0" brushRef="#br0" timeOffset="21074.6918">1128 1159 458 0,'0'0'70'0,"0"0"-15"0,0 0-20 16,0 0-14-16,0 0-7 0,0 0-1 16,0 0 1-16,0 0 4 0,0 0 3 15,9-23 2-15,-9 22-1 0,0-3-4 0,0 3-1 16,0-9-5-16,0 2-1 16,0-8-1-16,0 2 0 0,0-5 0 15,-1 3 0-15,1 0-1 0,-3-2-1 16,1-1-1-16,2 5 0 0,-3 5-1 0,3 3 0 15,0 6 0-15,-1-3 0 0,1 3 1 16,0-2-4-16,0 0 1 0,-3-1-1 16,3 2-1-16,0-2-2 0,0 1 1 15,0 2-1-15,0-2-2 0,0 2 3 16,0 0 0-16,0 0 0 0,0 0 2 16,0 0-1-16,0 4 0 0,0 18 1 0,0 9 0 15,0 9 0-15,0-2 2 0,-2-3-2 16,-1 0 0-16,2-3-1 15,-2 1-3-15,3-1 3 0,0 0 2 0,0-11-1 16,0 3 1-16,0-5-1 0,0-2-1 16,0 1 1-16,0-12 0 0,3 2 0 15,-3-8 0-15,0 0-1 0,0 0-1 16,0 4-1-16,0-3 0 0,0 2-1 16,0-2 2-16,0 3-5 0,0-4-7 0,0 0-24 15,-3-15-79-15,-9-15-221 0,-2-12-35 16</inkml:trace>
          <inkml:trace contextRef="#ctx0" brushRef="#br0" timeOffset="2488.4806">707-579 258 0,'0'0'50'16,"0"0"-2"-16,0 0-6 0,0 0-3 16,0 0-4-16,0 0 2 0,0 0-2 15,0 0 0-15,0 0-1 0,0 0-6 0,6-83-4 16,-6 83-2-16,0 0-3 0,0 0-1 15,0 0-4-15,3-3-1 0,-3 3-2 16,0 0-2-16,0 0-2 0,0 0-2 16,-3 0-1-16,-6 3 1 0,2 16-3 15,-7 3 2-15,5 2 0 0,2 5 1 16,4 0 1-16,-5 1 0 0,2 4 1 16,-1-1 0-16,1 0-1 0,-3 1 1 15,3-2-2-15,-3 1 0 0,1 0-1 16,4 1 3-16,2-1-2 0,2 3 2 0,0-4 3 15,9 1-5-15,2 0 3 0,2-1-4 16,2-2 1-16,2-4-2 0,-1 2-1 16,2 0 0-16,0-2-2 0,-1 3 2 15,1-5 0-15,-1 2 0 0,-1-3 0 16,-4-8 0-16,-1-1 1 0,-2-3-2 0,-5-8 0 16,1 4-2-16,-1-6 0 15,1 4 1-15,-2-1-1 0,1 0 0 16,-4-4-3-16,0 0 0 0,0 0-8 0,3 0-5 15,-3 0-20-15,2 0-26 0,-2 0-51 16,4-17-139-16,1-8-62 0</inkml:trace>
        </inkml:traceGroup>
        <inkml:traceGroup>
          <inkml:annotationXML>
            <emma:emma xmlns:emma="http://www.w3.org/2003/04/emma" version="1.0">
              <emma:interpretation id="{2B2B30D3-0D95-471C-9D84-ADC6A5158072}" emma:medium="tactile" emma:mode="ink">
                <msink:context xmlns:msink="http://schemas.microsoft.com/ink/2010/main" type="inkWord" rotatedBoundingBox="30419,16196 30338,16780 29441,16655 29523,16071"/>
              </emma:interpretation>
              <emma:one-of disjunction-type="recognition" id="oneOf1">
                <emma:interpretation id="interp1" emma:lang="" emma:confidence="0">
                  <emma:literal>X</emma:literal>
                </emma:interpretation>
                <emma:interpretation id="interp2" emma:lang="" emma:confidence="0">
                  <emma:literal>x</emma:literal>
                </emma:interpretation>
                <emma:interpretation id="interp3" emma:lang="" emma:confidence="0">
                  <emma:literal>E</emma:literal>
                </emma:interpretation>
                <emma:interpretation id="interp4" emma:lang="" emma:confidence="0">
                  <emma:literal>5</emma:literal>
                </emma:interpretation>
                <emma:interpretation id="interp5" emma:lang="" emma:confidence="0">
                  <emma:literal>4</emma:literal>
                </emma:interpretation>
              </emma:one-of>
            </emma:emma>
          </inkml:annotationXML>
          <inkml:trace contextRef="#ctx0" brushRef="#br0" timeOffset="25515.9819">1082 1942 736 0,'0'0'33'0,"0"0"-5"16,0 0-12-16,0 0-10 0,0 0 0 15,115 153-5-15,-108-102 2 16,-7 1-2-16,0-1-1 0,-2 0-1 15,-12-6 0-15,-1-4-1 0,-7-4-3 0,2-5-9 16,-4-2-20-16,-1-6-37 0,8-7-124 16,-5-11-117-16</inkml:trace>
          <inkml:trace contextRef="#ctx0" brushRef="#br0" timeOffset="25248.4811">491 1907 459 0,'0'0'65'0,"0"0"-22"15,0 0-14-15,0 0-8 16,0 0-5-16,0 0-7 0,0 0-4 0,0 0-2 16,0 0-1-16,-33-8 3 0,19 23 3 15,-5 7 1-15,4 7 2 0,-3 6 1 16,0 4 1-16,0 4 0 0,-2 1 2 16,5-2-1-16,2-5 0 0,3-12-1 15,6 5 1-15,4-4-2 0,0-1 1 0,9 4-5 16,8-6-2-16,-7-11-3 0,5 2-4 15,5-3-3-15,2-3-7 0,7 3-13 16,-7-2-19-16,-1 0-30 0,6 1-91 16,0-9-137-16</inkml:trace>
        </inkml:traceGroup>
        <inkml:traceGroup>
          <inkml:annotationXML>
            <emma:emma xmlns:emma="http://www.w3.org/2003/04/emma" version="1.0">
              <emma:interpretation id="{EB4333BA-F1A3-473B-8B8C-D85342C5D26A}" emma:medium="tactile" emma:mode="ink">
                <msink:context xmlns:msink="http://schemas.microsoft.com/ink/2010/main" type="inkWord" rotatedBoundingBox="30095,16238 29914,17543 28902,17403 29083,16097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2427.2456">-127 2340 618 0,'0'0'61'0,"0"0"-17"15,0 0-16-15,0 0-6 0,0 0-5 16,0 0-2-16,0 0-3 0,0 0-2 16,0 0-2-16,-4-22 0 0,4 15 1 15,10-4-2-15,2 2 0 0,2 2 3 0,5-3-4 16,1 1 1-16,8-2 0 0,1 0-4 15,-1-2 2-15,-1 3-1 0,-6 4 0 16,1-3-1-16,-1 2 0 0,-8 3 0 16,2 0 0-16,-1 0-2 0,-7 2 1 15,-1-1 1-15,0 3-2 0,-6 0 2 0,0-2-1 16,0 2-1-16,3 0 3 16,-1-3-2-16,-2 3 0 0,0 0-1 15,3-1 0-15,-3 1 1 0,0 0-2 16,0 0 0-16,0 0-2 0,-11 1 1 0,-5 10 0 15,-5 5 1-15,4-5 0 0,2 1 0 16,-4 0 0-16,0 2-1 0,-5 1 1 16,0 2 0-16,2 4 1 0,-1-2 0 15,4 2 0-15,-1 1-2 0,7-6 1 16,-2-2 0-16,1 4 0 0,4-1 2 0,-4 1-2 16,4-2 0-16,-3 0 0 15,7-5-1-15,-4 6 0 0,2-6 4 0,4-4-4 16,2-1 2-16,2-6 0 15,0 7-4-15,0 0 3 0,0-1 1 0,0 3 0 16,0-9 0-16,0 3-1 0,0 5 0 16,0-1 0-16,5 4 1 0,-4-5-2 15,7 5 2-15,-5 0-1 0,4-2 0 16,-1 3 1-16,3-4-1 0,1 1 1 16,0-2-1-16,-1 2 1 0,3-3 0 0,-1 0 1 15,-1-1-1-15,2 1 0 0,-1 0 0 16,-1-1 1-16,-2-2-1 0,4 4 1 15,-5-5 0-15,-1 0 0 0,6 3-1 16,-6-3 1-16,0 0-1 0,2 0 0 16,-2 0 0-16,1 3-1 0,4 3 0 15,-1 0 0-15,2 2 3 0,-1 0-2 16,0-2 0-16,1 1 4 0,1 0-4 16,-2-3 4-16,2 1-4 0,-2 1-1 15,-1-2-2-15,4 3 2 0,-5 1 0 0,1-2 0 16,-1 2 0-16,3-1 0 0,-6-1 0 15,3 2 0-15,-4 1 0 0,1 3 0 16,-3 0 0-16,1 2 0 0,-4-1 0 16,0 7-2-16,0 0 4 0,-7 4-4 15,-4-1 2-15,-2-4 0 0,-5 1 0 0,-2-1 0 16,1-3 0-16,-5-1-1 16,-5-4 1-16,0-2-1 0,-2-5 2 15,-2-1-1-15,-3-2 0 0,6-3 0 16,6 0 0-16,0 0 1 0,3-11-1 0,9 3 2 15,-5-6-2-15,8 4 0 0,7-7 0 16,2-10 0-16,0 1-4 0,18-12 4 16,4 3-2-16,9 0 2 0,7 0 0 15,4-2-3-15,1 1-2 0,4-1-10 16,-3 5 1-16,2 2-15 0,-4 7-15 0,-1 3-38 16,-2 4-146-16,-4 1-107 0</inkml:trace>
          <inkml:trace contextRef="#ctx0" brushRef="#br0" timeOffset="24707.7134">652 2111 399 0,'0'0'80'0,"0"0"-8"0,0 0-14 15,0 0-7-15,0 0-7 0,0 0-3 16,0 0-4-16,0 0-5 0,0 0-6 16,9-113-6-16,-6 108-6 0,-2-1-4 15,4 2-2-15,-5 4-3 0,0-3 0 16,0 3-1-16,0-2 0 0,0 0-1 0,0 2-1 16,0-2-2-16,0 2 1 0,0-2-1 15,1 2-1-15,-1 0 1 0,0 0-1 16,0 0 0-16,0 0 0 15,0 17 1-15,-4 5 0 0,-2 6 1 0,-3-1-1 16,0 0 0-16,0 0 0 0,-2-1 1 16,2 1-2-16,0-2 1 0,0 4 0 15,6-9 0-15,-4 4 0 0,2-1 0 16,4-7-1-16,-4-2 2 0,5-4-2 16,0-4 2-16,0 2 1 0,0 0-2 0,0 0 1 15,0-5 1-15,0 5 0 0,9 0 0 16,2 0 0-16,4-8 0 0,12 0-1 15,1-7 1-15,10-5-1 0,-4-4 1 16,0 0-1-16,-4 5-1 0,-9 2 1 16,-2 2 0-16,-5 4 0 0,-7 0-1 15,-1 1-1-15,-6 2-1 0,0 0 1 16,0 0-1-16,3 0 0 0,-1 0 0 16,-1 0 0-16,2 0-5 0,-1 0-1 15,1 0-5-15,-3 0-11 0,1 0-22 0,-1 0-86 16,0 0-189-16,-4 0-14 0</inkml:trace>
        </inkml:traceGroup>
        <inkml:traceGroup>
          <inkml:annotationXML>
            <emma:emma xmlns:emma="http://www.w3.org/2003/04/emma" version="1.0">
              <emma:interpretation id="{FC6D0C4A-34DA-4C9E-A53F-45A96B04CB98}" emma:medium="tactile" emma:mode="ink">
                <msink:context xmlns:msink="http://schemas.microsoft.com/ink/2010/main" type="inkWord" rotatedBoundingBox="30357,17461 30215,18481 29018,18315 29159,17295"/>
              </emma:interpretation>
              <emma:one-of disjunction-type="recognition" id="oneOf3">
                <emma:interpretation id="interp7" emma:lang="" emma:confidence="0">
                  <emma:literal>T</emma:literal>
                </emma:interpretation>
                <emma:interpretation id="interp8" emma:lang="" emma:confidence="0">
                  <emma:literal>!</emma:literal>
                </emma:interpretation>
                <emma:interpretation id="interp9" emma:lang="" emma:confidence="0">
                  <emma:literal>=</emma:literal>
                </emma:interpretation>
                <emma:interpretation id="interp10" emma:lang="" emma:confidence="0">
                  <emma:literal>~</emma:literal>
                </emma:interpretation>
                <emma:interpretation id="interp11" emma:lang="" emma:confidence="0">
                  <emma:literal>t</emma:literal>
                </emma:interpretation>
              </emma:one-of>
            </emma:emma>
          </inkml:annotationXML>
          <inkml:trace contextRef="#ctx0" brushRef="#br0" timeOffset="25967.5606">769 3173 780 0,'0'0'26'16,"0"0"1"-16,0 0-1 0,0 0-9 0,0 0-10 15,0 0 1-15,0 0-8 0,0 0 1 16,0 0-2-16,0 0 1 0,57 127 0 16,-75-87 0-16,2-3 1 0,-2-2 3 15,4-14 1-15,8-8 3 0,3-7 2 16,3-6 3-16,0 3 2 0,0 0-1 0,17 2-4 16,8-5-4-16,7 0-2 0,11-11-3 15,5-8-1-15,2-2-3 16,0-5-6-16,-1 2-14 0,-7 1-40 15,-3-1-160-15,-7 1-126 0</inkml:trace>
          <inkml:trace contextRef="#ctx0" brushRef="#br0" timeOffset="26369.4351">-19 3570 820 0,'0'0'0'0,"0"0"3"0,0 0-3 15,0 0-5-15,0 0-9 0,0 0-18 16,0 0-31-16,0 0-88 0,0 0-158 16</inkml:trace>
          <inkml:trace contextRef="#ctx0" brushRef="#br0" timeOffset="26525.1074">-151 4071 822 0,'0'0'4'0,"0"0"4"16,0 0-8-16,0 0-7 0,0 0-12 15,0 0-28-15,0 0-97 0,0 0-168 16</inkml:trace>
        </inkml:traceGroup>
      </inkml:traceGroup>
    </inkml:traceGroup>
    <inkml:traceGroup>
      <inkml:annotationXML>
        <emma:emma xmlns:emma="http://www.w3.org/2003/04/emma" version="1.0">
          <emma:interpretation id="{F10094E6-23E8-40B3-A8E6-129F5C0578B3}" emma:medium="tactile" emma:mode="ink">
            <msink:context xmlns:msink="http://schemas.microsoft.com/ink/2010/main" type="paragraph" rotatedBoundingBox="27625,13915 27525,18634 27440,18632 27540,139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083C2BB-B0FF-4D22-8142-2B3952C042D9}" emma:medium="tactile" emma:mode="ink">
              <msink:context xmlns:msink="http://schemas.microsoft.com/ink/2010/main" type="line" rotatedBoundingBox="27625,13915 27525,18634 27440,18632 27540,13913"/>
            </emma:interpretation>
          </emma:emma>
        </inkml:annotationXML>
        <inkml:traceGroup>
          <inkml:annotationXML>
            <emma:emma xmlns:emma="http://www.w3.org/2003/04/emma" version="1.0">
              <emma:interpretation id="{682751AA-E24A-4273-8CE1-7F4C58A9DEBE}" emma:medium="tactile" emma:mode="ink">
                <msink:context xmlns:msink="http://schemas.microsoft.com/ink/2010/main" type="inkWord" rotatedBoundingBox="27625,13915 27525,18634 27440,18632 27540,13913"/>
              </emma:interpretation>
            </emma:emma>
          </inkml:annotationXML>
          <inkml:trace contextRef="#ctx0" brushRef="#br0" timeOffset="-2775.5087">-1579-169 515 0,'0'0'35'0,"0"0"-4"15,0 0-3-15,0 0-8 0,0 0-2 16,0 0-4-16,0 0 2 0,0 0-4 15,0 0-2-15,-48-112 4 0,48 103-1 16,0 0-1-16,0 3-3 0,0 6-2 16,-3-2-2-16,3 2-3 0,0-3 1 15,0 2-2-15,0-3-1 0,0 4-1 16,0-2 1-16,0 2 0 0,0 0 2 16,0 18 1-16,0 8 2 0,0 15 0 15,3 2 3-15,-2 6 4 0,2 0-4 0,-1 4 3 16,1-3-4-16,-2-1-2 0,1 0 1 15,1-5-2-15,1 0 1 0,1 1-1 16,-4-4 1-16,4 2-3 0,-2 0 1 16,-2 2 0-16,2-1-2 0,-1 3 1 15,-2 1 3-15,0-1-3 0,0-1 1 16,0-1-1-16,0-4-2 0,0-4 1 16,0-1 1-16,0-4 4 0,0 0-4 15,3-8 4-15,-2 3-5 0,-1 1 1 16,3-2-1-16,-3 3-1 0,0 0 3 0,0 1-3 15,0-5 2-15,0 4-2 0,-3-2 0 16,-1-1 1-16,4-7 0 0,-2 11 0 16,2-13-1-16,0 4 1 0,0 9 1 15,0-13-3-15,0 14 2 0,0-1-1 16,0-1 0-16,-3 7 0 0,2-10 0 0,-2 1 0 16,-2-3 0-16,5-6 1 0,-4 9 0 15,4-10-1-15,-2 1 1 16,-1 12-1-16,2-14 1 0,1 13 0 15,0-10-1-15,0 0 1 0,0 7 0 0,0-6 0 16,0 7 1-16,0-8 3 0,0 0-5 16,0 11 4-16,0-13-4 0,0 10 0 15,-3-10 2-15,3 4-1 0,-2-2-1 16,2 2 1-16,-1 7-3 0,-2-10 2 16,3 12 1-16,0-12 0 0,0 2 0 0,-2 9-1 15,2-11 1-15,0 7-2 0,-3 2 2 16,2-11-1-16,1 11-1 0,0-11 2 15,0-2 0-15,0 4-1 16,0-2 0-16,0 0 1 0,0 1-1 0,0-2 1 16,0 2 0-16,0 10 1 0,0-11 0 15,0 10-2-15,0 1 2 0,0-12-2 16,1 11 0-16,-1-7 0 0,0 0 0 16,0 10-2-16,0-8 3 0,0 9-1 15,0-3 0-15,0-5-1 0,0 8 1 0,0-1 1 16,0 2-1-16,0-1 5 0,0-2-6 15,0-2 4-15,0-7-1 16,0 11-3-16,0-13 2 0,0 1 0 16,0 0-1-16,0-3-1 0,3 2 1 0,-3-2 0 15,2 2 0-15,-2-2 2 0,3 0-1 16,-3 0-1-16,0 2 2 0,0 0-5 16,0 12 4-16,0-2-1 0,-3 5 2 0,1 1-2 15,-2-2 0-15,1 2 0 16,1-8 0-16,-1 1 0 0,3-9 0 0,0 1 0 15,0 2 0-15,0-11 0 0,-1 10 0 16,1-12 1-16,-3 9-1 0,3 1 0 16,-2-10 2-16,-1 11-2 0,3-10 0 15,0 8 0-15,-1 2 0 0,1-1 0 16,-3-1 1-16,3 2 0 0,-2 0 0 0,2-1-1 16,-1 0 0-16,1 2 1 0,-3 0-3 15,3-1 2-15,-2 9 1 0,-1-12 2 16,2 11-3-16,-2-10 4 0,-2 2-5 15,4-3 2-15,-2 0-1 0,1 2 1 16,-1-9 0-16,2 9 0 0,1-8 0 16,0 0-3-16,0 9 3 0,0-7 0 15,-3 8-1-15,3 2 2 0,-2-7-1 16,2 5 0-16,-4-2 0 0,2 1-1 16,-1 1 1-16,-1 10 1 0,2-11-1 0,-1 13-1 15,2-4 1-15,1-10-4 0,0 13 4 16,0-11 0-16,0-2 1 0,0 3 0 15,0-2-1-15,0 2 1 0,0-12-1 16,0 8 1-16,0-7-1 0,0-1 2 16,-3 8-1-16,3-7-1 0,0-2 3 0,-2 10-2 15,2-8 0-15,0 0-1 16,0 0-1-16,0-9 1 0,-3 7 1 16,3 2 0-16,0-3-2 0,0 3-1 15,0-9 0-15,-2 0 1 0,2 0-3 0,0 2-6 16,-3 0-11-16,3-2-32 0,-1 0-127 15,-5-4-170-15,-2-25-25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46:22.17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EC7F49E-9B21-498E-8945-7AFB83407963}" emma:medium="tactile" emma:mode="ink">
          <msink:context xmlns:msink="http://schemas.microsoft.com/ink/2010/main" type="writingRegion" rotatedBoundingBox="16146,8066 16402,11009 14444,11179 14188,8236"/>
        </emma:interpretation>
      </emma:emma>
    </inkml:annotationXML>
    <inkml:traceGroup>
      <inkml:annotationXML>
        <emma:emma xmlns:emma="http://www.w3.org/2003/04/emma" version="1.0">
          <emma:interpretation id="{525F916D-D4B0-42F7-836D-4CFCEF758F08}" emma:medium="tactile" emma:mode="ink">
            <msink:context xmlns:msink="http://schemas.microsoft.com/ink/2010/main" type="paragraph" rotatedBoundingBox="16146,8066 16402,11009 14444,11179 14188,82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EF5C9A-DCE5-4108-BBE9-19111CB42C76}" emma:medium="tactile" emma:mode="ink">
              <msink:context xmlns:msink="http://schemas.microsoft.com/ink/2010/main" type="line" rotatedBoundingBox="16146,8066 16402,11009 14444,11179 14188,8236"/>
            </emma:interpretation>
          </emma:emma>
        </inkml:annotationXML>
        <inkml:traceGroup>
          <inkml:annotationXML>
            <emma:emma xmlns:emma="http://www.w3.org/2003/04/emma" version="1.0">
              <emma:interpretation id="{C71828D0-1878-45B3-9FA5-A3BE3C76EAFF}" emma:medium="tactile" emma:mode="ink">
                <msink:context xmlns:msink="http://schemas.microsoft.com/ink/2010/main" type="inkWord" rotatedBoundingBox="16146,8066 16402,11009 14444,11179 14188,8236"/>
              </emma:interpretation>
            </emma:emma>
          </inkml:annotationXML>
          <inkml:trace contextRef="#ctx0" brushRef="#br0">10843-3 408 0,'0'0'64'16,"0"0"-8"-16,0 0-12 0,0 0-5 15,0 0-1-15,0 0-5 0,0 0-4 16,0 0-4-16,0 0-4 0,-76-34-4 16,73 31-2-16,3 3-3 0,-2-2-1 15,-1-1-2-15,2 3-2 0,-2-2-1 16,1 1-1-16,-1 1 0 0,2-3 1 16,-2 3 2-16,1-2-2 0,2 2 0 0,-3-3-1 15,3 3-1-15,-1-1 1 0,1 1-1 16,-3 0 1-16,3-2 0 0,0 2-1 15,0 0 0-15,0 0-2 0,0-4 0 16,0 4 0-16,0 0 0 0,0 0-2 16,0 0 1-16,0 0-1 0,0-1 0 0,4 1 2 15,14-4 0-15,6 0 0 16,12 1 1-16,2 0-2 0,1 1 2 16,3-1 0-16,5 1 0 0,1 2 0 15,3 0-1-15,0 0 0 0,-1 0 0 0,-1 0 0 16,-5 0 0-16,-2 0-1 0,-11 0 0 15,-2 0 0-15,-12 0-1 0,-8 0 0 16,0 0 1-16,-9 0-1 0,0 0 0 16,0 0 0-16,3 0 0 0,-2 0-1 15,2 0 1-15,-1 0-2 0,-1 0-1 0,2 0-3 16,-1 0-4-16,-2 0-6 16,0 0-6-16,0 0-18 0,0 0-26 0,-11 0-53 15,-2 2-183-15,-7 6-13 0</inkml:trace>
          <inkml:trace contextRef="#ctx0" brushRef="#br0" timeOffset="1120.0481">10684 63 382 0,'0'0'66'0,"0"0"6"16,0 0-10-16,0 0-7 0,0 0-9 0,0 0-9 15,0 0-10-15,0 0-3 0,0 0-3 16,0 0-4-16,-24-11-1 16,22 11-6-16,2 0-2 0,0 0-2 15,0 0-6-15,0 0 1 0,0 0 7 0,0 0-7 16,0 7 6-16,12 8-3 0,6 3 0 15,5-2 3-15,3-3 1 0,5 1 0 16,8 2-1-16,6-2 0 0,3 2-2 16,8-1 0-16,-3 4-1 0,2-2-1 15,-7 0 0-15,1 0-2 0,-4 0 0 0,-8 2 0 16,-4-4-3-16,-4-1 2 0,-10-3-1 16,-8-5 1-16,1 1 0 0,-8-2 0 15,-2-1-1-15,7 1 2 0,-9-5-1 16,0 0 1-16,0 0-1 0,2 2 0 15,1-2 0-15,-2 2-1 0,-1-2 1 16,3 2 0-16,-3-2-1 0,2 0 0 16,-2 2 0-16,0-2 0 0,3 3 1 15,-3-3 0-15,0 1 0 0,0 2 1 16,0 5-1-16,0-1 0 0,-3 6-1 0,-2-1 1 16,-1 1 0-16,-3 4-1 0,3-6 1 15,-6 9 0-15,3-2 2 0,-2 4-2 16,-2 4 0-16,-2 4-1 0,1 0-2 15,-4 2 3-15,2-3-2 0,-7 2 2 16,1 3 2-16,-7 1-2 0,0-1-2 0,-1-1 4 16,-1-3-2-16,2-2 0 15,2-2 1-15,2-3-2 0,1 1 1 16,1-3 0-16,1-1 0 0,2-4 0 16,6 2 4-16,1-6-5 0,7-1 5 0,-5 0-4 15,-2 4 0-15,-2-1 0 0,1 2-1 16,1-1 2-16,-2 0-1 0,1 3 0 15,-5 4 0-15,1-2 0 0,0-3-1 16,4-1 2-16,2-2 0 0,3-3-1 16,4-7 0-16,-4 7-1 0,5-8 0 0,-1 3 1 15,-4 5-1-15,5-8 2 0,-1 4-1 16,4-1 0-16,-4-2 1 16,1 0-1-16,-1 1-1 0,1-2 2 15,4-3-2-15,-2 0 1 0,2 0 1 0,0 3-2 16,-3-3 2-16,3 3-1 0,0-3-2 15,-1 1 2-15,1-1 0 0,0 3 0 16,0-3 0-16,0 1 1 0,0 2-2 16,0 4 2-16,4-4 0 0,11 7-1 15,8-4 2-15,2-1-2 0,12-4 1 0,-3-1 0 16,7 0-2-16,2 0 1 0,8 0 1 16,4-6-2-16,5 0 2 0,9-5-1 15,8-5-1-15,8 1 1 16,10 1 1-16,4-5 0 0,5-1 1 0,-2 3 1 15,-6 0-1-15,-8 0-1 0,-12 6 2 16,-14 0-1-16,-16 3 1 0,-9 2-1 16,-21 3 1-16,-7 3-2 0,-9 0 0 15,0 0 2-15,0 0-2 0,3 0-1 16,-1 0-1-16,1 0-1 0,-2 0 0 0,-1 0-10 16,0 0-14-16,5 0-46 0,-5 0-247 15,0 0-27-15</inkml:trace>
          <inkml:trace contextRef="#ctx0" brushRef="#br0" timeOffset="4187.1921">10722 1914 921 0,'0'0'20'0,"0"0"-3"0,0 0-2 15,0 0-8-15,0 0-3 0,0 0-1 16,0 0-3-16,0 0-2 0,0 0-1 15,-20-38-4-15,20 38-5 0,0-2-9 16,0 2-15-16,0 0-38 0,0 0-124 16,0 2-127-16</inkml:trace>
          <inkml:trace contextRef="#ctx0" brushRef="#br0" timeOffset="3949.3096">11118 2344 577 0,'0'0'58'0,"0"0"-8"16,0 0-16-16,0 0-12 0,0 0-10 16,0 0-1-16,0 0-1 0,0 0 2 15,0 0 4-15,-7 0 0 0,4-1 1 16,1-9 0-16,-1 2-4 0,2 1-2 0,-4-8-2 16,2 8-1-16,-1-7-1 0,-1 3-2 15,1-5-1-15,1 4-2 0,0 6 1 16,-2-10-2-16,4 8 0 0,-2 1 1 15,1-8 0-15,-1 9 2 0,2 0 0 16,-2-1 0-16,-2 1-1 0,4-1 2 16,-2 1-3-16,1 1 2 0,2 5-1 15,-4-3-1-15,4 3-2 0,0 0 0 16,0 0 0-16,0 0 0 0,0-5 0 16,-2 5 1-16,2 0-1 0,0 0 0 0,-3 0 0 15,3 0 0-15,0 0 1 0,0 8 0 16,0 12 2-16,3 8-1 0,8 10 0 15,4-1 0-15,3 1-1 0,0 5 0 16,-2 2 0-16,2 2 0 0,-4 1-1 16,-5 0 0-16,-4 1-1 0,-5-4 1 0,0-4 0 15,-12-1 0-15,-8-2 0 0,-1-5 0 16,-9-3 1-16,0-7-1 0,-2-3-1 16,-2-7 1-16,1-6-2 15,-3-5 3-15,-2-2 0 0,3-5 0 0,2-6 0 16,0 1 0-16,2-4-1 0,10 3 2 15,-2 0-1-15,9 4-1 16,1-2 1-16,2 3-4 0,5 1-4 0,-6-3-5 16,8 4-11-16,-1-2-18 0,1 1-46 15,4 5-167-15,-2-14-79 0</inkml:trace>
          <inkml:trace contextRef="#ctx0" brushRef="#br0" timeOffset="5070.302">12437 2064 835 0,'0'0'36'0,"0"0"-3"0,0 0-13 16,0 0-10-16,0 0-3 0,0 0 0 0,0 0 2 15,0 0-2-15,0 0-3 0,72 148 0 16,-54-94-4-16,2 7 0 0,-2 12-5 16,-3 7-15-16,-8 5-94 0,-7 1-214 15,-9-15-39-15</inkml:trace>
          <inkml:trace contextRef="#ctx0" brushRef="#br0" timeOffset="4649.9056">11640 2230 750 0,'0'0'50'15,"0"0"-10"-15,0 0-14 0,0 0-13 16,0 0-6-16,0 0-2 0,0 0 0 0,0 0-1 16,0 0-2-16,152-64-2 0,-110 54-2 15,-4 4-4-15,-7 1-7 0,-5 5-24 16,-8 0-44-16,-12-5-164 0,6 5-81 15</inkml:trace>
          <inkml:trace contextRef="#ctx0" brushRef="#br0" timeOffset="4819.6744">11618 2489 874 0,'0'0'30'0,"0"0"-8"0,0 0-11 15,0 0-6-15,0 0-4 0,112-37-1 16,-70 25-2-16,1 1-5 0,3 1-14 16,2 2-32-16,3 0-129 0,2 2-148 0,-2-5-13 15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24:06.30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17261B8-1C02-4D72-ABF7-B8780522583A}" emma:medium="tactile" emma:mode="ink">
          <msink:context xmlns:msink="http://schemas.microsoft.com/ink/2010/main" type="inkDrawing" rotatedBoundingBox="9959,17573 13879,17569 13880,17650 9960,17654" semanticType="underline" shapeName="Other"/>
        </emma:interpretation>
      </emma:emma>
    </inkml:annotationXML>
    <inkml:trace contextRef="#ctx0" brushRef="#br0">147 73 360 0,'0'0'24'0,"0"0"8"0,0 0 4 16,0 0-1-16,0 0-8 0,0 0-4 15,0 0-5-15,0 0-1 0,0 0 0 16,-104-61 1-16,95 59-2 0,0 2-2 15,-2-1-5-15,7 1-3 0,4 0 2 16,-2-3-3-16,2 3 0 0,-3 0 0 16,2 0 0-16,-2 0 4 0,3 0 4 15,-2 0 2-15,2 0-1 0,0 3-3 16,11 0-4-16,13 4-1 0,5-1-2 16,8-1-1-16,1-1 1 0,4-2-2 0,0-2 1 15,9 2-1-15,-3-2 0 0,8 0 0 16,-4 3 2-16,4-1-2 0,-3 0 1 15,-1 0 1-15,-1 3-2 0,0-2-2 16,-1 4 2-16,4-4-2 0,0 5-1 16,2-7 2-16,-3 4-1 0,2-3 0 15,-2 0 1-15,-2-2 0 0,6 0 0 16,-4 0 0-16,-2 0 1 0,0 0-1 16,-3 0 1-16,-3 0-1 0,-6 0 0 15,-10 0-1-15,-1 0 0 0,-1 0 0 0,-9 0 1 16,12 0 1-16,-3 0-2 0,-1-2 1 15,10-5-2-15,-3 3 0 16,0-3 3-16,2-1-2 0,-2 5 1 16,-6-2-1-16,2 3-1 0,-2 0 1 0,-2 2 1 15,2 0-1-15,0 0 0 0,-3 0 0 16,2 0 0-16,1 2 1 0,0-2 1 16,-1 0-1-16,1 0 2 0,-2 0-1 15,2 0 0-15,2 0 0 0,-2 0 0 16,10-2-1-16,-3 0 0 0,-1-1-1 0,-3 1 1 15,1-2 0-15,2 2 0 0,-13 2-1 16,8 0 1-16,1 0-2 0,-9 0 0 16,7 0 2-16,-8 0 0 0,-1 0 0 15,11 0 0-15,-2 0 0 0,7 0-1 16,-2-3 0-16,1 1 1 0,0-2 0 0,2 2 0 16,1 0-1-16,-2-1 0 0,4 1 1 15,0 0 0-15,-2 1 1 16,-2-2 1-16,-1-2-1 0,-9 5 0 15,3-1-1-15,-3 1 0 0,-9 0 0 0,13 0 0 16,-4 0-2-16,-6 3 1 0,6 4 1 16,-11-3-1-16,2 1 1 0,0-1-1 15,2-2-2-15,-2 3 4 0,3-3-2 16,7 2 1-16,-1-2 0 0,2 1 2 16,0-1-3-16,2-2 1 0,1 2 1 0,7 0 1 15,-3-2 2-15,0 4-2 0,-3-4 0 16,2 0-1-16,-5 0-1 0,1 0 1 15,1 0 1-15,-10 1 1 0,10 1 0 16,-10-2-1-16,-1 0 2 0,1 0-3 16,-10 0 2-16,6 0 0 0,-6 0-2 15,-3 0 0-15,3 0-1 0,-9 0 0 16,0 0-1-16,0 0 0 0,3 0 2 16,-2 0-3-16,-1 0-1 0,5 0-9 15,-5 0-25-15,0-2-64 0,-9-9-219 0,-5 0-28 16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20:11.33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780C29C-B2F2-46E0-A4BF-8808FC8C7EBD}" emma:medium="tactile" emma:mode="ink">
          <msink:context xmlns:msink="http://schemas.microsoft.com/ink/2010/main" type="writingRegion" rotatedBoundingBox="9661,14423 25324,13467 25562,17367 9899,18322"/>
        </emma:interpretation>
      </emma:emma>
    </inkml:annotationXML>
    <inkml:traceGroup>
      <inkml:annotationXML>
        <emma:emma xmlns:emma="http://www.w3.org/2003/04/emma" version="1.0">
          <emma:interpretation id="{82A99ED4-9AE9-471C-9647-3CD260350F6B}" emma:medium="tactile" emma:mode="ink">
            <msink:context xmlns:msink="http://schemas.microsoft.com/ink/2010/main" type="paragraph" rotatedBoundingBox="15615,14059 25324,13467 25488,16158 15780,1675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5461950-94E7-4ED3-A92E-9B59E72C0A08}" emma:medium="tactile" emma:mode="ink">
              <msink:context xmlns:msink="http://schemas.microsoft.com/ink/2010/main" type="line" rotatedBoundingBox="15615,14059 25324,13467 25488,16158 15780,16751"/>
            </emma:interpretation>
          </emma:emma>
        </inkml:annotationXML>
        <inkml:traceGroup>
          <inkml:annotationXML>
            <emma:emma xmlns:emma="http://www.w3.org/2003/04/emma" version="1.0">
              <emma:interpretation id="{FD044BD5-9C25-4CB0-AFD9-371F5B5B5192}" emma:medium="tactile" emma:mode="ink">
                <msink:context xmlns:msink="http://schemas.microsoft.com/ink/2010/main" type="inkWord" rotatedBoundingBox="15644,14532 16701,14468 16837,16686 15780,1675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11328-103 411 0,'0'0'86'0,"0"0"-14"16,0 0-22-16,0 0-13 0,0 0-10 16,0 0-7-16,0 0-3 0,0 0-1 0,0 0-3 15,0 0 0-15,-76-45-2 0,76 45 0 16,-3-4-1-16,1 4-1 15,-1-1-2-15,2 1-2 0,-2-3-2 16,1 3 1-16,-1-2-1 0,2 2 0 0,-2 0 0 16,1 0 1-16,-2 0 1 0,4 0-1 15,0 0-1-15,0 0 1 0,-2 0 0 16,2 0-1-16,0 0 1 0,0 0 0 16,0 6 1-16,0 4 2 0,2 5-3 15,8 4 0-15,-1 1 1 0,5 7-4 0,1-3 1 16,3 2 1-16,4-4 0 0,4 5-1 15,7 5 2-15,3-3-2 0,6 6 1 16,5-5-1-16,2 0 1 0,7 2-1 16,6-2 1-16,2-1 0 0,2-3-1 15,1-1 0-15,-4-1 0 0,-3-4 0 0,-3-2-1 16,-6 0-1-16,-4-4 1 16,-10 2 3-16,-4 0-4 0,-7-3 6 15,-8-2-5-15,-3 0-1 0,-3-4 1 16,-7-5 0-16,-1 2-1 0,-2 1 2 0,2 1-1 15,-4 0-3-15,6 1 3 0,-6 4 0 16,0 0-1-16,-1 5 0 0,-5 6 0 16,-3-1-4-16,-1-2 4 0,-2 7 0 15,0-1 0-15,-1 1 1 0,-1-2-1 16,-1 5-2-16,-3-1 3 0,0 2-1 16,-3 0 0-16,0 2 2 0,-3 2-3 15,3 1 1-15,-6 3 0 0,3 2-2 16,-5 1 3-16,1 2-1 0,-1-3-1 15,-1 1 1-15,5-1-1 0,-2-3-1 0,3 1 2 16,1-1-1-16,-1-2 2 0,0 3 4 16,0 0-4-16,-3 0 1 0,3-4-2 15,-2 1-1-15,-1-3 2 0,3-2-1 16,1-1 1-16,1-5-1 0,2-1 0 16,1-3 1-16,4 1-1 0,-3 3-1 0,0-3 1 15,-2 2 0-15,7 0 0 0,-2 2 0 16,-3-2 0-16,3 3 0 0,0-1 0 15,2-7 0-15,3 0 0 0,4-5 0 16,-2 1 0-16,2-2 0 0,3-5 0 16,2 0-1-16,1-7 3 0,0 0-1 15,0 0 3-15,0 2-2 0,0-1-1 16,0 2-1-16,-3-1 0 0,3 1 0 16,-2-2 1-16,2 1-1 0,-3 1 0 15,3-1-1-15,0 1-1 0,0-2-2 0,0 3-2 16,0-3-7-16,0 1-15 0,-1 1-30 15,1-1-63-15,0 1-204 16,0-3-17-16</inkml:trace>
        </inkml:traceGroup>
        <inkml:traceGroup>
          <inkml:annotationXML>
            <emma:emma xmlns:emma="http://www.w3.org/2003/04/emma" version="1.0">
              <emma:interpretation id="{424A863B-C461-4A51-B6AB-E54BBF9CC4DA}" emma:medium="tactile" emma:mode="ink">
                <msink:context xmlns:msink="http://schemas.microsoft.com/ink/2010/main" type="inkWord" rotatedBoundingBox="18169,14129 21674,13228 22318,15729 18813,1663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5909.1495">14194 250 457 0,'0'0'67'0,"0"0"-16"16,0 0-12-16,0 0-15 0,0 0-6 16,0 0-3-16,0 0-2 0,0 0-2 15,0 0-1-15,-23-9 0 0,20 9-1 16,2 0-1-16,-2-2 1 0,3 2-2 16,-2 0 4-16,2-7-1 0,5-1 3 15,10-3 2-15,4-4-2 0,7 0-1 16,-2 2 0-16,0 2-2 0,-1-1-1 15,1 1-2-15,-3 1-1 0,1-3-2 0,2 2 0 16,0 0-1-16,-6 2 0 0,2 0 0 16,-2 1-2-16,-3-1 1 0,6-1-2 15,-9 4 1-15,2-1 1 0,-1 1 0 16,-7 4-1-16,2-1 1 0,-8 3 0 16,0-1 0-16,0 1 0 0,1 0 2 0,2-3-1 15,-1 3 1-15,1-1 0 0,-3 1-1 16,0-3-2-16,1 3 1 0,-1-3-1 15,0 3 1-15,3-1-2 0,-3 1 1 16,0-2 0-16,0 2-1 0,0-2 0 16,0 2 1-16,-12 0-1 0,2 0 1 15,-10 0-1-15,-7 0 2 0,3 5-1 16,-8 2 0-16,7 4 0 0,-2-2-2 16,3 4 2-16,0 1-1 0,9-3 0 15,-3 0 1-15,0 0-1 0,-1 1-1 0,0 4 2 16,-1 0-1-16,1 0 1 0,1-4 0 15,4-1-1-15,-1 2-2 0,0 1 2 16,-1-1 1-16,-5 5 0 0,7-7 3 16,-1 2-3-16,-1 1-1 0,5-6 2 15,-3 6-4-15,5-6 3 16,0 2-1-16,2 1 0 0,-2 0 0 0,1 2 0 16,2-2 2-16,-1-1-3 0,5-5 1 15,-1 1 1-15,2 0-2 0,1 2 2 16,-2-1 4-16,2 2-4 0,0-9-1 0,0 6 1 15,0 3-1-15,0-1 1 0,0 1 4 16,0-4-5-16,0 1 1 0,0 1-1 16,3 4 1-16,2-6 1 0,-1-1-1 15,8 2 1-15,-6-3 0 0,8 1-2 16,-1 0 1-16,2 1 0 0,1-3-1 0,0 2 2 16,5 1 0-16,-7-1-2 0,10 1 1 15,-9-2-1-15,1 2-1 0,1-5 1 16,-1 0 0-16,-1 3 1 15,0-2-1-15,2 3 0 0,-5-1-1 0,4 0 1 16,0 2 1-16,-1-2-1 0,-2 2 2 16,5 0-1-16,-4-1-1 0,1 0 1 15,-9-1-2-15,10 1 1 0,-10-2 0 16,0 0 0-16,6 4 1 0,-6-1-1 16,5-2 0-16,2 5 0 0,-1 0 0 0,-1-2 0 15,2-1 0-15,1 1 0 0,-2 0 0 16,11 1-1-16,-10-3 1 0,10 5 1 15,-4-1-2-15,-8 0 1 16,2-3 1-16,-2 1-2 0,-4-4 2 0,4 4-1 16,-1 1 0-16,-1 0 1 0,3 0-1 15,-4 1-1-15,1-2 2 0,-2 2-1 16,2 2 0-16,-3 1 1 0,0 0-2 16,2 0 1-16,-4 0 1 0,-2-6-2 15,6 8 1-15,-7-5 1 0,1-2-4 0,1 0 3 16,-3 1 0-16,1-1 0 0,2 1 1 15,-1 1-1-15,-2-1 0 0,0 2 1 16,0-3-1-16,0 10 0 16,0-7-1-16,-6 6 1 0,1 1 1 0,-4-4-2 15,0 3 1-15,0-4 0 0,-2-1 0 16,2-1 2-16,-1 2-2 0,-1-3 0 16,2 2 0-16,-4-4 0 0,-5 5 0 15,0-2 0-15,-6 5 0 0,9-8 0 16,-5 2-1-16,7 0 0 0,-2-3 1 0,-2 1 0 15,5 1 1-15,-2-3-1 0,-2 0-1 16,4 0 1-16,-5 1 0 0,5 0 0 16,-6-4-2-16,-6 6 3 0,8-4-1 15,-8 0 0-15,9-1 3 0,0 1-4 16,-3 0 1-16,9-3 0 0,2 3-1 0,-2-3 1 16,0 0 0-16,0 0 1 15,0 4-1-15,9-4 0 0,0 0 1 16,-6 0-2-16,-3 0 2 0,0 0-2 15,5 0 2-15,4 0-1 0,-9 0-1 0,3 0 2 16,-2 0-1-16,-4 0 0 0,5-4 1 16,1 1-1-16,1 3 1 0,5 0-1 15,-3-3 1-15,3 3 0 0,-1-3 1 16,-2 1 1-16,1 0-1 0,1-6 0 16,1-1 0-16,0-7 0 0,0-6-2 0,1 3 1 15,10-7-1-15,5-4-1 0,1 1 3 16,5-1-3-16,2-3 1 0,3 2 0 15,-1 2-1-15,1 1 1 16,6 1-2-16,0-2-1 0,3 5-8 0,2-1-18 16,1 2-72-16,5-4-230 0,-4-10-37 15</inkml:trace>
          <inkml:trace contextRef="#ctx0" brushRef="#br0" timeOffset="43115.6709">15078-123 322 0,'0'0'90'0,"0"0"-7"0,0 0-13 16,0 0-17-16,0 0-5 0,0 0-13 15,0 0-6-15,0 0-8 0,0 0-7 0,-35 0-5 16,32 0-2-16,2 0-1 0,1 0 3 15,-3 0-1-15,3 0 2 0,0 0 1 16,0 9-2-16,0-3-1 16,0 3 1-16,3 2 0 0,1-6-2 0,-2-2 2 15,7 7-2-15,-5-5-1 0,1-3 1 0,1 2-1 16,3-4-1-16,0 0 1 16,6-2-1-16,7-7 1 0,-8 3-3 15,5-6 0-15,-4-1 0 0,2 0-2 16,-2 0 0-16,-1-5 1 0,-1 0-2 0,-2 1 2 15,4-7-3-15,-2 0 1 0,1 2 0 16,-5 6 0-16,1-1 0 0,1-1 0 16,-2 7 0-16,3-9 1 0,-5 3-2 15,1 3 1-15,2-4 1 0,-5 7-1 16,1-2 1-16,-2-1-1 0,1 3 0 0,2-6 0 16,-5 2 0-16,2 2-5 0,-4 4 5 15,0-7-4-15,0 6 2 16,0-7 3-16,0 2 0 0,0 9-2 15,0-1 2-15,0 7-1 0,0-9-2 0,0 0 2 16,0 0 1-16,-1-6-1 0,1 8 0 16,-3-8 0-16,1-2-2 0,-5 6 2 15,2-3-2-15,-2 1 1 0,-1 2 0 16,-1-1-1-16,0 1 0 0,2 2 1 16,-5 1 1-16,7 4 0 0,1 1 2 15,4 3-1-15,0-2-1 0,-5 0 0 0,-1-2-2 16,2-1 3-16,-1 4-1 0,5 1-1 15,-1-3 1-15,1 3 0 16,-3 0 0-16,1 0 0 0,-1 0 0 0,2 0-1 16,-2 0 1-16,-3 0 0 0,-2 3-1 15,1 5 1-15,-2 1 0 0,1 0 0 16,2-1 0-16,0 3 0 0,-1 0 0 16,-2 3 0-16,0 5 0 0,3-6 0 15,-5 11-1-15,3-5 0 0,2-4 2 0,-1 11 4 16,2-1-2-16,5-6 2 0,-1 9-5 15,1 0-1-15,0 2 1 0,0-5 1 16,0 1 1-16,0 1-1 16,0-7 0-16,0 11 0 0,0-2 0 0,0-2 1 15,0 1 0-15,1-2-2 0,4-2 1 16,2-2-1-16,2 7 0 0,-2-12 0 16,3-1 0-16,2 2 0 0,-1-7 1 15,4 6-4-15,-3-8 0 0,-2 1-6 16,4 0-12-16,-10-5-27 0,2 1-59 0,-6-6-214 15,3 0-21-15</inkml:trace>
          <inkml:trace contextRef="#ctx0" brushRef="#br0" timeOffset="43473.433">15675-330 531 0,'0'0'57'0,"0"0"-17"16,0 0-11-16,0 0-5 0,0 0-3 15,0 0 0-15,0 0-3 0,0 0 1 16,0 0 2-16,-18 7 4 0,18-5-3 16,10 2-2-16,13-2-7 0,7 1-3 15,6-3-5-15,-2 0-1 0,2 0-2 16,-9 0-3-16,-1 0 1 0,-6 0-1 16,-2 0-2-16,1 0-3 0,2 0-12 15,8 0-25-15,-8 0-68 0,7 0-200 0,-7-3-20 16</inkml:trace>
          <inkml:trace contextRef="#ctx0" brushRef="#br0" timeOffset="44819.6951">14873-855 455 0,'0'0'49'0,"0"0"-3"16,0 0-6-16,0 0-3 0,-112 126-4 15,89-73-5-15,3 4-1 0,-2 9-6 0,1 3-1 16,-2 0-6-16,5 3-5 0,5 0-2 16,4 1-1-16,9-4-3 0,3-3-3 15,12-6 0-15,13-7-3 0,5-10-7 16,12-7-20-16,10-12-69 0,6-15-197 16,13-9-25-16</inkml:trace>
          <inkml:trace contextRef="#ctx0" brushRef="#br0" timeOffset="43727.7619">15798-527 696 0,'0'0'47'15,"0"0"-4"-15,0 0-11 0,0 0-10 16,0 0-9-16,0 0-2 0,0 0 2 16,0 0-5-16,0 0 3 0,0 0-4 15,39 108-3-15,-41-70-1 0,-5 2-2 16,2 0-2-16,-1 0 0 0,2-4 0 0,-2 2-1 16,-2-3 0-16,-1-3-7 0,-1-6-13 15,1-5-31-15,-2-7-64 0,4-5-200 16,4-5-16-16</inkml:trace>
          <inkml:trace contextRef="#ctx0" brushRef="#br0" timeOffset="44029.7452">16204-524 669 0,'0'0'30'0,"0"0"4"0,0 0-3 15,0 0-13-15,0 0 2 0,0 0-5 0,0 0-3 16,0 0 0-16,24 123-6 0,-24-84-2 15,0 2-4-15,-2-2-1 0,-2 5-4 16,-1-2-6-16,-8 1-29 0,-2-4-56 16,-8-8-211-16,8-11-23 0</inkml:trace>
          <inkml:trace contextRef="#ctx0" brushRef="#br0" timeOffset="45098.0445">16264-637 752 0,'0'0'34'0,"119"40"-5"0,-68-9-7 16,-9 11-8-16,-9 11-7 0,-9 10 0 15,-9 7-4-15,-9 2-4 0,-6 1 1 0,-6 0-1 16,-18-5 0-16,-8-5-2 16,-1-7-3-16,-4-10-23 0,-1-8-55 15,1-12-225-15,8-12-30 0</inkml:trace>
          <inkml:trace contextRef="#ctx0" brushRef="#br0" timeOffset="46839.0769">17638 134 625 0,'0'0'44'0,"0"0"0"0,0 0-12 16,0 0-11-16,0 0-3 0,0 0 4 16,0 0-1-16,0 0-3 0,-62 169-5 15,10-103-4-15,-8 2 0 0,-2 5-6 16,2-5 2-16,1-1-6 0,8-4-12 16,7-7-24-16,11-9-121 0,11-17-166 0,11-12-20 15</inkml:trace>
          <inkml:trace contextRef="#ctx0" brushRef="#br0" timeOffset="46630.102">17176 303 682 0,'0'0'44'0,"0"0"-6"0,0 0-7 15,0 0-7-15,0 0-5 0,122 35-5 16,-84-13-3-16,-2 2-3 0,0 6 3 16,-1 0-5-16,-1-1 3 0,-1-1-8 15,0-2-1-15,-1 0-1 0,-2-7-3 16,-11-3 2-16,4-5-4 0,-9 0-9 0,-8-6-25 15,3-2-51-15,-9-3-223 0,0 0-19 16</inkml:trace>
          <inkml:trace contextRef="#ctx0" brushRef="#br0" timeOffset="45915.4545">15384 812 642 0,'0'0'63'16,"0"0"-17"-16,0 0-12 0,0 0-10 15,0 0-8-15,0 0-5 0,0 0-5 0,0 0-2 16,0 0 0-16,55 27-2 0,-43 17 4 16,-3 7-5-16,0 8 3 0,-3 5-2 15,1 2 1-15,-2-4-2 0,-1-2 1 16,-4-9 4-16,0-7-4 0,0-12 5 16,0-15-5-16,0-5 1 0,0-5-1 0,-3 0 1 15,2-1 1-15,1-6 1 0,0-4-1 16,0-24-6-16,6-19 3 0,10-22-5 15,10-6 4-15,7-6 1 16,7-2-2-16,4 2 3 0,-2 12-3 0,-4 15 1 16,-10 12-5-16,-8 18-17 0,-11 7-36 15,-5 14-122-15,-2 3-150 0</inkml:trace>
          <inkml:trace contextRef="#ctx0" brushRef="#br0" timeOffset="46101.449">15646 1088 839 0,'0'0'33'0,"0"0"0"0,0 0-13 15,128-26-10-15,-91 43-3 0,1 12-6 0,1 7-1 16,3 3-1-16,0 3-4 16,5 2 2-16,-2 0-3 0,0 4-12 15,-3-8-34-15,5-4-194 0,-7-12-98 16</inkml:trace>
        </inkml:traceGroup>
        <inkml:traceGroup>
          <inkml:annotationXML>
            <emma:emma xmlns:emma="http://www.w3.org/2003/04/emma" version="1.0">
              <emma:interpretation id="{7BEC19FE-C95D-42CD-B9B4-8368395AEA62}" emma:medium="tactile" emma:mode="ink">
                <msink:context xmlns:msink="http://schemas.microsoft.com/ink/2010/main" type="inkWord" rotatedBoundingBox="22834,13955 25344,13802 25474,15921 22964,1607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9591.2498">18651 219 497 0,'0'0'57'0,"0"0"-8"15,0 0-12-15,0 0-11 0,0 0-3 16,0 0 0-16,0 0-2 0,0 0-2 16,0 0-4-16,0 0-1 0,-4-60 0 15,19 38-1-15,6 3-1 0,0 0-2 16,1 5-2-16,2 1 0 0,4-3-1 0,-4 0-1 15,0 1 0-15,0 0-2 0,0-2 1 16,-6 6-1-16,-3-1 0 0,-3 3 1 16,-8 5-1-16,2-1 0 0,-6 5-1 15,0-2 0-15,0 2-1 0,2-2 0 16,1 0 0-16,-2 0 0 0,-1-1 1 0,0 1-2 16,3 0 1-16,-3 2-2 0,0-2 0 15,0 2 0-15,0 0 1 16,0 0 0-16,-7 0 0 0,1 0 0 15,-8 0 0-15,1 6 0 0,2 1 0 0,-7 4-1 16,8-5 2-16,-8 8-2 0,1 0 2 16,-1 1 0-16,-6 4 1 0,1-3-2 15,1 2 0-15,1-3 1 0,-2 2-1 16,1 0 1-16,1 2 0 0,-2 0-2 16,4 3 0-16,-2-1 1 0,4 1-1 0,-1-1 1 15,3 1 0-15,3-6-1 0,1 2 1 16,2 1 0-16,3-4 0 0,-1 6 0 15,1 1 0-15,1-8-2 0,1 13 3 16,-1-5 3-16,4-1-5 0,-2 8 6 16,3-3-5-16,0 2 0 0,0-6 1 15,0 3-1-15,4 0-1 0,4-10 1 16,2 7 0-16,1-5 1 0,4-2-1 16,6 6 1-16,-1-3 0 0,-1-4 1 15,-4-3 1-15,2 2-2 0,-7-8-1 0,4 1 1 16,-1-3-2-16,-7-1 0 0,12 1 1 15,-3-3 0-15,0 0 1 0,8 0-2 16,-4-7 0-16,-5 0 0 0,6-3 0 16,-2-2 0-16,-3-1 1 0,1-1-1 15,-1-2-1-15,-1-2 1 0,-4-1 1 16,5-2-1-16,-3 4 1 0,-1-1-1 16,-1 0 0-16,-2 4 0 0,2-5 1 15,-4 8-1-15,-1-3 2 0,2 1-2 16,-2 0 0-16,1 0-5 0,-2-1 2 0,1 1-2 15,-4 7 4-15,4-9 1 0,-2 8 0 16,-2 0 1-16,2 1-2 0,-3 6 2 16,0-2-1-16,0 2 0 0,2-3 0 15,-2 1 0-15,3 1 0 0,-3-2-1 16,1 1 1-16,-1-1-1 0,0 1 1 0,3 1 0 16,-3-4 0-16,0 5 0 15,2-2 2-15,-2 2-3 0,0-1 1 16,0 1-1-16,3-2 0 0,-3 2 0 15,0-3 1-15,2 3 0 0,-2 0-1 0,0 0 1 16,0 0-1-16,0 0 1 0,0 0-1 16,0 0-2-16,0 8 4 0,0 11 4 15,0-4-5-15,1 0 6 0,4 8-5 16,4-6-2-16,0 3 1 0,3-4 0 16,0-4 0-16,-3 1 2 0,4 0-2 0,-4-7 0 15,2 0-1-15,-2 4-1 0,1-4 2 16,8 2 1-16,-4-3 0 0,8 5-1 15,-2-6 0-15,-5 1 0 0,9-2 0 16,-7 2 0-16,-1-5 1 0,2 3-2 16,0-3 2-16,6 0-2 0,-6 0 0 15,6 0 2-15,-9 0-1 0,0-5 2 16,2 1-1-16,-5-3-1 0,4 3-1 16,-5-6 2-16,3 3 1 0,-4-1-2 15,7-7 2-15,-5-1-2 0,4-5 0 0,-1 2-4 16,-1-5 4-16,-1 0-4 0,-1-2 3 15,0-5 0-15,0-3 1 0,0 1 2 16,-3-2-2-16,0-1 1 0,-6 3-1 16,2 9-3-16,-5-5 3 0,0-1 2 15,0-3-2-15,-11-9 2 0,-4 2-1 0,-4 4-3 16,-8-3 2-16,-2 2-1 16,-4-1-2-16,-4 5 0 0,3-2-18 15,1 0-47-15,2 2-258 0,2-12-39 16</inkml:trace>
          <inkml:trace contextRef="#ctx0" brushRef="#br0" timeOffset="64607.0029">19920 757 261 0,'0'0'74'16,"0"0"-3"-16,0 0-9 0,0 0-8 16,0 0-11-16,0 0-5 0,0 0-5 15,0 0-6-15,0 0-5 0,0 0-3 16,-13-93 1-16,13 84 0 0,0-3-4 16,0 5-1-16,3 0-3 0,-2 1-1 0,-1 6 0 15,3-6 0-15,-1-1 0 0,1-1 0 16,-2 2-4-16,-1 6-2 0,0-2-1 15,5-3-1-15,-1 1-2 16,5-4 3-16,0-2-3 0,0 4 0 0,0-2 0 16,-6 3-1-16,9-1 1 0,-6 2 1 15,-1 3-1-15,2-2 0 0,-7 3 1 16,0 0-2-16,0 0 1 0,2 0-2 16,-2 0 0-16,0 0-1 0,1 0 1 15,-1 0 1-15,0 8 0 0,0 6 0 0,-1 0 1 16,-5-1-3-16,1 3 3 0,2-9-1 15,-1 4 1-15,2-5 2 0,-1 0-1 16,-1 8 0-16,-1 1 1 0,2 1-1 16,-6 8 2-16,2 2 0 0,1 4-1 15,-3 6 0-15,4 4 1 0,1-3-3 0,2 4 1 16,2-7 1-16,2 2-2 0,8-4-1 16,7 0 1-16,2-6-5 15,1-4 2-15,4-4-7 0,3-4-19 16,3-9-50-16,6-5-240 0,-3-4-24 0</inkml:trace>
          <inkml:trace contextRef="#ctx0" brushRef="#br0" timeOffset="55836.0932">20051-323 410 0,'0'0'29'0,"0"0"7"16,0 0-4-16,0 0 0 0,0 0 3 0,0 0 0 15,0 0 0-15,0 0-5 0,0 0-2 16,0 0-2-16,-50 57-3 0,50-51-3 16,0 9-6-16,0-8-2 0,0 0-2 15,8 4-1-15,-4-8 1 0,-2 4-1 16,2-1 3-16,1-3-1 0,2-2-1 0,-4 1 1 16,14 0-1-16,-8-2-2 15,7 0-1-15,7 0-1 0,-8-2-2 16,8-6-1-16,-10 4 0 0,1-3-2 15,-2-1 2-15,0-1-2 0,-2 4-1 0,-1-5 1 16,2 4 1-16,-4-3 0 0,2 1 1 16,-3-3-2-16,3 1 1 0,-3-1-2 15,2 0 0-15,-2 0 1 0,3-1-1 16,-5 1 1-16,2-3-1 0,2 2 0 16,-2 0 0-16,1 1 0 0,-1-2 0 0,0-2 1 15,2 4-2-15,-4-3 2 0,3 1-3 16,-3-1-2-16,2 1 5 0,-3 5-5 15,2-4 3-15,-4 5 1 0,2 1 0 16,-1-7 0-16,1 6 2 0,-2 1-1 16,2-8-2-16,-1 7 1 0,1 1-1 15,-2-1 1-15,-1-4 1 0,0 2-2 16,0 1 2-16,3-13-2 0,-3 14 1 16,0-11 0-16,0 2 0 0,0 0 0 15,0 3 0-15,-3-1-1 0,-1 2-1 0,-2-2 2 16,1 2-2-16,-4 1 1 0,2-4 1 15,-1 5-2-15,-1-4 1 0,0 3 0 16,0 0 1-16,4 8-1 0,4-2 1 16,1 5 0-16,0-3 0 0,0 3 1 15,0 0-2-15,-3 0 1 0,1 0-1 16,-1-5 1-16,2 5 0 0,-2-2-1 16,1 2 2-16,-1 0-1 0,2 0-1 15,-2 0 1-15,1 0-1 0,-1 0 1 16,2 0 1-16,-8 0 0 0,0 0-1 0,0 0 0 15,3 0 0-15,-3 0-1 0,3 0 1 16,-2 0 1-16,-5 2 0 0,10 3-1 16,-5-5 0-16,4 4-1 0,-1 3 1 15,1-4 0-15,-1 2 2 0,1 5-2 16,2-3 0-16,-2 6 1 0,-1 3-2 0,1 0 2 16,-1 9-1-16,-1-1 0 15,-1 10 3-15,2-4-3 0,2 5 3 0,0-3 2 16,2-8-3-16,1 5 4 15,0 0-5-15,0-3 1 0,10 13 3 0,4-7-2 16,-1 1 3-16,4-3-4 0,1 4 0 16,-3-1 0-16,3-3 0 0,-3 2 0 15,-2-4 0-15,-1-2-3 0,-1-1 1 16,2-3-1-16,2-3 1 0,10-5-2 16,3-9 0-16,13-5-14 0,4-21-38 0,9-16-268 15,3-12-40-15</inkml:trace>
          <inkml:trace contextRef="#ctx0" brushRef="#br0" timeOffset="58953.5112">20113 422 785 0,'0'0'33'0,"0"0"0"0,0 0-12 16,0 0-13-16,0 0-3 0,0 0-4 15,0 0-4-15,0 0 1 0,0 0-3 16,-23-17-1-16,23 17-8 0,0 0-28 16,0 0-74-16,3 6-196 0,7 8-19 15</inkml:trace>
          <inkml:trace contextRef="#ctx0" brushRef="#br0" timeOffset="59819.7825">20494 743 483 0,'0'0'72'15,"0"0"-17"-15,0 0-13 0,0 0-7 0,0 0-6 16,0 0-3-16,0 0-4 0,0 0-2 15,0 0-2-15,0 0-4 0,-4-45 0 16,4 43-3-16,0 2-3 0,0-3-3 16,1 3-1-16,2-1-4 0,6 1 1 15,0 0 0-15,3 15 1 0,2 10-2 16,-5 3 2-16,-5 7-1 0,1 3 0 16,-5 2 0-16,0 3 0 0,0-2 0 15,0 1 1-15,-5-4-1 0,-1-3 1 16,-1-9-1-16,1-5 2 0,1-7 1 0,2-9-1 15,2 4 0-15,1-9 0 0,-3 0-2 16,3 0 2-16,0 4 0 0,0-3 0 16,0 2 2-16,0-3-2 0,0 0-1 15,0 0 0-15,0 0-2 0,12-11 0 16,1-6 0-16,7-9 0 0,-2-3 1 0,2-1-1 16,-1-3 2-16,4-2-3 15,-4-3 1-15,1 1 1 0,-2 1-1 16,0 6-1-16,-6 2 2 0,0 7-2 0,-2 1 1 15,-4 8 0-15,2-4-2 0,1 6 2 16,-8 3-1-16,9-1 0 0,-4 4 0 16,6-5-1-16,-2 3-3 0,-5 4-3 15,2-1-9-15,-7 3-15 0,0-2-21 16,6 2-42-16,-1 2-87 0,5 9-126 16</inkml:trace>
          <inkml:trace contextRef="#ctx0" brushRef="#br0" timeOffset="60058.6349">20708 945 669 0,'0'0'60'0,"0"0"-3"15,0 0-10-15,0 0-18 0,116 33-8 16,-95-18-10-16,-3 6-3 0,1 0-3 16,-1 7-3-16,2 2-2 0,-1-1-2 15,2 1-6-15,-1-1-22 0,-5-7-104 0,3-5-191 16,-4-5-28-16</inkml:trace>
          <inkml:trace contextRef="#ctx0" brushRef="#br0" timeOffset="65273.7516">19931 215 603 0,'0'0'47'0,"0"0"-11"0,0 0-14 0,0 0-9 16,0 0-4-16,0 0-3 0,0 0 0 15,0 0-3-15,0 0-2 0,7 24 0 16,-10-18-1-16,2 1-1 0,-2 1 2 16,3-8 2-16,-2 0 2 0,2 0 0 15,0 0 0-15,0 0 0 0,0 0 0 16,0-8 6-16,0-3 2 0,6 2 3 0,-1 5 0 15,-1 0-3-15,-4 4-3 0,0-3-4 16,0 3-3-16,3 0-2 0,3 0 1 16,-1 0-2-16,2 5 1 0,-5 5-2 15,-2-1 2-15,0 7-1 0,0 0 0 16,0-10-1-16,-2 1 0 0,2-7 1 16,-3 0 0-16,3 0 3 0,-1 0 0 0,-2 0 0 15,1 0 0-15,-2 0-2 0,1-9 0 16,1 2 0-16,-1 0 0 15,3 7 0-15,0-1 0 0,0 1-3 0,0-3-3 16,0 1-9-16,0 2-33 0,-6 0-255 16,-1 0-40-16</inkml:trace>
        </inkml:traceGroup>
      </inkml:traceGroup>
    </inkml:traceGroup>
    <inkml:traceGroup>
      <inkml:annotationXML>
        <emma:emma xmlns:emma="http://www.w3.org/2003/04/emma" version="1.0">
          <emma:interpretation id="{A955FE73-B785-4420-8407-645239E52971}" emma:medium="tactile" emma:mode="ink">
            <msink:context xmlns:msink="http://schemas.microsoft.com/ink/2010/main" type="paragraph" rotatedBoundingBox="9853,16509 17987,16728 17953,17975 9820,177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4E6473-9A3A-4AA5-909A-913E2B578FD1}" emma:medium="tactile" emma:mode="ink">
              <msink:context xmlns:msink="http://schemas.microsoft.com/ink/2010/main" type="inkBullet" rotatedBoundingBox="9841,16969 14371,17092 14363,17373 9833,17251"/>
            </emma:interpretation>
            <emma:one-of disjunction-type="recognition" id="oneOf3">
              <emma:interpretation id="interp3" emma:lang="" emma:confidence="0">
                <emma:literal>-</emma:literal>
              </emma:interpretation>
            </emma:one-of>
          </emma:emma>
        </inkml:annotationXML>
        <inkml:trace contextRef="#ctx0" brushRef="#br0" timeOffset="223267.7213">5575 2560 136 0,'0'0'52'0,"0"0"-6"15,0 0-9-15,0 0-8 0,0 0-3 16,0 0 4-16,0 0-2 0,0 0 3 0,0 0 3 15,-90 0-3-15,81 0 0 0,-3-2-4 16,4 2-3-16,-1 0 1 0,0 0-2 16,0-3-5-16,0 3-4 0,0 0-6 15,3 0 2-15,6 0-4 0,-3 0 1 16,3 0 1-16,-1 0-2 0,-2 0 3 0,1 0 0 16,-1 0 0-16,2 0-1 0,-4 0-2 15,5 0-1-15,0 0 0 0,0 0 0 16,0 0 1-16,0 0 0 15,0 0 0-15,9 0-1 0,6 0 0 0,-1 0 0 16,5 3-1-16,10-1 2 0,-2 0 0 16,7 0-1-16,3 0 0 0,-3 0 0 15,4-2-2-15,2 0 1 0,-1 0-2 16,6 0-1-16,1 0 1 0,0 0 0 16,1 0-1-16,4 0 0 0,-5 0 1 0,-2-2-4 15,0 2 2-15,-7 0 0 0,1 0 0 16,-5 0 2-16,3 0-2 0,-3 0 0 15,-9 0 1-15,5 0 0 0,-2 0 1 16,-11 0 1-16,11 0-1 0,0 0-1 16,-7 0 1-16,9-2-1 0,-5 0 0 15,-5 2 0-15,10-2-1 0,-11 0 0 16,0 2 0-16,0-3 0 0,-12 3 0 16,12 0 0-16,-9 0-1 0,-3 0 2 15,12 0-1-15,-9 0 0 0,6 0 1 0,3 0-1 16,-3 0 0-16,0 0-1 0,3 0 1 15,-3 0 0-15,3-2 1 0,9 0 0 16,-10 1 0-16,11-2 0 0,-10 0-1 16,2 3 1-16,7 0-1 0,-4 0 0 15,7 0 1-15,-3 0 1 0,-9 0 0 0,12 0-1 16,-2 0 1-16,-1 0 0 16,2 0-2-16,-2 0 3 0,3 0-3 15,2 0 0-15,7 0 0 0,-2-4 0 16,5 3 0-16,-4-4 1 0,0 2 0 0,-1 2 0 15,1 1 1-15,-4-2 0 0,-7 2-1 16,-3 0 1-16,-4-5 0 0,-2 5-1 16,2-1 1-16,-11 1-1 0,9 0 1 15,-9 0-2-15,7 0 0 0,10 0 0 16,-1 0 0-16,8 0 1 0,0 0-1 0,4 0-1 16,-3 0-1-16,4 0 2 0,2 0 1 15,-1 0-1-15,3 0 1 0,-2 0 0 16,-3 0-1-16,-1 0 1 15,-12 0-1-15,0 0 1 0,-6-2 0 0,-3 2 0 16,3-1 1-16,-3-3-2 0,1 2 0 16,0 1 0-16,1-5 0 0,1 4 2 15,9-1-2-15,-8 3 0 0,10-3 0 16,-1 3 0-16,-1 0-1 0,2 0 2 16,-3 0-1-16,-1 0-1 0,-8 0 2 0,10 0-1 15,-9 0-1-15,-2 0 2 0,2 0-3 16,-4 0 3-16,5 0 0 0,-5 0 0 15,5 0 1-15,0 0-2 0,9 0 0 16,-10 0 0-16,11 0 0 0,-5 0 0 16,-2 0 3-16,4 0-5 0,1 0 2 15,-8 0 0-15,9 0-1 0,-3-3 1 16,-4 3 1-16,5 0-2 0,-13 0 2 16,5-1-1-16,0-2-2 0,-6 2 2 15,5-2 0-15,-11 1 1 0,12 0 2 0,-9 2-3 16,7-4 1-16,12 2-2 0,-10-3 1 15,10 2 0-15,-4 2-3 0,-6-1 3 16,8 2 1-16,-10-4-1 0,1 3 2 16,1 1-2-16,0-3 0 0,0 1 0 15,2 1 0-15,5-3 0 0,-7 3 0 0,9-2 0 16,-12 1 0-16,8-1 0 0,-4 3 0 16,1 0 0-16,-1 0 0 15,-1 0-2-15,2 0 2 0,-2 0 0 16,0 0-1-16,0-2 1 0,-1 2 1 0,1-1 1 15,0 1 0-15,1-3-1 0,8-2-2 16,-10 5 3-16,10-3-1 0,-9 3 1 16,-2-3 2-16,3 1-3 0,-6 2 0 15,7-2 1-15,-13 2-3 0,-1 0 2 16,3 0 0-16,0 0 0 0,-3 0 0 0,3 0 1 16,-9 0 0-16,0-2-1 0,0 2-1 15,3 0 1-15,-1 0 0 0,-2-3 0 16,1 3-1-16,-1 0-1 15,3 0-2-15,-3-2-3 0,2 2-9 0,-2 0-11 16,0-1-33-16,3 1-112 0,-2-10-153 16</inkml:trace>
      </inkml:traceGroup>
      <inkml:traceGroup>
        <inkml:annotationXML>
          <emma:emma xmlns:emma="http://www.w3.org/2003/04/emma" version="1.0">
            <emma:interpretation id="{F59ABB28-B2AE-4A31-9A6C-14E37E6DCEDC}" emma:medium="tactile" emma:mode="ink">
              <msink:context xmlns:msink="http://schemas.microsoft.com/ink/2010/main" type="line" rotatedBoundingBox="15694,16666 17987,16728 17953,17975 15661,17914"/>
            </emma:interpretation>
          </emma:emma>
        </inkml:annotationXML>
        <inkml:traceGroup>
          <inkml:annotationXML>
            <emma:emma xmlns:emma="http://www.w3.org/2003/04/emma" version="1.0">
              <emma:interpretation id="{90182713-5A83-4C77-AFBA-BF7BEA4D2268}" emma:medium="tactile" emma:mode="ink">
                <msink:context xmlns:msink="http://schemas.microsoft.com/ink/2010/main" type="inkWord" rotatedBoundingBox="15694,16666 17987,16728 17953,17975 15661,17914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647.5041">11399 2090 436 0,'0'0'37'0,"0"0"-4"0,0 0-11 16,0 0 3-16,0 0 1 0,0 0 3 16,0 0-2-16,0 0-6 0,0 0 3 0,-66 8 0 15,51-6 0-15,6 0-4 0,0-2-5 16,-6 3-6-16,7-1 0 15,-1-2 2-15,3 1 0 0,6-1 2 16,-4 0 0-16,4 0 0 0,0 3-1 0,-2-3-2 16,-1 4-3-16,2-4-2 0,-2 1 0 15,3-1-1-15,-2 2-1 0,2-2-2 16,-3 1-2-16,3-1 0 0,0 5 3 16,0-5-2-16,0 3 4 0,8-1-2 15,8 3 0-15,13-1 1 0,2-4-1 0,20 0 2 16,1 0-4-16,2 0 2 0,3-2 1 15,6-2-1-15,0-1 3 0,2 4-3 16,1-1-1-16,2-3 0 0,1 4 1 16,6-1-2-16,2-3 1 0,4 2-2 15,7 0 1-15,3-2 1 0,3 1-1 0,4-5 5 16,0 1 0-16,-3-1 0 16,-10 1 1-16,-10-2-2 0,-13 1-1 15,-14 2 1-15,-15 1 0 0,-15 3 0 16,-9 3 2-16,-9 0-3 0,0 0 0 0,0 0-2 15,2 0-2-15,1 0-1 0,-2 0-2 16,-1 0-14-16,0 3-36 0,-4 3-212 16,-13-1-89-16</inkml:trace>
          <inkml:trace contextRef="#ctx0" brushRef="#br0" timeOffset="10849.7318">11631 2862 466 0,'0'0'78'0,"0"0"-16"0,0 0-14 0,0 0-8 15,0 0-3-15,0 0-4 0,0 0-5 0,0 0-5 16,0 0-3-16,3-110-4 0,1 99-4 15,-2 3-3-15,2 3-3 0,-2-1-3 16,2 1 0-16,1 2-1 0,-1-2 1 16,-4 5-1-16,0-2 0 0,0 2 2 15,3 0-2-15,-1-2 1 0,1 2 0 16,-2-2-1-16,-1 2 0 0,3-2-1 16,-3 2 0-16,2 0-1 0,-2 0 0 15,0 0 1-15,0 0 0 0,4 0 0 16,-2 0-1-16,-2 0 0 0,3 0 0 0,1 0 0 15,-2 6 1-15,2 7 1 0,1 0 0 16,-5 6-1-16,3 6 0 0,-3 4 0 16,0 9-1-16,0 2 2 15,0 1-2-15,0 1 0 0,-3 1 0 0,-2-2 1 16,-1-1-1-16,-1-3 2 0,1-3 0 0,1-11 0 16,1-7-1-16,2 0 0 0,-1-9 0 15,2-1 2-15,1 1-1 16,0-7 1-16,0 0 1 0,0 0-2 15,0 0 2-15,0 0-1 0,0 0 0 0,10-18-2 16,8-11 1-16,6-9-3 0,0-7 3 16,3-2-1-16,2-3-1 0,4-1-1 15,0 2 0-15,2 8 0 0,2 5 1 16,-1 9 1-16,-6 8-2 0,-7 8-1 16,-10 4-2-16,-2 3-6 0,-4 1-7 0,1 3-18 15,1 0-47-15,-9 15-182 0,3 1-81 16</inkml:trace>
          <inkml:trace contextRef="#ctx0" brushRef="#br0" timeOffset="11439.6678">11824 3053 495 0,'0'0'73'0,"0"0"-17"16,0 0-12-16,0 0-14 0,0 0-1 16,0 0-6-16,0 0-6 0,0 0-1 0,0 0-1 15,0 0-1-15,43-30 1 0,-16 34-3 16,-5 12-2-16,-1 1-1 0,2 5 0 15,1 0-2-15,0-2 1 0,4 1-1 16,1-3-2-16,3-1-2 0,1-2-1 16,0-12 0-16,1 2-1 0,-1-5 0 15,3 0-2-15,-2-8-4 0,-6-7-5 16,-5 1-28-16,-7-8-60 0,-2-9-219 16,-1 1-29-16</inkml:trace>
          <inkml:trace contextRef="#ctx0" brushRef="#br0" timeOffset="12061.9628">12677 2854 644 0,'0'0'54'16,"0"0"-15"-16,0 0-11 0,0 0-4 15,0 0-7-15,0 0 2 0,0 0-2 0,0 0-1 16,0 0-2-16,42 0-3 0,-3-6-2 15,2-2-2-15,-2 1-4 0,-2 0-2 16,-10 3-1-16,-1 2-3 16,-4-1-1-16,-2 3-3 0,4 0-8 0,-10 0-7 15,-1 0-11-15,1 5-16 0,-10-2-31 16,7 5-88-16,-7-4-138 0</inkml:trace>
          <inkml:trace contextRef="#ctx0" brushRef="#br0" timeOffset="12329.7481">12671 3133 625 0,'0'0'75'0,"0"0"-14"0,0 0-13 16,0 0-16-16,0 0-9 0,0 0-8 16,0 0-7-16,132-35-6 0,-97 30 0 15,1 1-2-15,-2-2-5 0,4 5-2 16,-2-2-12-16,-1-4-23 0,2 1-46 16,1-2-223-16,1-1-22 0</inkml:trace>
          <inkml:trace contextRef="#ctx0" brushRef="#br0" timeOffset="12788.6391">13507 2656 670 0,'0'0'57'16,"0"0"-4"-16,0 0-7 0,0 0-17 0,0 0-7 16,0 0-7-16,0 0-4 0,0 0-5 15,0 0 1-15,0 0 2 0,6 15-2 16,-2 19 1-16,-4 8-2 15,0 6-6-15,0 5 1 0,0 6-4 0,-6 4-4 16,-3-4-26-16,0-6-145 0,0-15-160 16,5-14-34-16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6:24:34.65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976B30D5-9A11-460B-8C98-765D0FFDF6BD}" emma:medium="tactile" emma:mode="ink">
          <msink:context xmlns:msink="http://schemas.microsoft.com/ink/2010/main" type="inkDrawing" rotatedBoundingBox="18650,16921 25535,16833 25537,16960 18651,17048" shapeName="Other"/>
        </emma:interpretation>
      </emma:emma>
    </inkml:annotationXML>
    <inkml:trace contextRef="#ctx0" brushRef="#br0">193 126 321 0,'0'0'60'15,"0"0"-19"-15,0 0-12 0,0 0-7 0,0 0-5 16,0 0-4-16,0 0-3 0,0 0 0 16,0 0 3-16,0 0 2 0,-78-15-1 15,69 12 2-15,0 1-2 0,3 2 1 16,6 0-1-16,-2-2-2 0,-6 2-4 16,-1-2-2-16,0 0-2 0,3 2-1 0,6 0 1 15,-10 0 0-15,1 0-2 0,0 0 0 16,0 0-1-16,9 0 1 0,-2 0-1 15,2 0-1-15,-3 0 1 0,2 0-1 16,-2 0 1-16,1 0 1 0,-1 0 2 16,2 0 3-16,-2 0 3 0,1 0 2 15,2 0 1-15,0 0-2 0,0 0-2 16,0 0-3-16,2-2-2 0,16-1 0 16,6 1-1-16,12-2 0 0,-3 4-1 15,6 0 0-15,3-2 0 0,5 2-1 0,5 0 1 16,1 0-1-16,6 0 1 0,-5 0 1 15,1 0 0-15,-2 0 2 0,-2 0 1 16,-3 4-2-16,-1-2 2 0,-4 0-2 16,0 1 0-16,-1-1 1 0,3-2-3 15,-2 2 1-15,1-2-1 0,1 0-2 0,-1 0 0 16,-1 0 0-16,2 0 1 16,-1 0 1-16,0 0-2 0,1 0 0 15,1 0 0-15,-4 0 1 0,2 0 2 16,-2 0 0-16,2-2 1 0,1 0-2 0,-2-1-1 15,1 1-1-15,3 0 0 0,1 0 1 16,1 2 0-16,-1-2-2 0,0-1 2 16,2 1-2-16,-2 2 1 0,-4-2 0 15,1 0 0-15,-6-2 0 0,0 3 0 16,-3-1 1-16,-1-1-1 0,1 1 0 0,-2-1 0 16,2 2 0-16,-1-1 0 0,3-1 0 15,2 1-1-15,-2 0 2 0,1 0-1 16,-2-3 1-16,1 3 0 15,-2 0-1-15,-10 0 0 0,2 0 1 0,4-1-2 16,-4 3 2-16,11-1-1 0,-11 1-2 16,0 0 2-16,1 0 0 0,2 0 0 15,8 0 0-15,0 0 1 0,7 0-3 16,0 0 2-16,4 0 0 0,4 0 0 16,3 0 2-16,-1 0-1 0,-2 0-2 0,-3-5 1 15,-5 3 1-15,-3-2-1 0,-6 1 2 16,-2 1-1-16,-2 1-2 0,-9-2 1 15,4 3-2-15,2-2 3 0,1 2-2 16,11-3 1-16,-8 3 1 0,-7-2-1 16,0 2 1-16,-1-1-1 0,-8-4 0 15,9 5 0-15,-10 0 0 0,4 0 0 16,-2 0-2-16,1 0 2 0,8 0-1 16,1 0 2-16,7 0-1 0,-3 0 0 15,2 0 0-15,1 0 0 0,-2 0 1 0,-1 0-1 16,3 0 0-16,-12 0 0 0,5 0 0 15,-2 0 0-15,-10 0 0 0,10 0 1 16,-9 0-1-16,-2 0 0 0,2 0 0 16,2 0 0-16,8 0 0 0,2 0-1 15,5 0 1-15,-2 0 0 0,3 0-2 0,-1 0 1 16,2 0 1-16,1 0 0 16,-1 5 2-16,-2-2-2 0,3 0 0 15,-2-1-1-15,-2 1 1 0,4-3 0 16,2 1 0-16,0-1 1 0,0 0-1 0,-1 0 1 15,3 0-1-15,0 0 0 0,5 0 0 16,3 0 0-16,1 0-1 0,1 0 1 16,-1 0 0-16,2 0 0 0,-2 0 0 15,0 0 0-15,-3 2 0 0,-1 1 0 16,-3-1 0-16,-2 0 0 0,0-2 1 0,-2 0 0 16,1 0-1-16,1 0 1 0,3 0-1 15,2 0 1-15,2 0 0 0,6 2 0 16,2-2-1-16,1 2 1 15,2 2 0-15,-2 1 2 0,-3-1 1 0,-2 1-1 16,-5-1 1-16,2 0 0 0,-2 1 0 16,-2-1 1-16,-2 1 1 0,-2-2-2 15,-3 3-1-15,-9-4 0 0,-4 0-1 32,-11 1 1-32,-6-3-34 0,0 2 0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49:00.27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85A53688-0850-4ADB-8874-7619BAC0BDE2}" emma:medium="tactile" emma:mode="ink">
          <msink:context xmlns:msink="http://schemas.microsoft.com/ink/2010/main" type="writingRegion" rotatedBoundingBox="3461,11180 13214,11340 13170,14021 3417,13862"/>
        </emma:interpretation>
      </emma:emma>
    </inkml:annotationXML>
    <inkml:traceGroup>
      <inkml:annotationXML>
        <emma:emma xmlns:emma="http://www.w3.org/2003/04/emma" version="1.0">
          <emma:interpretation id="{81E7390F-CB98-496D-963D-A9B6715F798B}" emma:medium="tactile" emma:mode="ink">
            <msink:context xmlns:msink="http://schemas.microsoft.com/ink/2010/main" type="paragraph" rotatedBoundingBox="3461,11180 13214,11340 13170,14021 3417,138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FCC873-59EE-4C88-8FDC-1A081DEC0C5E}" emma:medium="tactile" emma:mode="ink">
              <msink:context xmlns:msink="http://schemas.microsoft.com/ink/2010/main" type="line" rotatedBoundingBox="3461,11180 13214,11340 13170,14021 3417,13862"/>
            </emma:interpretation>
          </emma:emma>
        </inkml:annotationXML>
        <inkml:traceGroup>
          <inkml:annotationXML>
            <emma:emma xmlns:emma="http://www.w3.org/2003/04/emma" version="1.0">
              <emma:interpretation id="{822603F6-905F-4B20-8796-89C6AC74630E}" emma:medium="tactile" emma:mode="ink">
                <msink:context xmlns:msink="http://schemas.microsoft.com/ink/2010/main" type="inkWord" rotatedBoundingBox="3461,11180 5385,11212 5347,13555 3422,1352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314 4027 445 0,'0'0'61'16,"0"0"-9"-16,0 0-9 15,0 0-7-15,0 0-4 0,0 0-6 0,0 0 1 16,0 0-5-16,0 0-3 0,10-25-1 16,-7 17-7-16,-1 0 1 0,1 2-4 0,-3 6 2 15,0-8 0-15,1 1-2 0,-1-2-1 16,5 3 0-16,-5 6 1 0,0-3 0 16,0-6-1-16,0 1-1 15,0-8-3-15,0 3 0 0,-5-1 0 0,1 2-2 16,-5-1 3-16,3-2-3 0,-8 5 1 15,5-1 1-15,-4 0 0 0,2 0 1 16,-4 2-1-16,2-1 1 0,-2 4 0 16,1 0-1-16,-1 1 3 0,-1 1-4 15,-1 0 0-15,0-1-1 0,2 3-2 0,-3 0 1 16,9 0 1-16,-7 2-1 0,7 0 0 16,-11 0 0-16,2 0-1 0,0 0 1 15,5 0 1-15,7 2-1 0,-8 2 1 16,8-2 0-16,-7 3-1 0,-1-1 1 15,3 1-2-15,-2-2 1 0,4 0 1 16,0 4-1-16,3-2 1 0,-8 4-2 16,-4 2 1-16,8-3 0 0,-8 3 1 15,9-2 0-15,-2-3 0 0,-2 5-1 16,4-3-1-16,-2-2 2 0,-2 2-1 16,4-1 1-16,4-3-1 0,-4 6 0 0,3-6 5 15,0 5-5-15,-3 2 1 16,5-6-1-16,-4 6-4 0,2-5 4 0,1 5 5 15,-4 2-5-15,3-2 4 0,-1 2-4 16,5-9 0-16,-7 8 1 0,9-6-2 0,-4 1 2 16,4 0 2-16,-2 0-3 15,-1-1 0-15,2 0 1 0,-4 11-2 16,2-11 1-16,2 0 0 0,-2 10 0 16,1-7 0-16,-1 3 0 0,2 4 0 0,-4 0 0 15,5-3 0-15,-4 2 0 0,2-2 0 16,-1-5 0-16,3 9 0 0,0-7 0 15,0 4 0-15,0 1 0 0,0 1 2 16,3-2-1-16,3-1-1 0,-1 2 0 16,1-3-1-16,1 0 1 0,-1-1 2 0,-1 4-2 15,4-5 1-15,-3 1-1 16,3 0-1-16,-2 2 1 0,-1-4 0 0,3 2 1 16,-7-6-1-16,6 6 0 15,-4-7 2-15,-2 0-2 0,2 3 1 0,-1-3-1 16,-1 3-2-16,2-3 3 0,7 8-1 15,-7-8 0-15,4 5 0 0,-2 2 1 16,-2-7-1-16,5 5 0 0,-4-3 0 16,-1-1 0-16,2 6 0 0,-1-6 0 15,-1-1 0-15,5 7 0 0,-4-6 0 0,-1-1 0 16,5 5 0-16,-4-5 0 0,-4 0 0 16,10 3 0-16,-7-3-1 15,1-1 1-15,7 2 0 0,-6 0 1 0,0-4 0 16,7 2-1-16,-5 1-2 0,-2-1 2 15,7-2 1-15,-7 1-1 0,2 1 2 16,7-1-2-16,-6 0 0 0,-3-2 1 16,8 2-2-16,-4-2 1 0,-2 0 0 15,7 2 0-15,-6-2 0 0,0 0 0 16,0 3 1-16,-3-3-1 0,3 1 0 0,-3-1 0 16,3 3-1-16,-2-3 1 0,-1 0 0 15,5 0 0-15,5 0 0 0,-10 0 1 16,3 0-1-16,0 0 0 0,-9 0 0 15,0 0 0-15,6 0 1 0,2 0-1 16,-2 0 0-16,3 0 1 0,-9 0-1 16,0-3 1-16,6 2 0 0,-1-4-1 15,2 3 1-15,4-5-1 0,-7 5 0 16,1-2 1-16,5-3 1 0,-5 1-1 16,-1 3 0-16,1 1-1 0,-5 2-1 0,1-5 2 15,4 1 0-15,-1-1 0 0,1 1 0 16,-2-2 0-16,1 1-2 0,-2-1 2 15,2-5-1-15,1 3 0 0,4-5 1 16,0 2-1-16,-8 5 0 0,7-5 1 16,-7 4-1-16,4 1 1 0,-1 1 1 0,-2-1-1 15,1-1 1-15,-2 0-2 0,2 0 1 16,-3 7-1-16,0-8 1 0,2 1-1 16,1-2 0-16,-2-6 1 15,2 8-2-15,-1 1 2 0,1-1-1 0,-2 0 0 16,-1 0 2-16,5 1-2 0,-1 1 1 15,-4 5 0-15,2-8-1 0,1 1 1 16,-2 1-1-16,4-10 0 0,-2 9 0 16,1-5 1-16,2-2-1 0,-3 7 0 15,-1-4 0-15,-2 5-1 0,4-1 2 0,-4-9 0 16,5 10 0-16,-5-1 0 0,1-8-1 16,-1 6 1-16,0-8-2 0,0 2 2 15,0 5-1-15,0-5 1 0,0 6 1 16,-6-9-2-16,2-7 0 0,-5 4 0 15,-2-7 0-15,-2 0 0 0,-1 5-4 16,-1-5 4-16,0 5-3 0,3 5 3 16,-3 1 0-16,11 7 0 0,-5-1 0 15,0 0-3-15,4 7 0 0,-5-7-5 16,5 7-14-16,1-1-30 0,-1 0-118 0,5 5-165 16,-9 0-16-16</inkml:trace>
          <inkml:trace contextRef="#ctx0" brushRef="#br0" timeOffset="1845.2823">532 2921 552 0,'0'0'48'0,"0"0"-11"15,0 0-18-15,0 0-5 0,0 0-2 16,0 0 2-16,0 0 6 16,0 0-4-16,0 0 3 0,0 0-6 15,-77 145-1-15,73-98 1 0,-5 6-4 0,4 6-1 16,4 6-2-16,-4 5-1 0,1 4-4 15,1 0 1-15,3 0-2 0,0-9 1 16,12-3-1-16,4-9-1 0,7-6-2 16,8-10-4-16,2-8-27 0,2-7-98 15,7-14-166-15,5-5-24 0</inkml:trace>
          <inkml:trace contextRef="#ctx0" brushRef="#br0" timeOffset="1057.0118">747 3717 644 0,'0'0'54'0,"0"0"-16"0,0 0-11 15,0 0-7-15,0 0-5 0,0 0-4 16,0 0-3-16,0 0 0 0,0 0-4 15,-12 0 4-15,12 0-1 0,0 0 1 16,0 0 2-16,3 0-2 0,12 0 1 16,9 0-1-16,4 0-2 0,1-5-2 15,0-3 0-15,-2-1 0 0,0 1-2 16,-2-3 1-16,-2-2 0 0,-1-2-1 16,-1 3 0-16,-3-6-2 0,0 2 0 0,-3-6 1 15,5-2-1-15,-2 0 3 0,2 0-2 16,-7-1-1-16,2 7 2 0,-3-2-4 15,-6 5 4-15,-1 2-4 0,4 1 4 16,-8 5-2-16,2-8 0 0,-1 8 3 16,-2-3-3-16,3-7-1 0,-3 8 1 0,0-8-1 15,0-2 1-15,0 2 0 0,0-9 0 16,0 11-1-16,-5-11 1 0,1 5-3 16,-1 6 2-16,-4-8 1 15,5 9-1-15,-5 4 2 0,3-1-1 0,-8 0-1 16,8 0 0-16,-3-1 1 0,-4 1-1 15,4-1 3-15,-5-6-8 0,3 7 5 16,-4-10-4-16,6 11 3 0,0-1 1 16,0 0 2-16,5 7-1 0,-1-1-1 15,5 5 1-15,-1-2-2 0,1 2 1 0,-3 0-1 16,1 0 0-16,-1 0 2 0,-3 0-2 16,2 0 2-16,-5 9 4 0,3 2-4 15,-2 0 5-15,4 1-5 0,-1 3 0 16,-1-2 0-16,2 0 0 0,-1 8 0 15,1-8 0-15,-5 13 1 0,3-2-1 16,1-1 1-16,1 11 1 0,4 0 1 16,0-1-1-16,9 3 1 0,6 3 0 15,3 2-1-15,6 5 1 0,0 1-1 16,0 0 0-16,3-4 0 0,-4 2-1 0,-4-5-1 16,-1-5 0-16,-3-2 0 0,-4-11 0 15,1-2 1-15,-6-9-2 0,0 0-2 16,1-2 0-16,-2-4-5 15,-1-1-20-15,1-4-45 0,5-9-234 0,4-11-39 16</inkml:trace>
          <inkml:trace contextRef="#ctx0" brushRef="#br0" timeOffset="2891.0014">903 4305 796 0,'0'0'5'0,"0"0"2"15,0 0-3-15,0 0-4 0,0 0-4 0,0 0 1 16,0 0 0-16,0 0-1 0,0 0-22 16,-37 41-51-16,41-35-212 0,5 5-25 15</inkml:trace>
          <inkml:trace contextRef="#ctx0" brushRef="#br0" timeOffset="2729.9332">978 4793 705 0,'0'0'50'0,"0"0"-6"16,0 0-14-16,0 0-11 0,0 0-6 16,0 0-6-16,0 0-2 0,0 0-3 0,0 0 1 15,0 0-1-15,-4 62 2 0,1-9 3 16,3-1-7-16,0 5 6 0,0-8-6 15,0 0 0-15,4-6-1 0,10-4 0 16,5-8 1-16,10-7 0 0,4-9-1 16,8-8-4-16,1-7-12 0,1-8-30 0,-1-12-62 15,-3-14-202-15,2-3-15 16</inkml:trace>
          <inkml:trace contextRef="#ctx0" brushRef="#br0" timeOffset="2085.055">1329 3088 745 0,'0'0'10'0,"0"0"-2"15,123 56 2-15,-87-18-3 0,-3 5-2 16,-9 12-3-16,-4 8 0 0,-8 4-5 15,-12 6 2-15,-5 2-4 0,-17-4 0 16,-7-2-3-16,0-7-17 0,1-2-54 16,1-7-208-16,-2-10-20 0</inkml:trace>
        </inkml:traceGroup>
        <inkml:traceGroup>
          <inkml:annotationXML>
            <emma:emma xmlns:emma="http://www.w3.org/2003/04/emma" version="1.0">
              <emma:interpretation id="{8F426F65-2D71-44C7-856D-1DA9AD95D052}" emma:medium="tactile" emma:mode="ink">
                <msink:context xmlns:msink="http://schemas.microsoft.com/ink/2010/main" type="inkWord" rotatedBoundingBox="6638,12506 7245,12515 7236,13019 6630,1300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437.3468">2856 4736 865 0,'0'0'18'15,"0"0"1"-15,0 0-4 0,0 0-7 16,135-22-8-16,-58 6-7 0,9-1-13 15,7-1-71-15,2-2-225 0,2-6-31 16</inkml:trace>
          <inkml:trace contextRef="#ctx0" brushRef="#br0" timeOffset="3281.7763">2838 4284 723 0,'0'0'52'0,"0"0"0"0,0 0-14 15,0 0-16-15,0 0-11 0,116-11-4 16,-62 3-2-16,6 1-2 16,2 1-2-16,-5 1-2 0,-6 1-2 15,0 2-8-15,-9 2-14 0,-13 0-47 0,-1 0-232 16,-10 2-33-16</inkml:trace>
        </inkml:traceGroup>
        <inkml:traceGroup>
          <inkml:annotationXML>
            <emma:emma xmlns:emma="http://www.w3.org/2003/04/emma" version="1.0">
              <emma:interpretation id="{06EDEA49-794C-4F53-8434-2F7EA8D9A3E0}" emma:medium="tactile" emma:mode="ink">
                <msink:context xmlns:msink="http://schemas.microsoft.com/ink/2010/main" type="inkWord" rotatedBoundingBox="9050,11579 10814,12061 10412,13532 8648,1304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714.4506">4940 4440 638 0,'0'0'65'0,"0"0"-16"16,0 0-12-16,0 0-10 0,0 0-5 0,0 0-4 15,0 0-3-15,0 0-2 0,0 0-4 16,57 15-5-16,-15-15-2 0,0 0-2 15,5 0 0-15,-4-7-1 0,4 3-3 16,-4-2-7-16,2-1-14 0,1 0-29 16,-1-3-99-16,1 3-161 0,-2-7-9 0</inkml:trace>
          <inkml:trace contextRef="#ctx0" brushRef="#br0" timeOffset="4305.0428">5502 3858 510 0,'0'0'58'0,"0"0"-9"15,0 0-2-15,0 0-11 0,0 0-4 16,0 0 0-16,0 0-4 0,0 0-8 0,0 0-1 16,0 0-6-16,-68-85-2 0,64 78-5 15,1 3-1-15,-2-3-2 0,4 3-2 16,1 4 0-16,-5-2 0 0,5 2 0 15,0 0 1-15,-4-2 0 0,4 2-1 16,-11 0 1-16,-11 0 0 0,-1 4 2 16,-10 7 1-16,4 1-2 0,4 3 2 15,-2 0 0-15,7 1 0 0,1 1-1 16,1 0 1-16,4 4-3 0,1-2 0 16,2 6 0-16,2-1-2 0,0 5 5 0,5 4-4 15,2 0 4-15,-1 3-3 0,3 1-2 16,0 2 1-16,0 5 0 0,8 3 2 15,1 4 0-15,1 3 3 0,4-1-4 16,-4-1 2-16,5 1-4 0,-3-4 1 16,-1-3-1-16,2-4 1 0,-4-2 0 0,-3-3-1 15,-1-14 1-15,-1 5-1 0,-4-6-1 16,-4-1 2-16,-1 2-2 0,1-10 1 16,-2-2 0-16,1-7-1 0,1 0 1 15,-1 2-2-15,5-6-5 0,-4 0-6 16,4 0-12-16,-6 0-21 0,-11-10-38 15,2-2-88-15,0-9-144 0</inkml:trace>
          <inkml:trace contextRef="#ctx0" brushRef="#br0" timeOffset="5088.1231">6372 3612 575 0,'0'0'29'16,"0"0"-4"-16,0 0-5 0,0 0-3 0,-130 49 2 16,95-1 1-16,3 11 6 0,4 16 2 15,5 8-1-15,8 9 6 0,6 5-6 16,9 8-3-16,9-3-3 0,15 5-8 15,12-8-3-15,8-6-6 0,9-10-1 16,7-9-4-16,3-11 0 0,6-9-5 16,6-12-31-16,0-15-188 0,7-16-106 15</inkml:trace>
        </inkml:traceGroup>
        <inkml:traceGroup>
          <inkml:annotationXML>
            <emma:emma xmlns:emma="http://www.w3.org/2003/04/emma" version="1.0">
              <emma:interpretation id="{E876672D-741A-48F4-86FE-009C5E761BED}" emma:medium="tactile" emma:mode="ink">
                <msink:context xmlns:msink="http://schemas.microsoft.com/ink/2010/main" type="inkWord" rotatedBoundingBox="9986,11394 10960,11410 10917,13985 9944,13969"/>
              </emma:interpretation>
              <emma:one-of disjunction-type="recognition" id="oneOf3">
                <emma:interpretation id="interp3" emma:lang="" emma:confidence="0">
                  <emma:literal>(</emma:literal>
                </emma:interpretation>
                <emma:interpretation id="interp4" emma:lang="" emma:confidence="0">
                  <emma:literal>)</emma:literal>
                </emma:interpretation>
                <emma:interpretation id="interp5" emma:lang="" emma:confidence="0">
                  <emma:literal>{</emma:literal>
                </emma:interpretation>
                <emma:interpretation id="interp6" emma:lang="" emma:confidence="0">
                  <emma:literal>`</emma:literal>
                </emma:interpretation>
                <emma:interpretation id="interp7" emma:lang="" emma:confidence="0">
                  <emma:literal>[</emma:literal>
                </emma:interpretation>
              </emma:one-of>
            </emma:emma>
          </inkml:annotationXML>
          <inkml:trace contextRef="#ctx0" brushRef="#br0" timeOffset="11856.9262">6634 3166 523 0,'0'0'63'15,"0"0"-12"-15,0 0-11 0,0 0-14 16,0 0-1-16,0 0-5 0,0 0-3 0,0 0-1 16,0 0 0-16,0-29-3 0,0 27-1 15,0 2-2-15,0-3-4 0,0 3-1 16,0-1-2-16,0 1-1 0,0-3-1 15,0 3-1-15,0 0 1 0,0 0-1 16,0 0 1-16,0 0 0 0,0 0 0 16,0 0 1-16,0 0 1 0,0 0 0 0,-6 0-1 15,0 0 1-15,-6 11-2 16,-2 3 1-16,-1-1 1 0,2 1-1 16,-2 1 2-16,-3-3-1 0,7-1 0 0,-7 6 0 15,9-8-2-15,-1-1 2 0,-1 1-1 16,7-5-1-16,-8 4 0 0,7-2 0 15,-1-2-1-15,5 0 1 0,1-4 0 16,-5 4 1-16,0 0-1 0,1 2 1 16,-4 2-2-16,4 0 2 0,-4 3-1 0,-4 4 0 15,3-4 2-15,-6 6-2 0,5-1 0 16,1-5-1-16,-6 7-1 0,7-7 1 16,-1 0 0-16,0 5 1 0,3-5-1 15,-3 1 1-15,3-1-1 0,-3 3 0 16,0-3 0-16,3 0 0 0,-3-3 0 15,0 3 0-15,5-7 1 0,-5 7-1 16,9-5 1-16,-6 5-1 16,-2-3-2-16,4-5 3 0,-2 13-1 0,2-11 1 15,-2 8-1-15,5 3 0 0,-2-8 1 0,1 4-1 16,2-3 0-16,-3-2 1 0,2 10-1 16,1-8 0-16,-3 5 0 0,1 5 0 15,-2-3-1-15,1-1 2 0,1 2-2 16,-1 2 2-16,2-4-1 0,-4 2 0 15,5-10 0-15,0 10 0 0,0-9 1 16,0 0-1-16,0 9 1 0,0-7-1 16,0-2 5-16,0 9-4 0,0-7 3 15,0 8-4-15,0-1 0 0,0-10 0 16,0 10 1-16,0-6-1 0,0-3 0 0,0 9 0 16,0-9 1-16,0 2-1 0,0 4 1 15,0-4 0-15,0-4 1 0,0 10-1 16,0-7-1-16,0 8 0 0,0 2 0 15,0-2 1-15,0 1-1 0,0 0 0 16,0 2 0-16,5-6 0 0,-4 4-1 16,-1-12 2-16,3 10-1 0,-1-6 1 15,-2-4 1-15,3 9-1 0,-2-6-1 16,2 8 0-16,-1 9 0 0,2-5 0 16,-1 3 1-16,2-1-1 0,-4 5 1 0,4-2-1 15,1 10 0-15,2-6 1 0,-2 2 1 16,1-2-2-16,-5-9 1 0,7 3-1 15,-5 0-1-15,2 3 2 0,-1 6 0 16,2 0 1-16,-5 2 2 0,7 1-1 16,0-2 4-16,0 0-2 0,1-2 2 0,4-1-3 15,1-2 2-15,0-5-2 0,6 0-2 16,0-5 1-16,3 2-2 0,2 6 3 16,4-1 0-16,1 9 0 0,4-3-1 15,2 6 0-15,-1-1 0 0,2 2-1 16,-3 4 2-16,1-1-4 0,-2-1 0 15,-1-2 0-15,5-5 0 0,-5-3 0 16,0-5 0-16,0-2 0 0,0-5 0 16,0 0 0-16,3 2 0 0,-3-2-6 15,-9-5-11-15,-9 1-35 0,-4-7-276 0,-8-3-41 16</inkml:trace>
        </inkml:traceGroup>
        <inkml:traceGroup>
          <inkml:annotationXML>
            <emma:emma xmlns:emma="http://www.w3.org/2003/04/emma" version="1.0">
              <emma:interpretation id="{71917F76-14CD-4AE9-962E-76DDB8D03B12}" emma:medium="tactile" emma:mode="ink">
                <msink:context xmlns:msink="http://schemas.microsoft.com/ink/2010/main" type="inkWord" rotatedBoundingBox="10807,11365 13213,11405 13176,13643 10771,13604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9169.1309">8128 4537 731 0,'0'0'37'16,"0"0"3"-16,0 0-11 0,0 0-12 16,0 0-4-16,0 0-3 0,0 0 0 0,0 0-3 15,0 0-7-15,14-9-3 0,1 0-17 16,-3 2-49-16,-2-1-238 0,4-3-32 15</inkml:trace>
          <inkml:trace contextRef="#ctx0" brushRef="#br0" timeOffset="8993.2922">8294 4959 476 0,'0'0'75'0,"0"0"-20"15,0 0-21-15,0 0-10 0,0 0-7 0,0 0-4 16,0 0 3-16,0 0-2 0,0 0 1 15,0 0-1-15,-9-10-5 0,3 4 4 16,4-3-6-16,-1 3 4 0,2 1-3 16,-2-3-2-16,3 1 0 0,-2-10 0 15,2 1 1-15,0 0 1 0,0 3 1 0,0 7-1 16,0-1 0-16,0 7-2 0,0-3-2 16,0 3-1-16,0 0-3 0,2 0 2 15,-2 0-2-15,0 5 2 0,0 23 5 16,0 15-3-16,0 15 4 0,0-4-3 15,0 3-2-15,0-3 0 0,7-3 0 0,4-8-2 16,7 0-1-16,1-9 1 16,5-9-1-16,5-7 0 0,4-7-1 15,0-11-4-15,3-5-9 0,-3-12-21 16,-3-12-45-16,-3-7-148 0,-7-8-99 0</inkml:trace>
          <inkml:trace contextRef="#ctx0" brushRef="#br0" timeOffset="6612.2001">7023 4078 437 0,'0'0'75'16,"0"0"-12"-16,0 0-11 0,0 0-8 16,0 0-7-16,0 0-10 0,0 0-6 15,0 0-5-15,0 0-2 0,0 0 0 16,-31-21-3-16,40 12 0 0,13-1-2 0,11-5 0 16,9-1-2-16,11 0 6 0,9-1-3 15,4 1 2-15,5 4-1 0,-5 3-5 16,-5 2-4-16,-8 4-1 0,-8 3-2 15,-15 0 0-15,-3 0 0 0,-9 0 1 16,-3 3-1-16,0 2-1 0,-7-3-3 16,-2-1-1-16,-6 4 1 0,6-1-13 15,-6 7-11-15,0 3-34 0,0-3-83 16,-6 1-158-16,0 0-7 0</inkml:trace>
          <inkml:trace contextRef="#ctx0" brushRef="#br0" timeOffset="6884.2118">7162 4685 640 0,'0'0'51'0,"0"0"1"0,0 0-3 16,0 0-10-16,0 0-9 0,0 0-8 15,0 0-7-15,139 65-8 0,-77-65-3 0,4-11-5 16,6-3-12-16,4-7-26 0,-3-2-137 16,-2-4-151-16,-14-6-16 0</inkml:trace>
          <inkml:trace contextRef="#ctx0" brushRef="#br0" timeOffset="6193.188">7374 4120 582 0,'0'0'47'0,"0"0"-1"0,0 0-13 16,0 0-5-16,0 0-1 0,0 0 0 0,0 0-5 16,0 0-5-16,0 0-4 0,-33-78-4 15,33 78-1-15,0-2-3 0,0 0-1 16,0 2 1-16,0-3-2 0,0 3-1 15,0 0 0-15,0 0 1 0,0 0 0 16,0 13 2-16,4 14 0 0,7 9-1 16,-4 3 2-16,2 5-2 0,-3 3 1 0,3 4-2 15,0 3 1-15,2-5-2 16,-2 0 0-16,0-2-2 0,0-10 1 16,-5-10-1-16,1-3 1 0,-4-11-1 0,2-6 0 15,-1 3-1-15,-2-10-1 0,0 0 1 16,0 0-4-16,0 1-4 0,0 1-8 15,0-2-18-15,0 0-27 0,0 0-93 16,4-16-160-16,-4-8 0 0</inkml:trace>
          <inkml:trace contextRef="#ctx0" brushRef="#br0" timeOffset="7387.9546">8321 3427 515 0,'0'0'66'0,"0"0"-15"0,0 0-16 16,0 0-15-16,0 0-4 0,0 0 1 15,-122 19 2-15,98 14-3 0,6 9 0 16,3 2-2-16,10 7 1 0,5 2-2 16,3 0 3-16,17 4-3 0,5-1-1 15,8-4-1-15,5-1-8 0,0-3 2 0,-1-5-7 16,-4-8-1-16,-1-4-7 0,-4-11-21 16,-1-4-31-16,-2-10-146 0,3-6-108 15</inkml:trace>
          <inkml:trace contextRef="#ctx0" brushRef="#br0" timeOffset="7921.0631">8600 3870 387 0,'0'0'54'15,"0"0"-13"-15,0 0-5 0,0 0-1 16,0 0 0-16,0 0-1 0,0 0 2 15,0 0-3-15,0 0 0 0,0 0-2 16,0 17-3-16,5-12-4 0,11 0-5 16,-8-4-7-16,8-1-3 0,-1 0-4 0,4 0-1 15,0-4-1-15,-5 0-2 0,5-10 0 16,-1 3 0-16,-3-8 0 16,8-7 0-16,-4-5 0 0,-4-7-2 15,3-7 1-15,-4-5-1 0,-5-7 1 0,-3-3-2 16,-6 2 1-16,0 11-1 0,0 11 2 15,-6 11-2-15,-2 9 1 0,4 10-1 16,2 1 1-16,-7 5 0 0,-6 9 0 16,-3 17 2-16,-4 13 2 0,8 9 3 15,4 10 0-15,5 2 1 0,5 2-1 0,3-1 0 16,9-4 0-16,9-3-1 0,5-9-2 16,5-2 0-16,4-8 1 0,3-9-4 15,4-4 2-15,-5-18-11 16,1-4-26-16,-1-9-91 0,-4-19-191 0,1-11-28 15</inkml:trace>
          <inkml:trace contextRef="#ctx0" brushRef="#br0" timeOffset="8116.2446">9221 3128 767 0,'0'0'22'0,"0"0"6"0,0 0 0 0,56 133-7 15,-28-75-7-15,-2 6-7 0,-2 9-1 16,-3 3-4-16,-10-1-1 0,2 1-2 16,-11-6 1-16,-2-2 2 0,-9-6-3 0,-8-4 1 15,-10-4-15-15,-6-3-37 16,0-6-154-16,1-10-123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1T05:49:10.65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28B66F53-CBF0-4C78-9153-68502E3EF278}" emma:medium="tactile" emma:mode="ink">
          <msink:context xmlns:msink="http://schemas.microsoft.com/ink/2010/main" type="inkDrawing" rotatedBoundingBox="13899,11193 13911,14344 13341,14346 13329,11195" shapeName="Other"/>
        </emma:interpretation>
      </emma:emma>
    </inkml:annotationXML>
    <inkml:trace contextRef="#ctx0" brushRef="#br0">9571 2957 366 0,'0'0'76'0,"0"0"-9"0,0 0-13 0,0 0-14 16,0 0-5-16,0 0-8 0,0 0-6 15,0 0-4-15,0 0-2 0,0 0-5 16,-24-36-1-16,24 36-2 0,0 0 1 16,8 0-1-16,7 0 3 0,3 7 2 15,8 8 1-15,-4-1 5 0,2 5-8 16,0 1 4-16,0 0-6 0,-1 1-2 0,1 0-1 16,-5 1-2-16,2 2-1 0,-4 0-1 15,4 3-1-15,-4 2-2 0,1 1 2 16,0 3 0-16,-3 3 0 0,3 1 0 15,-3 0 0-15,0 1 0 0,-2 2 1 16,1 0 0-16,-4-1 0 0,-1 1 0 0,0-2 1 16,0-1-1-16,-3-1 2 15,2-6-2-15,-2 3 1 0,2-1 1 16,-2-3-1-16,0 2-1 0,1-2 1 16,-1 3 0-16,3 1-1 0,-3 0 4 0,2-2-2 15,-2 3-3-15,-2-4 0 0,1-5 0 16,-5 3-2-16,0 0 2 0,0 4 0 15,0 9 2-15,0-5-2 0,0 0 1 16,-5-1 0-16,4 0 1 0,-2 2 0 16,3 1-2-16,0 4 2 0,0 3-1 0,0 3 1 15,0 3 0-15,0 2 0 0,0-1-1 16,-2 2 1-16,-1-6-2 0,-1 1 2 16,-1-2 3-16,-1-4-4 15,-3 1 4-15,0-1-3 0,-1-2-1 0,-4 4 2 16,0 0 0-16,-1 2 0 0,2 6-1 15,-7 7 2-15,2 0-1 0,-3 5 1 16,-1-3 0-16,-5 2 2 0,1-7-2 16,-1 1 1-16,-3-3-4 0,-2-4-1 15,1 0 4-15,-2-5-3 0,0-1 2 0,3-7-3 16,-2 1-10-16,8-15-14 0,4-4-59 16,10-6-238-16,-4-14-37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862-E2B5-417D-A3D8-E5FD53A6207D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50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862-E2B5-417D-A3D8-E5FD53A6207D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75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862-E2B5-417D-A3D8-E5FD53A6207D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33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862-E2B5-417D-A3D8-E5FD53A6207D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95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862-E2B5-417D-A3D8-E5FD53A6207D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9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862-E2B5-417D-A3D8-E5FD53A6207D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36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862-E2B5-417D-A3D8-E5FD53A6207D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39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862-E2B5-417D-A3D8-E5FD53A6207D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8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862-E2B5-417D-A3D8-E5FD53A6207D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02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862-E2B5-417D-A3D8-E5FD53A6207D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78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862-E2B5-417D-A3D8-E5FD53A6207D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40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DD862-E2B5-417D-A3D8-E5FD53A6207D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3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customXml" Target="../ink/ink56.xml"/><Relationship Id="rId18" Type="http://schemas.openxmlformats.org/officeDocument/2006/relationships/image" Target="../media/image104.emf"/><Relationship Id="rId3" Type="http://schemas.openxmlformats.org/officeDocument/2006/relationships/customXml" Target="../ink/ink51.xml"/><Relationship Id="rId21" Type="http://schemas.openxmlformats.org/officeDocument/2006/relationships/customXml" Target="../ink/ink60.xml"/><Relationship Id="rId7" Type="http://schemas.openxmlformats.org/officeDocument/2006/relationships/customXml" Target="../ink/ink53.xml"/><Relationship Id="rId12" Type="http://schemas.openxmlformats.org/officeDocument/2006/relationships/image" Target="../media/image82.emf"/><Relationship Id="rId17" Type="http://schemas.openxmlformats.org/officeDocument/2006/relationships/customXml" Target="../ink/ink58.xml"/><Relationship Id="rId2" Type="http://schemas.openxmlformats.org/officeDocument/2006/relationships/image" Target="../media/image55.png"/><Relationship Id="rId16" Type="http://schemas.openxmlformats.org/officeDocument/2006/relationships/image" Target="../media/image106.emf"/><Relationship Id="rId20" Type="http://schemas.openxmlformats.org/officeDocument/2006/relationships/image" Target="../media/image10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emf"/><Relationship Id="rId11" Type="http://schemas.openxmlformats.org/officeDocument/2006/relationships/customXml" Target="../ink/ink55.xml"/><Relationship Id="rId24" Type="http://schemas.openxmlformats.org/officeDocument/2006/relationships/image" Target="../media/image109.emf"/><Relationship Id="rId5" Type="http://schemas.openxmlformats.org/officeDocument/2006/relationships/customXml" Target="../ink/ink52.xml"/><Relationship Id="rId15" Type="http://schemas.openxmlformats.org/officeDocument/2006/relationships/customXml" Target="../ink/ink57.xml"/><Relationship Id="rId23" Type="http://schemas.openxmlformats.org/officeDocument/2006/relationships/customXml" Target="../ink/ink61.xml"/><Relationship Id="rId10" Type="http://schemas.openxmlformats.org/officeDocument/2006/relationships/image" Target="../media/image93.emf"/><Relationship Id="rId19" Type="http://schemas.openxmlformats.org/officeDocument/2006/relationships/customXml" Target="../ink/ink59.xml"/><Relationship Id="rId4" Type="http://schemas.openxmlformats.org/officeDocument/2006/relationships/image" Target="../media/image96.emf"/><Relationship Id="rId9" Type="http://schemas.openxmlformats.org/officeDocument/2006/relationships/customXml" Target="../ink/ink54.xml"/><Relationship Id="rId14" Type="http://schemas.openxmlformats.org/officeDocument/2006/relationships/image" Target="../media/image95.emf"/><Relationship Id="rId22" Type="http://schemas.openxmlformats.org/officeDocument/2006/relationships/image" Target="../media/image10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customXml" Target="../ink/ink67.xml"/><Relationship Id="rId18" Type="http://schemas.openxmlformats.org/officeDocument/2006/relationships/image" Target="../media/image114.emf"/><Relationship Id="rId3" Type="http://schemas.openxmlformats.org/officeDocument/2006/relationships/customXml" Target="../ink/ink62.xml"/><Relationship Id="rId21" Type="http://schemas.openxmlformats.org/officeDocument/2006/relationships/customXml" Target="../ink/ink71.xml"/><Relationship Id="rId7" Type="http://schemas.openxmlformats.org/officeDocument/2006/relationships/customXml" Target="../ink/ink64.xml"/><Relationship Id="rId12" Type="http://schemas.openxmlformats.org/officeDocument/2006/relationships/image" Target="../media/image91.emf"/><Relationship Id="rId17" Type="http://schemas.openxmlformats.org/officeDocument/2006/relationships/customXml" Target="../ink/ink69.xml"/><Relationship Id="rId2" Type="http://schemas.openxmlformats.org/officeDocument/2006/relationships/image" Target="../media/image55.png"/><Relationship Id="rId16" Type="http://schemas.openxmlformats.org/officeDocument/2006/relationships/image" Target="../media/image113.emf"/><Relationship Id="rId20" Type="http://schemas.openxmlformats.org/officeDocument/2006/relationships/image" Target="../media/image1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emf"/><Relationship Id="rId11" Type="http://schemas.openxmlformats.org/officeDocument/2006/relationships/customXml" Target="../ink/ink66.xml"/><Relationship Id="rId24" Type="http://schemas.openxmlformats.org/officeDocument/2006/relationships/image" Target="../media/image117.emf"/><Relationship Id="rId5" Type="http://schemas.openxmlformats.org/officeDocument/2006/relationships/customXml" Target="../ink/ink63.xml"/><Relationship Id="rId15" Type="http://schemas.openxmlformats.org/officeDocument/2006/relationships/customXml" Target="../ink/ink68.xml"/><Relationship Id="rId23" Type="http://schemas.openxmlformats.org/officeDocument/2006/relationships/customXml" Target="../ink/ink72.xml"/><Relationship Id="rId10" Type="http://schemas.openxmlformats.org/officeDocument/2006/relationships/image" Target="../media/image111.emf"/><Relationship Id="rId19" Type="http://schemas.openxmlformats.org/officeDocument/2006/relationships/customXml" Target="../ink/ink70.xml"/><Relationship Id="rId4" Type="http://schemas.openxmlformats.org/officeDocument/2006/relationships/image" Target="../media/image84.emf"/><Relationship Id="rId9" Type="http://schemas.openxmlformats.org/officeDocument/2006/relationships/customXml" Target="../ink/ink65.xml"/><Relationship Id="rId14" Type="http://schemas.openxmlformats.org/officeDocument/2006/relationships/image" Target="../media/image112.emf"/><Relationship Id="rId22" Type="http://schemas.openxmlformats.org/officeDocument/2006/relationships/image" Target="../media/image1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image" Target="../media/image51.png"/><Relationship Id="rId7" Type="http://schemas.openxmlformats.org/officeDocument/2006/relationships/customXml" Target="../ink/ink1.xml"/><Relationship Id="rId12" Type="http://schemas.openxmlformats.org/officeDocument/2006/relationships/image" Target="../media/image57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customXml" Target="../ink/ink3.xml"/><Relationship Id="rId5" Type="http://schemas.openxmlformats.org/officeDocument/2006/relationships/image" Target="../media/image53.png"/><Relationship Id="rId10" Type="http://schemas.openxmlformats.org/officeDocument/2006/relationships/image" Target="../media/image56.emf"/><Relationship Id="rId4" Type="http://schemas.openxmlformats.org/officeDocument/2006/relationships/image" Target="../media/image52.png"/><Relationship Id="rId9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63.emf"/><Relationship Id="rId2" Type="http://schemas.openxmlformats.org/officeDocument/2006/relationships/image" Target="../media/image55.png"/><Relationship Id="rId16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emf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customXml" Target="../ink/ink7.xml"/><Relationship Id="rId14" Type="http://schemas.openxmlformats.org/officeDocument/2006/relationships/image" Target="../media/image6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customXml" Target="../ink/ink16.xml"/><Relationship Id="rId18" Type="http://schemas.openxmlformats.org/officeDocument/2006/relationships/image" Target="../media/image73.emf"/><Relationship Id="rId26" Type="http://schemas.openxmlformats.org/officeDocument/2006/relationships/image" Target="../media/image77.emf"/><Relationship Id="rId3" Type="http://schemas.openxmlformats.org/officeDocument/2006/relationships/customXml" Target="../ink/ink11.xml"/><Relationship Id="rId21" Type="http://schemas.openxmlformats.org/officeDocument/2006/relationships/customXml" Target="../ink/ink20.xml"/><Relationship Id="rId34" Type="http://schemas.openxmlformats.org/officeDocument/2006/relationships/image" Target="../media/image81.emf"/><Relationship Id="rId7" Type="http://schemas.openxmlformats.org/officeDocument/2006/relationships/customXml" Target="../ink/ink13.xml"/><Relationship Id="rId12" Type="http://schemas.openxmlformats.org/officeDocument/2006/relationships/image" Target="../media/image70.emf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33" Type="http://schemas.openxmlformats.org/officeDocument/2006/relationships/customXml" Target="../ink/ink26.xml"/><Relationship Id="rId2" Type="http://schemas.openxmlformats.org/officeDocument/2006/relationships/image" Target="../media/image55.png"/><Relationship Id="rId16" Type="http://schemas.openxmlformats.org/officeDocument/2006/relationships/image" Target="../media/image72.emf"/><Relationship Id="rId20" Type="http://schemas.openxmlformats.org/officeDocument/2006/relationships/image" Target="../media/image74.emf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emf"/><Relationship Id="rId11" Type="http://schemas.openxmlformats.org/officeDocument/2006/relationships/customXml" Target="../ink/ink15.xml"/><Relationship Id="rId24" Type="http://schemas.openxmlformats.org/officeDocument/2006/relationships/image" Target="../media/image76.emf"/><Relationship Id="rId32" Type="http://schemas.openxmlformats.org/officeDocument/2006/relationships/image" Target="../media/image80.emf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78.emf"/><Relationship Id="rId10" Type="http://schemas.openxmlformats.org/officeDocument/2006/relationships/image" Target="../media/image69.emf"/><Relationship Id="rId19" Type="http://schemas.openxmlformats.org/officeDocument/2006/relationships/customXml" Target="../ink/ink19.xml"/><Relationship Id="rId31" Type="http://schemas.openxmlformats.org/officeDocument/2006/relationships/customXml" Target="../ink/ink25.xml"/><Relationship Id="rId4" Type="http://schemas.openxmlformats.org/officeDocument/2006/relationships/image" Target="../media/image66.emf"/><Relationship Id="rId9" Type="http://schemas.openxmlformats.org/officeDocument/2006/relationships/customXml" Target="../ink/ink14.xml"/><Relationship Id="rId14" Type="http://schemas.openxmlformats.org/officeDocument/2006/relationships/image" Target="../media/image71.emf"/><Relationship Id="rId22" Type="http://schemas.openxmlformats.org/officeDocument/2006/relationships/image" Target="../media/image75.emf"/><Relationship Id="rId27" Type="http://schemas.openxmlformats.org/officeDocument/2006/relationships/customXml" Target="../ink/ink23.xml"/><Relationship Id="rId30" Type="http://schemas.openxmlformats.org/officeDocument/2006/relationships/image" Target="../media/image7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customXml" Target="../ink/ink32.xml"/><Relationship Id="rId18" Type="http://schemas.openxmlformats.org/officeDocument/2006/relationships/image" Target="../media/image89.emf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12" Type="http://schemas.openxmlformats.org/officeDocument/2006/relationships/image" Target="../media/image86.emf"/><Relationship Id="rId17" Type="http://schemas.openxmlformats.org/officeDocument/2006/relationships/customXml" Target="../ink/ink34.xml"/><Relationship Id="rId2" Type="http://schemas.openxmlformats.org/officeDocument/2006/relationships/image" Target="../media/image55.png"/><Relationship Id="rId16" Type="http://schemas.openxmlformats.org/officeDocument/2006/relationships/image" Target="../media/image88.emf"/><Relationship Id="rId20" Type="http://schemas.openxmlformats.org/officeDocument/2006/relationships/image" Target="../media/image9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emf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10" Type="http://schemas.openxmlformats.org/officeDocument/2006/relationships/image" Target="../media/image85.emf"/><Relationship Id="rId19" Type="http://schemas.openxmlformats.org/officeDocument/2006/relationships/customXml" Target="../ink/ink35.xml"/><Relationship Id="rId4" Type="http://schemas.openxmlformats.org/officeDocument/2006/relationships/image" Target="../media/image82.emf"/><Relationship Id="rId9" Type="http://schemas.openxmlformats.org/officeDocument/2006/relationships/customXml" Target="../ink/ink30.xml"/><Relationship Id="rId14" Type="http://schemas.openxmlformats.org/officeDocument/2006/relationships/image" Target="../media/image8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customXml" Target="../ink/ink41.xml"/><Relationship Id="rId18" Type="http://schemas.openxmlformats.org/officeDocument/2006/relationships/image" Target="../media/image97.emf"/><Relationship Id="rId26" Type="http://schemas.openxmlformats.org/officeDocument/2006/relationships/image" Target="../media/image101.emf"/><Relationship Id="rId3" Type="http://schemas.openxmlformats.org/officeDocument/2006/relationships/customXml" Target="../ink/ink36.xml"/><Relationship Id="rId21" Type="http://schemas.openxmlformats.org/officeDocument/2006/relationships/customXml" Target="../ink/ink45.xml"/><Relationship Id="rId7" Type="http://schemas.openxmlformats.org/officeDocument/2006/relationships/customXml" Target="../ink/ink38.xml"/><Relationship Id="rId12" Type="http://schemas.openxmlformats.org/officeDocument/2006/relationships/image" Target="../media/image94.emf"/><Relationship Id="rId17" Type="http://schemas.openxmlformats.org/officeDocument/2006/relationships/customXml" Target="../ink/ink43.xml"/><Relationship Id="rId25" Type="http://schemas.openxmlformats.org/officeDocument/2006/relationships/customXml" Target="../ink/ink47.xml"/><Relationship Id="rId2" Type="http://schemas.openxmlformats.org/officeDocument/2006/relationships/image" Target="../media/image55.png"/><Relationship Id="rId16" Type="http://schemas.openxmlformats.org/officeDocument/2006/relationships/image" Target="../media/image96.emf"/><Relationship Id="rId20" Type="http://schemas.openxmlformats.org/officeDocument/2006/relationships/image" Target="../media/image98.emf"/><Relationship Id="rId29" Type="http://schemas.openxmlformats.org/officeDocument/2006/relationships/customXml" Target="../ink/ink4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emf"/><Relationship Id="rId11" Type="http://schemas.openxmlformats.org/officeDocument/2006/relationships/customXml" Target="../ink/ink40.xml"/><Relationship Id="rId24" Type="http://schemas.openxmlformats.org/officeDocument/2006/relationships/image" Target="../media/image100.emf"/><Relationship Id="rId32" Type="http://schemas.openxmlformats.org/officeDocument/2006/relationships/image" Target="../media/image104.emf"/><Relationship Id="rId5" Type="http://schemas.openxmlformats.org/officeDocument/2006/relationships/customXml" Target="../ink/ink37.xml"/><Relationship Id="rId15" Type="http://schemas.openxmlformats.org/officeDocument/2006/relationships/customXml" Target="../ink/ink42.xml"/><Relationship Id="rId23" Type="http://schemas.openxmlformats.org/officeDocument/2006/relationships/customXml" Target="../ink/ink46.xml"/><Relationship Id="rId28" Type="http://schemas.openxmlformats.org/officeDocument/2006/relationships/image" Target="../media/image102.emf"/><Relationship Id="rId10" Type="http://schemas.openxmlformats.org/officeDocument/2006/relationships/image" Target="../media/image93.emf"/><Relationship Id="rId19" Type="http://schemas.openxmlformats.org/officeDocument/2006/relationships/customXml" Target="../ink/ink44.xml"/><Relationship Id="rId31" Type="http://schemas.openxmlformats.org/officeDocument/2006/relationships/customXml" Target="../ink/ink50.xml"/><Relationship Id="rId4" Type="http://schemas.openxmlformats.org/officeDocument/2006/relationships/image" Target="../media/image91.emf"/><Relationship Id="rId9" Type="http://schemas.openxmlformats.org/officeDocument/2006/relationships/customXml" Target="../ink/ink39.xml"/><Relationship Id="rId14" Type="http://schemas.openxmlformats.org/officeDocument/2006/relationships/image" Target="../media/image95.emf"/><Relationship Id="rId22" Type="http://schemas.openxmlformats.org/officeDocument/2006/relationships/image" Target="../media/image99.emf"/><Relationship Id="rId27" Type="http://schemas.openxmlformats.org/officeDocument/2006/relationships/customXml" Target="../ink/ink48.xml"/><Relationship Id="rId30" Type="http://schemas.openxmlformats.org/officeDocument/2006/relationships/image" Target="../media/image10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95915" y="1122363"/>
            <a:ext cx="9972085" cy="1408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29676"/>
                </a:solidFill>
                <a:effectLst/>
                <a:uLnTx/>
                <a:uFillTx/>
                <a:latin typeface="Century Schoolbook" panose="02040604050505020304" pitchFamily="18" charset="0"/>
                <a:ea typeface="+mj-ea"/>
                <a:cs typeface="+mj-cs"/>
              </a:rPr>
              <a:t>Machine Learning </a:t>
            </a:r>
            <a:b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29676"/>
                </a:solidFill>
                <a:effectLst/>
                <a:uLnTx/>
                <a:uFillTx/>
                <a:latin typeface="Century Schoolbook" panose="02040604050505020304" pitchFamily="18" charset="0"/>
                <a:ea typeface="+mj-ea"/>
                <a:cs typeface="+mj-cs"/>
              </a:rPr>
            </a:b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29676"/>
                </a:solidFill>
                <a:effectLst/>
                <a:uLnTx/>
                <a:uFillTx/>
                <a:latin typeface="Century Schoolbook" panose="02040604050505020304" pitchFamily="18" charset="0"/>
                <a:ea typeface="+mj-ea"/>
                <a:cs typeface="+mj-cs"/>
              </a:rPr>
              <a:t>Foundations and Applications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srgbClr val="029676"/>
              </a:solidFill>
              <a:effectLst/>
              <a:uLnTx/>
              <a:uFillTx/>
              <a:latin typeface="Century Schoolbook" panose="02040604050505020304" pitchFamily="18" charset="0"/>
              <a:ea typeface="+mj-ea"/>
              <a:cs typeface="+mj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smtClean="0">
                <a:latin typeface="Century Schoolbook" panose="02040604050505020304" pitchFamily="18" charset="0"/>
              </a:rPr>
              <a:t>Jiaul Paik</a:t>
            </a:r>
            <a:endParaRPr lang="en-IN" sz="4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8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67" y="327060"/>
            <a:ext cx="10375437" cy="19727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1028335" y="4494160"/>
              <a:ext cx="659520" cy="331211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3215" y="4478319"/>
                <a:ext cx="686520" cy="363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/>
              <p14:cNvContentPartPr/>
              <p14:nvPr/>
            </p14:nvContentPartPr>
            <p14:xfrm>
              <a:off x="1216615" y="2397880"/>
              <a:ext cx="6407640" cy="10940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01495" y="2383480"/>
                <a:ext cx="6439680" cy="11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8" name="Ink 227"/>
              <p14:cNvContentPartPr/>
              <p14:nvPr/>
            </p14:nvContentPartPr>
            <p14:xfrm>
              <a:off x="6457135" y="622011"/>
              <a:ext cx="357120" cy="152280"/>
            </p14:xfrm>
          </p:contentPart>
        </mc:Choice>
        <mc:Fallback xmlns="">
          <p:pic>
            <p:nvPicPr>
              <p:cNvPr id="228" name="Ink 22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42375" y="604731"/>
                <a:ext cx="3844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2" name="Ink 241"/>
              <p14:cNvContentPartPr/>
              <p14:nvPr/>
            </p14:nvContentPartPr>
            <p14:xfrm>
              <a:off x="5789695" y="753411"/>
              <a:ext cx="843480" cy="874800"/>
            </p14:xfrm>
          </p:contentPart>
        </mc:Choice>
        <mc:Fallback xmlns="">
          <p:pic>
            <p:nvPicPr>
              <p:cNvPr id="242" name="Ink 24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67375" y="729291"/>
                <a:ext cx="88920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6" name="Ink 245"/>
              <p14:cNvContentPartPr/>
              <p14:nvPr/>
            </p14:nvContentPartPr>
            <p14:xfrm>
              <a:off x="5856655" y="1683291"/>
              <a:ext cx="798480" cy="882000"/>
            </p14:xfrm>
          </p:contentPart>
        </mc:Choice>
        <mc:Fallback xmlns="">
          <p:pic>
            <p:nvPicPr>
              <p:cNvPr id="246" name="Ink 24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36135" y="1663491"/>
                <a:ext cx="84168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7" name="Ink 246"/>
              <p14:cNvContentPartPr/>
              <p14:nvPr/>
            </p14:nvContentPartPr>
            <p14:xfrm>
              <a:off x="4629415" y="821091"/>
              <a:ext cx="603000" cy="675360"/>
            </p14:xfrm>
          </p:contentPart>
        </mc:Choice>
        <mc:Fallback xmlns="">
          <p:pic>
            <p:nvPicPr>
              <p:cNvPr id="247" name="Ink 24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05655" y="804171"/>
                <a:ext cx="650520" cy="71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4" name="Ink 33"/>
              <p14:cNvContentPartPr/>
              <p14:nvPr/>
            </p14:nvContentPartPr>
            <p14:xfrm>
              <a:off x="823855" y="2417680"/>
              <a:ext cx="7635600" cy="126972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8375" y="2414440"/>
                <a:ext cx="7665480" cy="12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5" name="Ink 34"/>
              <p14:cNvContentPartPr/>
              <p14:nvPr/>
            </p14:nvContentPartPr>
            <p14:xfrm>
              <a:off x="11831215" y="5683251"/>
              <a:ext cx="249120" cy="11847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825095" y="5667051"/>
                <a:ext cx="273240" cy="12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7" name="Ink 256"/>
              <p14:cNvContentPartPr/>
              <p14:nvPr/>
            </p14:nvContentPartPr>
            <p14:xfrm>
              <a:off x="6469015" y="3587320"/>
              <a:ext cx="2772720" cy="3011771"/>
            </p14:xfrm>
          </p:contentPart>
        </mc:Choice>
        <mc:Fallback xmlns="">
          <p:pic>
            <p:nvPicPr>
              <p:cNvPr id="257" name="Ink 25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44175" y="3572560"/>
                <a:ext cx="2814480" cy="3052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6" name="Ink 265"/>
              <p14:cNvContentPartPr/>
              <p14:nvPr/>
            </p14:nvContentPartPr>
            <p14:xfrm>
              <a:off x="863455" y="3689200"/>
              <a:ext cx="5457600" cy="2988720"/>
            </p14:xfrm>
          </p:contentPart>
        </mc:Choice>
        <mc:Fallback xmlns="">
          <p:pic>
            <p:nvPicPr>
              <p:cNvPr id="266" name="Ink 26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575" y="3673720"/>
                <a:ext cx="5486400" cy="30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6" name="Ink 65"/>
              <p14:cNvContentPartPr/>
              <p14:nvPr/>
            </p14:nvContentPartPr>
            <p14:xfrm>
              <a:off x="7214215" y="3388240"/>
              <a:ext cx="4767120" cy="3423611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01975" y="3373480"/>
                <a:ext cx="4804200" cy="34430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0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67" y="327060"/>
            <a:ext cx="10375437" cy="19727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8" name="Ink 227"/>
              <p14:cNvContentPartPr/>
              <p14:nvPr/>
            </p14:nvContentPartPr>
            <p14:xfrm>
              <a:off x="6457135" y="622011"/>
              <a:ext cx="357120" cy="152280"/>
            </p14:xfrm>
          </p:contentPart>
        </mc:Choice>
        <mc:Fallback xmlns="">
          <p:pic>
            <p:nvPicPr>
              <p:cNvPr id="228" name="Ink 22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2375" y="604731"/>
                <a:ext cx="3844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6" name="Ink 245"/>
              <p14:cNvContentPartPr/>
              <p14:nvPr/>
            </p14:nvContentPartPr>
            <p14:xfrm>
              <a:off x="5856655" y="1683291"/>
              <a:ext cx="798480" cy="882000"/>
            </p14:xfrm>
          </p:contentPart>
        </mc:Choice>
        <mc:Fallback xmlns="">
          <p:pic>
            <p:nvPicPr>
              <p:cNvPr id="246" name="Ink 24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36135" y="1663491"/>
                <a:ext cx="84168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/>
              <p14:cNvContentPartPr/>
              <p14:nvPr/>
            </p14:nvContentPartPr>
            <p14:xfrm>
              <a:off x="823855" y="2417680"/>
              <a:ext cx="7635600" cy="126972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8375" y="2414440"/>
                <a:ext cx="7665480" cy="12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1216615" y="602931"/>
              <a:ext cx="10465200" cy="4014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01495" y="588531"/>
                <a:ext cx="10497600" cy="40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/>
              <p14:cNvContentPartPr/>
              <p14:nvPr/>
            </p14:nvContentPartPr>
            <p14:xfrm>
              <a:off x="5975815" y="1754571"/>
              <a:ext cx="549720" cy="642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53495" y="1735491"/>
                <a:ext cx="595080" cy="6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/>
              <p14:cNvContentPartPr/>
              <p14:nvPr/>
            </p14:nvContentPartPr>
            <p14:xfrm>
              <a:off x="507055" y="4672371"/>
              <a:ext cx="11582280" cy="1188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2655" y="4655811"/>
                <a:ext cx="116020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0" name="Ink 49"/>
              <p14:cNvContentPartPr/>
              <p14:nvPr/>
            </p14:nvContentPartPr>
            <p14:xfrm>
              <a:off x="1601095" y="4855611"/>
              <a:ext cx="4792680" cy="146592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83455" y="4838691"/>
                <a:ext cx="4826520" cy="14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0" name="Ink 269"/>
              <p14:cNvContentPartPr/>
              <p14:nvPr/>
            </p14:nvContentPartPr>
            <p14:xfrm>
              <a:off x="9878935" y="4868211"/>
              <a:ext cx="1236240" cy="1839600"/>
            </p14:xfrm>
          </p:contentPart>
        </mc:Choice>
        <mc:Fallback xmlns="">
          <p:pic>
            <p:nvPicPr>
              <p:cNvPr id="270" name="Ink 26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66695" y="4853451"/>
                <a:ext cx="1264320" cy="18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7" name="Ink 276"/>
              <p14:cNvContentPartPr/>
              <p14:nvPr/>
            </p14:nvContentPartPr>
            <p14:xfrm>
              <a:off x="3586135" y="6325491"/>
              <a:ext cx="1410480" cy="33480"/>
            </p14:xfrm>
          </p:contentPart>
        </mc:Choice>
        <mc:Fallback xmlns="">
          <p:pic>
            <p:nvPicPr>
              <p:cNvPr id="277" name="Ink 27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72095" y="6309651"/>
                <a:ext cx="14410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1" name="Ink 280"/>
              <p14:cNvContentPartPr/>
              <p14:nvPr/>
            </p14:nvContentPartPr>
            <p14:xfrm>
              <a:off x="3543295" y="4979451"/>
              <a:ext cx="5627880" cy="1474920"/>
            </p14:xfrm>
          </p:contentPart>
        </mc:Choice>
        <mc:Fallback xmlns="">
          <p:pic>
            <p:nvPicPr>
              <p:cNvPr id="281" name="Ink 28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28895" y="4966128"/>
                <a:ext cx="5646240" cy="1505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3" name="Ink 282"/>
              <p14:cNvContentPartPr/>
              <p14:nvPr/>
            </p14:nvContentPartPr>
            <p14:xfrm>
              <a:off x="6714535" y="6073851"/>
              <a:ext cx="2479320" cy="45720"/>
            </p14:xfrm>
          </p:contentPart>
        </mc:Choice>
        <mc:Fallback xmlns="">
          <p:pic>
            <p:nvPicPr>
              <p:cNvPr id="283" name="Ink 28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00495" y="6058011"/>
                <a:ext cx="250884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6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/>
          <a:lstStyle/>
          <a:p>
            <a:r>
              <a:rPr lang="en-IN" dirty="0" smtClean="0"/>
              <a:t>Backpropagation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1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163941"/>
            <a:ext cx="10515600" cy="6617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Recap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871133" y="1309918"/>
            <a:ext cx="406400" cy="457200"/>
          </a:xfrm>
          <a:prstGeom prst="ellipse">
            <a:avLst/>
          </a:prstGeom>
          <a:solidFill>
            <a:srgbClr val="FFFF00"/>
          </a:solidFill>
          <a:ln w="26425" cap="flat" cmpd="sng" algn="ctr">
            <a:solidFill>
              <a:srgbClr val="79463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5" name="Oval 4"/>
          <p:cNvSpPr/>
          <p:nvPr/>
        </p:nvSpPr>
        <p:spPr>
          <a:xfrm>
            <a:off x="3361266" y="1309918"/>
            <a:ext cx="406400" cy="457200"/>
          </a:xfrm>
          <a:prstGeom prst="ellipse">
            <a:avLst/>
          </a:prstGeom>
          <a:solidFill>
            <a:srgbClr val="808DA0">
              <a:lumMod val="60000"/>
              <a:lumOff val="40000"/>
            </a:srgbClr>
          </a:solidFill>
          <a:ln w="26425" cap="flat" cmpd="sng" algn="ctr">
            <a:solidFill>
              <a:srgbClr val="79463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919133" y="1309918"/>
            <a:ext cx="406400" cy="457200"/>
          </a:xfrm>
          <a:prstGeom prst="ellipse">
            <a:avLst/>
          </a:prstGeom>
          <a:solidFill>
            <a:srgbClr val="808DA0">
              <a:lumMod val="40000"/>
              <a:lumOff val="60000"/>
            </a:srgbClr>
          </a:solidFill>
          <a:ln w="26425" cap="flat" cmpd="sng" algn="ctr">
            <a:solidFill>
              <a:srgbClr val="79463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544733" y="1309918"/>
            <a:ext cx="406400" cy="457200"/>
          </a:xfrm>
          <a:prstGeom prst="ellipse">
            <a:avLst/>
          </a:prstGeom>
          <a:solidFill>
            <a:srgbClr val="00B050"/>
          </a:solidFill>
          <a:ln w="26425" cap="flat" cmpd="sng" algn="ctr">
            <a:solidFill>
              <a:srgbClr val="79463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951134" y="1459343"/>
            <a:ext cx="745067" cy="1"/>
          </a:xfrm>
          <a:prstGeom prst="straightConnector1">
            <a:avLst/>
          </a:prstGeom>
          <a:noFill/>
          <a:ln w="26425" cap="flat" cmpd="sng" algn="ctr">
            <a:solidFill>
              <a:srgbClr val="292934"/>
            </a:solidFill>
            <a:prstDash val="soli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>
          <a:xfrm>
            <a:off x="5325533" y="1459342"/>
            <a:ext cx="1219200" cy="0"/>
          </a:xfrm>
          <a:prstGeom prst="straightConnector1">
            <a:avLst/>
          </a:prstGeom>
          <a:noFill/>
          <a:ln w="26425" cap="flat" cmpd="sng" algn="ctr">
            <a:solidFill>
              <a:srgbClr val="292934"/>
            </a:solidFill>
            <a:prstDash val="soli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>
            <a:off x="3767667" y="1459342"/>
            <a:ext cx="1151467" cy="0"/>
          </a:xfrm>
          <a:prstGeom prst="straightConnector1">
            <a:avLst/>
          </a:prstGeom>
          <a:noFill/>
          <a:ln w="26425" cap="flat" cmpd="sng" algn="ctr">
            <a:solidFill>
              <a:srgbClr val="292934"/>
            </a:solidFill>
            <a:prstDash val="soli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>
            <a:off x="2277534" y="1459342"/>
            <a:ext cx="1083733" cy="0"/>
          </a:xfrm>
          <a:prstGeom prst="straightConnector1">
            <a:avLst/>
          </a:prstGeom>
          <a:noFill/>
          <a:ln w="26425" cap="flat" cmpd="sng" algn="ctr">
            <a:solidFill>
              <a:srgbClr val="292934"/>
            </a:solidFill>
            <a:prstDash val="soli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23819" y="1078342"/>
                <a:ext cx="513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819" y="1078342"/>
                <a:ext cx="513026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47819" y="1078342"/>
                <a:ext cx="51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819" y="1078342"/>
                <a:ext cx="518347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37701" y="1078342"/>
                <a:ext cx="51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701" y="1078342"/>
                <a:ext cx="518347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76505" y="925942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505" y="925942"/>
                <a:ext cx="46852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66917" y="928919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917" y="928919"/>
                <a:ext cx="4738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88813" y="928919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813" y="928919"/>
                <a:ext cx="4738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31667" y="1242410"/>
                <a:ext cx="1424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  (output)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667" y="1242410"/>
                <a:ext cx="1424814" cy="369332"/>
              </a:xfrm>
              <a:prstGeom prst="rect">
                <a:avLst/>
              </a:prstGeom>
              <a:blipFill>
                <a:blip r:embed="rId8"/>
                <a:stretch>
                  <a:fillRect t="-10000" r="-386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06133" y="1837367"/>
                <a:ext cx="14659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solidFill>
                            <a:srgbClr val="292934"/>
                          </a:solidFill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400">
                          <a:solidFill>
                            <a:srgbClr val="292934"/>
                          </a:solidFill>
                          <a:latin typeface="Cambria Math"/>
                        </a:rPr>
                        <m:t>x</m:t>
                      </m:r>
                      <m:r>
                        <a:rPr lang="en-US" sz="1400">
                          <a:solidFill>
                            <a:srgbClr val="292934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33" y="1837367"/>
                <a:ext cx="146597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501626" y="2221343"/>
                <a:ext cx="10488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626" y="2221343"/>
                <a:ext cx="1048877" cy="307777"/>
              </a:xfrm>
              <a:prstGeom prst="rect">
                <a:avLst/>
              </a:prstGeom>
              <a:blipFill>
                <a:blip r:embed="rId10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58733" y="1840344"/>
                <a:ext cx="1730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solidFill>
                            <a:srgbClr val="292934"/>
                          </a:solidFill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f</m:t>
                          </m:r>
                          <m: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solidFill>
                            <a:srgbClr val="292934"/>
                          </a:solidFill>
                          <a:latin typeface="Cambria Math"/>
                        </a:rPr>
                        <m:t>)+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733" y="1840344"/>
                <a:ext cx="1730410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58733" y="2221344"/>
                <a:ext cx="10572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733" y="2221344"/>
                <a:ext cx="1057212" cy="307777"/>
              </a:xfrm>
              <a:prstGeom prst="rect">
                <a:avLst/>
              </a:prstGeom>
              <a:blipFill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503339" y="1840344"/>
                <a:ext cx="17836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>
                          <a:solidFill>
                            <a:srgbClr val="292934"/>
                          </a:solidFill>
                          <a:latin typeface="Cambria Math"/>
                        </a:rPr>
                        <m:t>∗</m:t>
                      </m:r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1400">
                          <a:solidFill>
                            <a:srgbClr val="292934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339" y="1840344"/>
                <a:ext cx="1783630" cy="307777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529581" y="2209821"/>
                <a:ext cx="10572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581" y="2209821"/>
                <a:ext cx="1057212" cy="307777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820333" y="2602342"/>
                <a:ext cx="4231158" cy="439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292934"/>
                    </a:solidFill>
                    <a:latin typeface="Arial"/>
                  </a:rPr>
                  <a:t>Error/performance function: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292934"/>
                        </a:solidFill>
                        <a:latin typeface="Cambria Math"/>
                      </a:rPr>
                      <m:t>𝐸</m:t>
                    </m:r>
                    <m:r>
                      <a:rPr lang="en-US" sz="1600" i="1">
                        <a:solidFill>
                          <a:srgbClr val="292934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29293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292934"/>
                                    </a:solidFill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292934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333" y="2602342"/>
                <a:ext cx="4231158" cy="439992"/>
              </a:xfrm>
              <a:prstGeom prst="rect">
                <a:avLst/>
              </a:prstGeom>
              <a:blipFill>
                <a:blip r:embed="rId15"/>
                <a:stretch>
                  <a:fillRect l="-865" b="-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828800" y="3135742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92934"/>
                </a:solidFill>
                <a:latin typeface="Arial"/>
              </a:rPr>
              <a:t>gradients: the common parts</a:t>
            </a:r>
            <a:r>
              <a:rPr lang="en-US" dirty="0">
                <a:solidFill>
                  <a:srgbClr val="292934"/>
                </a:solidFill>
                <a:latin typeface="Arial"/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71133" y="3745342"/>
            <a:ext cx="3454400" cy="1295400"/>
          </a:xfrm>
          <a:prstGeom prst="rect">
            <a:avLst/>
          </a:prstGeom>
          <a:solidFill>
            <a:srgbClr val="FFFFFF"/>
          </a:solidFill>
          <a:ln w="26425" cap="flat" cmpd="sng" algn="ctr">
            <a:solidFill>
              <a:srgbClr val="93A2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905001" y="3897741"/>
                <a:ext cx="778931" cy="533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=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3897741"/>
                <a:ext cx="778931" cy="533672"/>
              </a:xfrm>
              <a:prstGeom prst="rect">
                <a:avLst/>
              </a:prstGeom>
              <a:blipFill>
                <a:blip r:embed="rId16"/>
                <a:stretch>
                  <a:fillRect r="-6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473600" y="3897743"/>
                <a:ext cx="565155" cy="531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𝑬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B05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600" y="3897743"/>
                <a:ext cx="565155" cy="5310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786504" y="3970965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04" y="3970965"/>
                <a:ext cx="41389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48001" y="3897743"/>
                <a:ext cx="565155" cy="531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B05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1" y="3897743"/>
                <a:ext cx="565155" cy="5310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396104" y="3970965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104" y="3970965"/>
                <a:ext cx="41389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10842" y="3897742"/>
                <a:ext cx="580159" cy="533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842" y="3897742"/>
                <a:ext cx="580159" cy="53367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905001" y="4506380"/>
                <a:ext cx="778931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=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4506380"/>
                <a:ext cx="778931" cy="532390"/>
              </a:xfrm>
              <a:prstGeom prst="rect">
                <a:avLst/>
              </a:prstGeom>
              <a:blipFill>
                <a:blip r:embed="rId22"/>
                <a:stretch>
                  <a:fillRect r="-6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502092" y="4532863"/>
                <a:ext cx="565155" cy="531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𝑬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B05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092" y="4532863"/>
                <a:ext cx="565155" cy="53104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76225" y="4506381"/>
                <a:ext cx="565155" cy="531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B05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225" y="4506381"/>
                <a:ext cx="565155" cy="531043"/>
              </a:xfrm>
              <a:prstGeom prst="rect">
                <a:avLst/>
              </a:prstGeom>
              <a:blipFill>
                <a:blip r:embed="rId19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243704" y="4557971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704" y="4557971"/>
                <a:ext cx="41389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993098" y="4506380"/>
                <a:ext cx="554832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098" y="4506380"/>
                <a:ext cx="554832" cy="53239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267200" y="4557971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557971"/>
                <a:ext cx="41389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49042" y="4507342"/>
                <a:ext cx="580159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042" y="4507342"/>
                <a:ext cx="580159" cy="53239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726267" y="4557971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267" y="4557971"/>
                <a:ext cx="413896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05200" y="4508352"/>
                <a:ext cx="554832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508352"/>
                <a:ext cx="554832" cy="53239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777104" y="4560948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104" y="4560948"/>
                <a:ext cx="413896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5737700" y="3745342"/>
            <a:ext cx="4549300" cy="1295400"/>
          </a:xfrm>
          <a:prstGeom prst="rect">
            <a:avLst/>
          </a:prstGeom>
          <a:solidFill>
            <a:srgbClr val="FFFFFF"/>
          </a:solidFill>
          <a:ln w="26425" cap="flat" cmpd="sng" algn="ctr">
            <a:solidFill>
              <a:srgbClr val="93A2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718465" y="3875196"/>
                <a:ext cx="778931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=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65" y="3875196"/>
                <a:ext cx="778931" cy="532390"/>
              </a:xfrm>
              <a:prstGeom prst="rect">
                <a:avLst/>
              </a:prstGeom>
              <a:blipFill>
                <a:blip r:embed="rId31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15556" y="3901679"/>
                <a:ext cx="565155" cy="531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70C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56" y="3901679"/>
                <a:ext cx="565155" cy="531043"/>
              </a:xfrm>
              <a:prstGeom prst="rect">
                <a:avLst/>
              </a:prstGeom>
              <a:blipFill>
                <a:blip r:embed="rId32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789689" y="3875197"/>
                <a:ext cx="565155" cy="531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70C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689" y="3875197"/>
                <a:ext cx="565155" cy="53104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053704" y="3926787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704" y="3926787"/>
                <a:ext cx="413896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806563" y="3875197"/>
                <a:ext cx="565155" cy="530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70C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563" y="3875197"/>
                <a:ext cx="565155" cy="53001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080664" y="3926787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664" y="3926787"/>
                <a:ext cx="41389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262506" y="3876158"/>
                <a:ext cx="580159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506" y="3876158"/>
                <a:ext cx="580159" cy="53239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718465" y="4508352"/>
                <a:ext cx="778931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= 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65" y="4508352"/>
                <a:ext cx="778931" cy="532390"/>
              </a:xfrm>
              <a:prstGeom prst="rect">
                <a:avLst/>
              </a:prstGeom>
              <a:blipFill>
                <a:blip r:embed="rId3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539731" y="3926787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731" y="3926787"/>
                <a:ext cx="413896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18665" y="3877169"/>
                <a:ext cx="565155" cy="530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70C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665" y="3877169"/>
                <a:ext cx="565155" cy="530017"/>
              </a:xfrm>
              <a:prstGeom prst="rect">
                <a:avLst/>
              </a:prstGeom>
              <a:blipFill>
                <a:blip r:embed="rId40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590568" y="3929764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568" y="3929764"/>
                <a:ext cx="413896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328065" y="4511279"/>
                <a:ext cx="565155" cy="531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70C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065" y="4511279"/>
                <a:ext cx="565155" cy="531043"/>
              </a:xfrm>
              <a:prstGeom prst="rect">
                <a:avLst/>
              </a:prstGeom>
              <a:blipFill>
                <a:blip r:embed="rId32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802198" y="4484797"/>
                <a:ext cx="565155" cy="531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70C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98" y="4484797"/>
                <a:ext cx="565155" cy="53104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053704" y="4536387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704" y="4536387"/>
                <a:ext cx="413896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819072" y="4484797"/>
                <a:ext cx="565155" cy="530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70C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072" y="4484797"/>
                <a:ext cx="565155" cy="53001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123968" y="4536387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968" y="4536387"/>
                <a:ext cx="41389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8338705" y="4485758"/>
                <a:ext cx="554832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705" y="4485758"/>
                <a:ext cx="554832" cy="53239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52240" y="4536387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40" y="4536387"/>
                <a:ext cx="413896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331174" y="4486769"/>
                <a:ext cx="565155" cy="530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70C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174" y="4486769"/>
                <a:ext cx="565155" cy="530017"/>
              </a:xfrm>
              <a:prstGeom prst="rect">
                <a:avLst/>
              </a:prstGeom>
              <a:blipFill>
                <a:blip r:embed="rId40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603077" y="4539364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077" y="4539364"/>
                <a:ext cx="413896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8682695" y="4536387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695" y="4536387"/>
                <a:ext cx="413896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897432" y="4485758"/>
                <a:ext cx="554832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432" y="4485758"/>
                <a:ext cx="554832" cy="53239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223664" y="4536387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664" y="4536387"/>
                <a:ext cx="413896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478242" y="4485758"/>
                <a:ext cx="580159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242" y="4485758"/>
                <a:ext cx="580159" cy="53239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855456" y="5300502"/>
                <a:ext cx="7041977" cy="730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292934"/>
                    </a:solidFill>
                    <a:latin typeface="Arial"/>
                  </a:rPr>
                  <a:t>Which gradient you want to compute first?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>
                    <a:solidFill>
                      <a:srgbClr val="292934"/>
                    </a:solidFill>
                    <a:latin typeface="Arial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>
                    <a:solidFill>
                      <a:srgbClr val="292934"/>
                    </a:solidFill>
                    <a:latin typeface="Arial"/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>
                    <a:solidFill>
                      <a:srgbClr val="292934"/>
                    </a:solidFill>
                    <a:latin typeface="Arial"/>
                  </a:rPr>
                  <a:t>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292934"/>
                    </a:solidFill>
                    <a:latin typeface="Arial"/>
                  </a:rPr>
                  <a:t>Why?   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456" y="5300502"/>
                <a:ext cx="7041977" cy="730841"/>
              </a:xfrm>
              <a:prstGeom prst="rect">
                <a:avLst/>
              </a:prstGeom>
              <a:blipFill>
                <a:blip r:embed="rId50"/>
                <a:stretch>
                  <a:fillRect l="-346" b="-109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8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6055" y="2563380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Backpropagation on Bigger Network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0672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20727" y="833535"/>
            <a:ext cx="389009" cy="431063"/>
          </a:xfrm>
          <a:prstGeom prst="ellips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2120727" y="1812786"/>
            <a:ext cx="389009" cy="424578"/>
          </a:xfrm>
          <a:prstGeom prst="ellips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3557178" y="833535"/>
            <a:ext cx="389009" cy="431063"/>
          </a:xfrm>
          <a:prstGeom prst="ellips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3557178" y="1812786"/>
            <a:ext cx="389009" cy="424578"/>
          </a:xfrm>
          <a:prstGeom prst="ellips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>
          <a:xfrm>
            <a:off x="2509736" y="1049067"/>
            <a:ext cx="1047442" cy="0"/>
          </a:xfrm>
          <a:prstGeom prst="straightConnector1">
            <a:avLst/>
          </a:prstGeom>
          <a:ln w="444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1"/>
          </p:cNvCxnSpPr>
          <p:nvPr/>
        </p:nvCxnSpPr>
        <p:spPr>
          <a:xfrm>
            <a:off x="2509736" y="1049067"/>
            <a:ext cx="1104411" cy="825897"/>
          </a:xfrm>
          <a:prstGeom prst="straightConnector1">
            <a:avLst/>
          </a:prstGeom>
          <a:ln w="444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7" idx="2"/>
          </p:cNvCxnSpPr>
          <p:nvPr/>
        </p:nvCxnSpPr>
        <p:spPr>
          <a:xfrm>
            <a:off x="2509736" y="2025075"/>
            <a:ext cx="1047442" cy="0"/>
          </a:xfrm>
          <a:prstGeom prst="straightConnector1">
            <a:avLst/>
          </a:prstGeom>
          <a:ln w="444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3"/>
          </p:cNvCxnSpPr>
          <p:nvPr/>
        </p:nvCxnSpPr>
        <p:spPr>
          <a:xfrm flipV="1">
            <a:off x="2509736" y="1201470"/>
            <a:ext cx="1104411" cy="823605"/>
          </a:xfrm>
          <a:prstGeom prst="straightConnector1">
            <a:avLst/>
          </a:prstGeom>
          <a:ln w="444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993629" y="833535"/>
            <a:ext cx="389009" cy="431063"/>
          </a:xfrm>
          <a:prstGeom prst="ellips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4993629" y="1812786"/>
            <a:ext cx="389009" cy="424578"/>
          </a:xfrm>
          <a:prstGeom prst="ellips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19" name="Straight Arrow Connector 18"/>
          <p:cNvCxnSpPr>
            <a:endCxn id="17" idx="2"/>
          </p:cNvCxnSpPr>
          <p:nvPr/>
        </p:nvCxnSpPr>
        <p:spPr>
          <a:xfrm>
            <a:off x="3946187" y="1049067"/>
            <a:ext cx="1047442" cy="0"/>
          </a:xfrm>
          <a:prstGeom prst="straightConnector1">
            <a:avLst/>
          </a:prstGeom>
          <a:ln w="444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3946187" y="1049067"/>
            <a:ext cx="1104411" cy="825897"/>
          </a:xfrm>
          <a:prstGeom prst="straightConnector1">
            <a:avLst/>
          </a:prstGeom>
          <a:ln w="444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8" idx="2"/>
          </p:cNvCxnSpPr>
          <p:nvPr/>
        </p:nvCxnSpPr>
        <p:spPr>
          <a:xfrm>
            <a:off x="3946187" y="2025075"/>
            <a:ext cx="1047442" cy="0"/>
          </a:xfrm>
          <a:prstGeom prst="straightConnector1">
            <a:avLst/>
          </a:prstGeom>
          <a:ln w="444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3"/>
          </p:cNvCxnSpPr>
          <p:nvPr/>
        </p:nvCxnSpPr>
        <p:spPr>
          <a:xfrm flipV="1">
            <a:off x="3946187" y="1201470"/>
            <a:ext cx="1104411" cy="823605"/>
          </a:xfrm>
          <a:prstGeom prst="straightConnector1">
            <a:avLst/>
          </a:prstGeom>
          <a:ln w="444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444993" y="833535"/>
            <a:ext cx="389009" cy="431063"/>
          </a:xfrm>
          <a:prstGeom prst="ellips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6444993" y="1812786"/>
            <a:ext cx="389009" cy="424578"/>
          </a:xfrm>
          <a:prstGeom prst="ellips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25" name="Straight Arrow Connector 24"/>
          <p:cNvCxnSpPr>
            <a:endCxn id="23" idx="2"/>
          </p:cNvCxnSpPr>
          <p:nvPr/>
        </p:nvCxnSpPr>
        <p:spPr>
          <a:xfrm>
            <a:off x="5397551" y="1049067"/>
            <a:ext cx="1047442" cy="0"/>
          </a:xfrm>
          <a:prstGeom prst="straightConnector1">
            <a:avLst/>
          </a:prstGeom>
          <a:ln w="444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4" idx="1"/>
          </p:cNvCxnSpPr>
          <p:nvPr/>
        </p:nvCxnSpPr>
        <p:spPr>
          <a:xfrm>
            <a:off x="5397551" y="1049067"/>
            <a:ext cx="1104411" cy="825897"/>
          </a:xfrm>
          <a:prstGeom prst="straightConnector1">
            <a:avLst/>
          </a:prstGeom>
          <a:ln w="444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2"/>
          </p:cNvCxnSpPr>
          <p:nvPr/>
        </p:nvCxnSpPr>
        <p:spPr>
          <a:xfrm>
            <a:off x="5397551" y="2025075"/>
            <a:ext cx="1047442" cy="0"/>
          </a:xfrm>
          <a:prstGeom prst="straightConnector1">
            <a:avLst/>
          </a:prstGeom>
          <a:ln w="444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3" idx="3"/>
          </p:cNvCxnSpPr>
          <p:nvPr/>
        </p:nvCxnSpPr>
        <p:spPr>
          <a:xfrm flipV="1">
            <a:off x="5397551" y="1201470"/>
            <a:ext cx="1104411" cy="823605"/>
          </a:xfrm>
          <a:prstGeom prst="straightConnector1">
            <a:avLst/>
          </a:prstGeom>
          <a:ln w="444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896357" y="833535"/>
            <a:ext cx="389009" cy="431063"/>
          </a:xfrm>
          <a:prstGeom prst="ellips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7896357" y="1812786"/>
            <a:ext cx="389009" cy="424578"/>
          </a:xfrm>
          <a:prstGeom prst="ellips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6848915" y="1049067"/>
            <a:ext cx="1047442" cy="0"/>
          </a:xfrm>
          <a:prstGeom prst="straightConnector1">
            <a:avLst/>
          </a:prstGeom>
          <a:ln w="444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1"/>
          </p:cNvCxnSpPr>
          <p:nvPr/>
        </p:nvCxnSpPr>
        <p:spPr>
          <a:xfrm>
            <a:off x="6848915" y="1049067"/>
            <a:ext cx="1104411" cy="825897"/>
          </a:xfrm>
          <a:prstGeom prst="straightConnector1">
            <a:avLst/>
          </a:prstGeom>
          <a:ln w="444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2"/>
          </p:cNvCxnSpPr>
          <p:nvPr/>
        </p:nvCxnSpPr>
        <p:spPr>
          <a:xfrm>
            <a:off x="6848915" y="2025075"/>
            <a:ext cx="1047442" cy="0"/>
          </a:xfrm>
          <a:prstGeom prst="straightConnector1">
            <a:avLst/>
          </a:prstGeom>
          <a:ln w="444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3"/>
          </p:cNvCxnSpPr>
          <p:nvPr/>
        </p:nvCxnSpPr>
        <p:spPr>
          <a:xfrm flipV="1">
            <a:off x="6848915" y="1201470"/>
            <a:ext cx="1104411" cy="823605"/>
          </a:xfrm>
          <a:prstGeom prst="straightConnector1">
            <a:avLst/>
          </a:prstGeom>
          <a:ln w="444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377561" y="1282529"/>
            <a:ext cx="389009" cy="431063"/>
          </a:xfrm>
          <a:prstGeom prst="ellips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Arrow Connector 36"/>
          <p:cNvCxnSpPr>
            <a:stCxn id="29" idx="6"/>
          </p:cNvCxnSpPr>
          <p:nvPr/>
        </p:nvCxnSpPr>
        <p:spPr>
          <a:xfrm>
            <a:off x="8285366" y="1049067"/>
            <a:ext cx="1149164" cy="364109"/>
          </a:xfrm>
          <a:prstGeom prst="straightConnector1">
            <a:avLst/>
          </a:prstGeom>
          <a:ln w="444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6"/>
            <a:endCxn id="35" idx="3"/>
          </p:cNvCxnSpPr>
          <p:nvPr/>
        </p:nvCxnSpPr>
        <p:spPr>
          <a:xfrm flipV="1">
            <a:off x="8285366" y="1650464"/>
            <a:ext cx="1149164" cy="374611"/>
          </a:xfrm>
          <a:prstGeom prst="straightConnector1">
            <a:avLst/>
          </a:prstGeom>
          <a:ln w="444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4" idx="2"/>
          </p:cNvCxnSpPr>
          <p:nvPr/>
        </p:nvCxnSpPr>
        <p:spPr>
          <a:xfrm>
            <a:off x="1614791" y="1049066"/>
            <a:ext cx="505936" cy="1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595239" y="2025075"/>
            <a:ext cx="505936" cy="1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71131" y="833535"/>
                <a:ext cx="512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31" y="833535"/>
                <a:ext cx="512704" cy="400110"/>
              </a:xfrm>
              <a:prstGeom prst="rect">
                <a:avLst/>
              </a:prstGeom>
              <a:blipFill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77503" y="1812786"/>
                <a:ext cx="512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503" y="1812786"/>
                <a:ext cx="512704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2120727" y="217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57178" y="224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93629" y="224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88654" y="2075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40018" y="196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428271" y="209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3303" y="203018"/>
            <a:ext cx="143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Layer no ----&gt;</a:t>
            </a:r>
            <a:endParaRPr lang="en-IN" b="1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766570" y="1498060"/>
            <a:ext cx="729575" cy="0"/>
          </a:xfrm>
          <a:prstGeom prst="straightConnector1">
            <a:avLst/>
          </a:prstGeom>
          <a:ln w="444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545644" y="130366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Z  (output)</a:t>
            </a:r>
            <a:endParaRPr lang="en-IN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23303" y="2768210"/>
                <a:ext cx="3735959" cy="351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I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I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IN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input to </a:t>
                </a:r>
                <a:r>
                  <a:rPr lang="en-IN" b="1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i-th</a:t>
                </a:r>
                <a:r>
                  <a:rPr lang="en-IN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neuron of </a:t>
                </a:r>
                <a:r>
                  <a:rPr lang="en-IN" b="1" i="1" dirty="0" smtClean="0">
                    <a:solidFill>
                      <a:schemeClr val="accent2">
                        <a:lumMod val="50000"/>
                      </a:schemeClr>
                    </a:solidFill>
                    <a:latin typeface="Book Antiqua" panose="02040602050305030304" pitchFamily="18" charset="0"/>
                  </a:rPr>
                  <a:t>l</a:t>
                </a:r>
                <a:r>
                  <a:rPr lang="en-IN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-</a:t>
                </a:r>
                <a:r>
                  <a:rPr lang="en-IN" b="1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IN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layer</a:t>
                </a:r>
                <a:endParaRPr lang="en-IN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03" y="2768210"/>
                <a:ext cx="3735959" cy="351443"/>
              </a:xfrm>
              <a:prstGeom prst="rect">
                <a:avLst/>
              </a:prstGeom>
              <a:blipFill>
                <a:blip r:embed="rId4"/>
                <a:stretch>
                  <a:fillRect l="-2284" t="-5172" r="-3100" b="-379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825758" y="2783984"/>
                <a:ext cx="4481933" cy="351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I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I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I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I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𝒇𝒓𝒐𝒎</m:t>
                      </m:r>
                      <m:r>
                        <m:rPr>
                          <m:nor/>
                        </m:rPr>
                        <a:rPr lang="en-IN" b="1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en-IN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IN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m:t>th</m:t>
                      </m:r>
                      <m:r>
                        <m:rPr>
                          <m:nor/>
                        </m:rPr>
                        <a:rPr lang="en-IN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IN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m:t>neuron</m:t>
                      </m:r>
                      <m:r>
                        <m:rPr>
                          <m:nor/>
                        </m:rPr>
                        <a:rPr lang="en-IN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IN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IN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IN" b="1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ook Antiqua" panose="0204060205030503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IN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m:t>th</m:t>
                      </m:r>
                      <m:r>
                        <m:rPr>
                          <m:nor/>
                        </m:rPr>
                        <a:rPr lang="en-IN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IN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m:t>layer</m:t>
                      </m:r>
                    </m:oMath>
                  </m:oMathPara>
                </a14:m>
                <a:endParaRPr lang="en-IN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758" y="2783984"/>
                <a:ext cx="4481933" cy="351443"/>
              </a:xfrm>
              <a:prstGeom prst="rect">
                <a:avLst/>
              </a:prstGeom>
              <a:blipFill>
                <a:blip r:embed="rId5"/>
                <a:stretch>
                  <a:fillRect l="-816" t="-3509" r="-1361" b="-245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9586067" y="2599317"/>
                <a:ext cx="2311146" cy="720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I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I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IN" b="1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IN" b="1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I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I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IN" b="1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n-IN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 is activation function</a:t>
                </a:r>
                <a:endPara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067" y="2599317"/>
                <a:ext cx="2311146" cy="720775"/>
              </a:xfrm>
              <a:prstGeom prst="rect">
                <a:avLst/>
              </a:prstGeom>
              <a:blipFill>
                <a:blip r:embed="rId6"/>
                <a:stretch>
                  <a:fillRect l="-2375" r="-1319" b="-11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8" name="Ink 67"/>
              <p14:cNvContentPartPr/>
              <p14:nvPr/>
            </p14:nvContentPartPr>
            <p14:xfrm>
              <a:off x="2044975" y="1394571"/>
              <a:ext cx="1928160" cy="3852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0215" y="1380531"/>
                <a:ext cx="19576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1" name="Ink 90"/>
              <p14:cNvContentPartPr/>
              <p14:nvPr/>
            </p14:nvContentPartPr>
            <p14:xfrm>
              <a:off x="1125895" y="3344691"/>
              <a:ext cx="9734760" cy="273888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8255" y="3331011"/>
                <a:ext cx="9756720" cy="27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2" name="Ink 121"/>
              <p14:cNvContentPartPr/>
              <p14:nvPr/>
            </p14:nvContentPartPr>
            <p14:xfrm>
              <a:off x="1089895" y="3793971"/>
              <a:ext cx="772560" cy="136908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77655" y="3779931"/>
                <a:ext cx="801720" cy="139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9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67" y="327060"/>
            <a:ext cx="10375437" cy="19727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36"/>
              <p14:cNvContentPartPr/>
              <p14:nvPr/>
            </p14:nvContentPartPr>
            <p14:xfrm>
              <a:off x="12977095" y="2253531"/>
              <a:ext cx="360" cy="3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66655" y="2243091"/>
                <a:ext cx="21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1" name="Ink 40"/>
              <p14:cNvContentPartPr/>
              <p14:nvPr/>
            </p14:nvContentPartPr>
            <p14:xfrm>
              <a:off x="4919215" y="788331"/>
              <a:ext cx="209880" cy="9216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5535" y="771411"/>
                <a:ext cx="2397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3" name="Ink 52"/>
              <p14:cNvContentPartPr/>
              <p14:nvPr/>
            </p14:nvContentPartPr>
            <p14:xfrm>
              <a:off x="1160455" y="2483931"/>
              <a:ext cx="8081640" cy="114732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4255" y="2466651"/>
                <a:ext cx="8114040" cy="11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8" name="Ink 67"/>
              <p14:cNvContentPartPr/>
              <p14:nvPr/>
            </p14:nvContentPartPr>
            <p14:xfrm>
              <a:off x="5191735" y="2945811"/>
              <a:ext cx="706680" cy="107100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74815" y="2928531"/>
                <a:ext cx="739080" cy="11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9" name="Ink 88"/>
              <p14:cNvContentPartPr/>
              <p14:nvPr/>
            </p14:nvContentPartPr>
            <p14:xfrm>
              <a:off x="1237855" y="4030491"/>
              <a:ext cx="3515400" cy="100440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20575" y="4016091"/>
                <a:ext cx="3549240" cy="10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5" name="Ink 94"/>
              <p14:cNvContentPartPr/>
              <p14:nvPr/>
            </p14:nvContentPartPr>
            <p14:xfrm>
              <a:off x="4802935" y="4030851"/>
              <a:ext cx="203400" cy="113112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91055" y="4016451"/>
                <a:ext cx="231480" cy="11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6" name="Ink 95"/>
              <p14:cNvContentPartPr/>
              <p14:nvPr/>
            </p14:nvContentPartPr>
            <p14:xfrm>
              <a:off x="7033855" y="4335411"/>
              <a:ext cx="3765600" cy="113652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19095" y="4319931"/>
                <a:ext cx="3783600" cy="11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40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67" y="327060"/>
            <a:ext cx="10375437" cy="19727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4080055" y="614091"/>
              <a:ext cx="1454040" cy="1098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4935" y="597531"/>
                <a:ext cx="1472040" cy="11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/>
              <p14:cNvContentPartPr/>
              <p14:nvPr/>
            </p14:nvContentPartPr>
            <p14:xfrm>
              <a:off x="8982895" y="2865891"/>
              <a:ext cx="2376360" cy="496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67775" y="2861211"/>
                <a:ext cx="24094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1" name="Ink 80"/>
              <p14:cNvContentPartPr/>
              <p14:nvPr/>
            </p14:nvContentPartPr>
            <p14:xfrm>
              <a:off x="7757455" y="2446131"/>
              <a:ext cx="360" cy="36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51695" y="2440371"/>
                <a:ext cx="1188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7" name="Ink 116"/>
              <p14:cNvContentPartPr/>
              <p14:nvPr/>
            </p14:nvContentPartPr>
            <p14:xfrm>
              <a:off x="1141735" y="3063891"/>
              <a:ext cx="2935440" cy="231120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5895" y="3046251"/>
                <a:ext cx="2969280" cy="23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7" name="Ink 126"/>
              <p14:cNvContentPartPr/>
              <p14:nvPr/>
            </p14:nvContentPartPr>
            <p14:xfrm>
              <a:off x="5463895" y="1817211"/>
              <a:ext cx="74520" cy="55620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53455" y="1806771"/>
                <a:ext cx="8892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8" name="Ink 127"/>
              <p14:cNvContentPartPr/>
              <p14:nvPr/>
            </p14:nvContentPartPr>
            <p14:xfrm>
              <a:off x="5542375" y="1896411"/>
              <a:ext cx="646200" cy="54540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36255" y="1890651"/>
                <a:ext cx="65628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9" name="Ink 128"/>
              <p14:cNvContentPartPr/>
              <p14:nvPr/>
            </p14:nvContentPartPr>
            <p14:xfrm>
              <a:off x="6485215" y="2461251"/>
              <a:ext cx="50040" cy="540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79095" y="2455131"/>
                <a:ext cx="5904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0" name="Ink 129"/>
              <p14:cNvContentPartPr/>
              <p14:nvPr/>
            </p14:nvContentPartPr>
            <p14:xfrm>
              <a:off x="6740455" y="2486811"/>
              <a:ext cx="360" cy="36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36495" y="2482851"/>
                <a:ext cx="828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1" name="Ink 130"/>
              <p14:cNvContentPartPr/>
              <p14:nvPr/>
            </p14:nvContentPartPr>
            <p14:xfrm>
              <a:off x="6974815" y="2490411"/>
              <a:ext cx="360" cy="36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1215" y="2486811"/>
                <a:ext cx="7560" cy="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3" name="Ink 152"/>
              <p14:cNvContentPartPr/>
              <p14:nvPr/>
            </p14:nvContentPartPr>
            <p14:xfrm>
              <a:off x="3217855" y="6243051"/>
              <a:ext cx="1216080" cy="4608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03095" y="6234411"/>
                <a:ext cx="12362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8" name="Ink 157"/>
              <p14:cNvContentPartPr/>
              <p14:nvPr/>
            </p14:nvContentPartPr>
            <p14:xfrm>
              <a:off x="1173775" y="5474451"/>
              <a:ext cx="1164240" cy="59796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57215" y="5460411"/>
                <a:ext cx="119556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3" name="Ink 162"/>
              <p14:cNvContentPartPr/>
              <p14:nvPr/>
            </p14:nvContentPartPr>
            <p14:xfrm>
              <a:off x="8658535" y="2090451"/>
              <a:ext cx="3052440" cy="216432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44135" y="2074971"/>
                <a:ext cx="3081960" cy="21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4" name="Ink 163"/>
              <p14:cNvContentPartPr/>
              <p14:nvPr/>
            </p14:nvContentPartPr>
            <p14:xfrm>
              <a:off x="5367055" y="6258171"/>
              <a:ext cx="1254600" cy="2340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352655" y="6246291"/>
                <a:ext cx="12862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0" name="Ink 169"/>
              <p14:cNvContentPartPr/>
              <p14:nvPr/>
            </p14:nvContentPartPr>
            <p14:xfrm>
              <a:off x="3134335" y="4452411"/>
              <a:ext cx="7438680" cy="181656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16335" y="4438011"/>
                <a:ext cx="7471800" cy="18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2" name="Ink 181"/>
              <p14:cNvContentPartPr/>
              <p14:nvPr/>
            </p14:nvContentPartPr>
            <p14:xfrm>
              <a:off x="9357295" y="5404611"/>
              <a:ext cx="1304640" cy="69912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343255" y="5397051"/>
                <a:ext cx="133344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6" name="Ink 185"/>
              <p14:cNvContentPartPr/>
              <p14:nvPr/>
            </p14:nvContentPartPr>
            <p14:xfrm>
              <a:off x="7002175" y="4593891"/>
              <a:ext cx="1571040" cy="694440"/>
            </p14:xfrm>
          </p:contentPart>
        </mc:Choice>
        <mc:Fallback xmlns="">
          <p:pic>
            <p:nvPicPr>
              <p:cNvPr id="186" name="Ink 185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87055" y="4578411"/>
                <a:ext cx="1602360" cy="7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7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67" y="327060"/>
            <a:ext cx="10375437" cy="19727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1" name="Ink 60"/>
              <p14:cNvContentPartPr/>
              <p14:nvPr/>
            </p14:nvContentPartPr>
            <p14:xfrm>
              <a:off x="5856655" y="1683291"/>
              <a:ext cx="798480" cy="8820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6135" y="1663491"/>
                <a:ext cx="84168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4" name="Ink 63"/>
              <p14:cNvContentPartPr/>
              <p14:nvPr/>
            </p14:nvContentPartPr>
            <p14:xfrm>
              <a:off x="1003495" y="2589771"/>
              <a:ext cx="5782680" cy="143460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0175" y="2571771"/>
                <a:ext cx="5810760" cy="14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2" name="Ink 91"/>
              <p14:cNvContentPartPr/>
              <p14:nvPr/>
            </p14:nvContentPartPr>
            <p14:xfrm>
              <a:off x="6457135" y="622011"/>
              <a:ext cx="357120" cy="15228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42375" y="604731"/>
                <a:ext cx="3844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3" name="Ink 92"/>
              <p14:cNvContentPartPr/>
              <p14:nvPr/>
            </p14:nvContentPartPr>
            <p14:xfrm>
              <a:off x="4629415" y="753411"/>
              <a:ext cx="2003760" cy="87480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5655" y="729291"/>
                <a:ext cx="205092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1" name="Ink 120"/>
              <p14:cNvContentPartPr/>
              <p14:nvPr/>
            </p14:nvContentPartPr>
            <p14:xfrm>
              <a:off x="1017535" y="3406251"/>
              <a:ext cx="5016240" cy="239832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2775" y="3392571"/>
                <a:ext cx="5046840" cy="24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3" name="Ink 182"/>
              <p14:cNvContentPartPr/>
              <p14:nvPr/>
            </p14:nvContentPartPr>
            <p14:xfrm>
              <a:off x="5195335" y="5544291"/>
              <a:ext cx="4650120" cy="128700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89935" y="5528091"/>
                <a:ext cx="4671720" cy="13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2" name="Ink 211"/>
              <p14:cNvContentPartPr/>
              <p14:nvPr/>
            </p14:nvContentPartPr>
            <p14:xfrm>
              <a:off x="4900135" y="4180611"/>
              <a:ext cx="3142080" cy="1572840"/>
            </p14:xfrm>
          </p:contentPart>
        </mc:Choice>
        <mc:Fallback xmlns="">
          <p:pic>
            <p:nvPicPr>
              <p:cNvPr id="212" name="Ink 21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86815" y="4168011"/>
                <a:ext cx="3170880" cy="16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3" name="Ink 212"/>
              <p14:cNvContentPartPr/>
              <p14:nvPr/>
            </p14:nvContentPartPr>
            <p14:xfrm>
              <a:off x="6849535" y="5060451"/>
              <a:ext cx="1063440" cy="619560"/>
            </p14:xfrm>
          </p:contentPart>
        </mc:Choice>
        <mc:Fallback xmlns="">
          <p:pic>
            <p:nvPicPr>
              <p:cNvPr id="213" name="Ink 21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34055" y="5048931"/>
                <a:ext cx="109404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4" name="Ink 213"/>
              <p14:cNvContentPartPr/>
              <p14:nvPr/>
            </p14:nvContentPartPr>
            <p14:xfrm>
              <a:off x="4687735" y="5875851"/>
              <a:ext cx="1155240" cy="446760"/>
            </p14:xfrm>
          </p:contentPart>
        </mc:Choice>
        <mc:Fallback xmlns="">
          <p:pic>
            <p:nvPicPr>
              <p:cNvPr id="214" name="Ink 21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71175" y="5858211"/>
                <a:ext cx="1180440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8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67" y="327060"/>
            <a:ext cx="10375437" cy="19727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1" name="Ink 60"/>
              <p14:cNvContentPartPr/>
              <p14:nvPr/>
            </p14:nvContentPartPr>
            <p14:xfrm>
              <a:off x="5975815" y="1754571"/>
              <a:ext cx="549720" cy="6429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3495" y="1735491"/>
                <a:ext cx="595080" cy="6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4" name="Ink 63"/>
              <p14:cNvContentPartPr/>
              <p14:nvPr/>
            </p14:nvContentPartPr>
            <p14:xfrm>
              <a:off x="3696295" y="2792451"/>
              <a:ext cx="198360" cy="417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81535" y="2777331"/>
                <a:ext cx="2192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2" name="Ink 91"/>
              <p14:cNvContentPartPr/>
              <p14:nvPr/>
            </p14:nvContentPartPr>
            <p14:xfrm>
              <a:off x="6457135" y="622011"/>
              <a:ext cx="357120" cy="15228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42375" y="604731"/>
                <a:ext cx="3844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3" name="Ink 92"/>
              <p14:cNvContentPartPr/>
              <p14:nvPr/>
            </p14:nvContentPartPr>
            <p14:xfrm>
              <a:off x="5789695" y="753411"/>
              <a:ext cx="843480" cy="87480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67375" y="729291"/>
                <a:ext cx="88920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/>
              <p14:cNvContentPartPr/>
              <p14:nvPr/>
            </p14:nvContentPartPr>
            <p14:xfrm>
              <a:off x="5856655" y="1683291"/>
              <a:ext cx="929520" cy="1104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36135" y="1663491"/>
                <a:ext cx="964800" cy="11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/>
              <p14:cNvContentPartPr/>
              <p14:nvPr/>
            </p14:nvContentPartPr>
            <p14:xfrm>
              <a:off x="4629415" y="821091"/>
              <a:ext cx="603000" cy="675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05655" y="804171"/>
                <a:ext cx="650520" cy="71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3" name="Ink 192"/>
              <p14:cNvContentPartPr/>
              <p14:nvPr/>
            </p14:nvContentPartPr>
            <p14:xfrm>
              <a:off x="1028335" y="4494171"/>
              <a:ext cx="659520" cy="33120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3215" y="4478331"/>
                <a:ext cx="68652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4" name="Ink 193"/>
              <p14:cNvContentPartPr/>
              <p14:nvPr/>
            </p14:nvContentPartPr>
            <p14:xfrm>
              <a:off x="1003495" y="2754291"/>
              <a:ext cx="2908080" cy="127008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90175" y="2737731"/>
                <a:ext cx="2936520" cy="13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9" name="Ink 218"/>
              <p14:cNvContentPartPr/>
              <p14:nvPr/>
            </p14:nvContentPartPr>
            <p14:xfrm>
              <a:off x="6833695" y="4268811"/>
              <a:ext cx="4218120" cy="2116440"/>
            </p14:xfrm>
          </p:contentPart>
        </mc:Choice>
        <mc:Fallback xmlns="">
          <p:pic>
            <p:nvPicPr>
              <p:cNvPr id="219" name="Ink 21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16415" y="4254411"/>
                <a:ext cx="4250880" cy="21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7" name="Ink 226"/>
              <p14:cNvContentPartPr/>
              <p14:nvPr/>
            </p14:nvContentPartPr>
            <p14:xfrm>
              <a:off x="863455" y="2724411"/>
              <a:ext cx="7673040" cy="2899800"/>
            </p14:xfrm>
          </p:contentPart>
        </mc:Choice>
        <mc:Fallback xmlns="">
          <p:pic>
            <p:nvPicPr>
              <p:cNvPr id="227" name="Ink 22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575" y="2711091"/>
                <a:ext cx="7700760" cy="29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2" name="Ink 231"/>
              <p14:cNvContentPartPr/>
              <p14:nvPr/>
            </p14:nvContentPartPr>
            <p14:xfrm>
              <a:off x="4110655" y="4655811"/>
              <a:ext cx="3331080" cy="1508400"/>
            </p14:xfrm>
          </p:contentPart>
        </mc:Choice>
        <mc:Fallback xmlns="">
          <p:pic>
            <p:nvPicPr>
              <p:cNvPr id="232" name="Ink 23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94815" y="4639971"/>
                <a:ext cx="3359520" cy="15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3" name="Ink 262"/>
              <p14:cNvContentPartPr/>
              <p14:nvPr/>
            </p14:nvContentPartPr>
            <p14:xfrm>
              <a:off x="6469015" y="5530251"/>
              <a:ext cx="419760" cy="1068840"/>
            </p14:xfrm>
          </p:contentPart>
        </mc:Choice>
        <mc:Fallback xmlns="">
          <p:pic>
            <p:nvPicPr>
              <p:cNvPr id="263" name="Ink 26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444175" y="5506851"/>
                <a:ext cx="469800" cy="11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3" name="Ink 272"/>
              <p14:cNvContentPartPr/>
              <p14:nvPr/>
            </p14:nvContentPartPr>
            <p14:xfrm>
              <a:off x="7830895" y="4275651"/>
              <a:ext cx="4204800" cy="2534760"/>
            </p14:xfrm>
          </p:contentPart>
        </mc:Choice>
        <mc:Fallback xmlns="">
          <p:pic>
            <p:nvPicPr>
              <p:cNvPr id="273" name="Ink 272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817575" y="4260531"/>
                <a:ext cx="4233960" cy="25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4" name="Ink 273"/>
              <p14:cNvContentPartPr/>
              <p14:nvPr/>
            </p14:nvContentPartPr>
            <p14:xfrm>
              <a:off x="9340735" y="4972611"/>
              <a:ext cx="2794320" cy="1839240"/>
            </p14:xfrm>
          </p:contentPart>
        </mc:Choice>
        <mc:Fallback xmlns="">
          <p:pic>
            <p:nvPicPr>
              <p:cNvPr id="274" name="Ink 27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330295" y="4957131"/>
                <a:ext cx="2820960" cy="18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5" name="Ink 274"/>
              <p14:cNvContentPartPr/>
              <p14:nvPr/>
            </p14:nvContentPartPr>
            <p14:xfrm>
              <a:off x="11831215" y="5683251"/>
              <a:ext cx="249120" cy="1184760"/>
            </p14:xfrm>
          </p:contentPart>
        </mc:Choice>
        <mc:Fallback xmlns="">
          <p:pic>
            <p:nvPicPr>
              <p:cNvPr id="275" name="Ink 274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825095" y="5667051"/>
                <a:ext cx="273240" cy="12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01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7E88B78B0DD64592650DB8AAC2D3A1" ma:contentTypeVersion="2" ma:contentTypeDescription="Create a new document." ma:contentTypeScope="" ma:versionID="bd25d639ff16ad79a33cd8d7f03db281">
  <xsd:schema xmlns:xsd="http://www.w3.org/2001/XMLSchema" xmlns:xs="http://www.w3.org/2001/XMLSchema" xmlns:p="http://schemas.microsoft.com/office/2006/metadata/properties" xmlns:ns2="dc09e5fa-ba4c-4d00-a303-3b0b1c24caae" targetNamespace="http://schemas.microsoft.com/office/2006/metadata/properties" ma:root="true" ma:fieldsID="c511e6e04f614013a0d004dc3300d69f" ns2:_="">
    <xsd:import namespace="dc09e5fa-ba4c-4d00-a303-3b0b1c24ca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9e5fa-ba4c-4d00-a303-3b0b1c24c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AF6E64-2DF5-4E2D-B97D-D48E91316BDB}"/>
</file>

<file path=customXml/itemProps2.xml><?xml version="1.0" encoding="utf-8"?>
<ds:datastoreItem xmlns:ds="http://schemas.openxmlformats.org/officeDocument/2006/customXml" ds:itemID="{CD25330B-89A9-401E-B314-74EF7DCA64F1}"/>
</file>

<file path=customXml/itemProps3.xml><?xml version="1.0" encoding="utf-8"?>
<ds:datastoreItem xmlns:ds="http://schemas.openxmlformats.org/officeDocument/2006/customXml" ds:itemID="{8B6E4821-1E3B-4D45-8BE4-3A8EF3862AE2}"/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74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 Antiqua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Topics</vt:lpstr>
      <vt:lpstr>Recap</vt:lpstr>
      <vt:lpstr>Backpropagation on Bigger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jiaul paik</dc:creator>
  <cp:lastModifiedBy>jiaul paik</cp:lastModifiedBy>
  <cp:revision>59</cp:revision>
  <dcterms:created xsi:type="dcterms:W3CDTF">2021-10-31T11:18:24Z</dcterms:created>
  <dcterms:modified xsi:type="dcterms:W3CDTF">2021-11-01T08:44:01Z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0x010100867E88B78B0DD64592650DB8AAC2D3A1</vt:lpwstr>
  </property>
</Properties>
</file>