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.xml" ContentType="application/inkml+xml"/>
  <Override PartName="/ppt/ink/ink13.xml" ContentType="application/inkml+xml"/>
  <Override PartName="/ppt/theme/theme1.xml" ContentType="application/vnd.openxmlformats-officedocument.theme+xml"/>
  <Override PartName="/ppt/ink/ink1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97" r:id="rId4"/>
    <p:sldId id="398" r:id="rId5"/>
    <p:sldId id="399" r:id="rId6"/>
    <p:sldId id="400" r:id="rId7"/>
    <p:sldId id="428" r:id="rId8"/>
    <p:sldId id="427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5" r:id="rId22"/>
    <p:sldId id="4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ul" initials="j" lastIdx="1" clrIdx="0">
    <p:extLst>
      <p:ext uri="{19B8F6BF-5375-455C-9EA6-DF929625EA0E}">
        <p15:presenceInfo xmlns:p15="http://schemas.microsoft.com/office/powerpoint/2012/main" userId="S::jiaul@cet.iitkgp.ac.in::d20122b5-dbf6-4a14-bdc6-e00b1658be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29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519 1252 141 0,'0'0'36'0,"0"0"0"0,0 0 5 16,0 0 6-16,0 0 8 0,0 0 1 15,0 0-1-15,0 0-8 0,0 0-10 16,0 0-10-16,-104-94-6 0,93 71-5 0,2 1-4 16,0-2-4-16,-2-8-2 0,2 10 0 15,4-2 1-15,-1-1 3 0,2 7-1 16,-5-4 2-16,4 10 1 0,1 4 2 15,4 0-1-15,-5 2-2 0,4 0-2 16,-4-1-1-16,2 2 0 0,3 5-4 16,-2-1 1-16,2 1-3 0,0 0-1 15,-3-3-1-15,3 3 0 0,0-2-2 16,0 2 3-16,0 0-2 0,0 0 2 16,0 0 1-16,0 0 0 0,0 0 2 0,0 0-1 15,0 0 1-15,0 2 3 0,5 5-4 16,-2-3 1-16,3 7 0 0,-1-5 0 15,-1 10-1-15,5-4-1 0,-4-1 0 16,1 2 0-16,-2 0 0 0,1 0 0 16,0-1 0-16,1 2-1 0,-2-1 2 0,1 0-1 15,-1 3 1-15,1 9 1 0,-1-5-2 16,1 1-1-16,4 3 1 16,-3-3 0-16,-1-5-1 0,4 9 2 15,-5-3-2-15,2-6 1 0,4 6-1 0,-3-2 1 16,-1-5-1-16,3 5 2 0,-4-5-1 15,1 0 0-15,-1 0 0 0,2 1-1 16,-1 8 1-16,-1-1-1 16,4-1 3-16,-3 2-4 0,-1-3 4 0,-1-8-3 15,4 9-1-15,-2-1 1 0,-2-8-1 16,5 7-1-16,1 0 2 0,-4-8 0 16,3 10-1-16,0-4 1 0,-5-5-1 15,5 4 0-15,-7-3 0 0,3 0 1 16,5 7-2-16,-5-7 3 0,2 8-2 0,-1-1 0 15,4-2 1-15,-1 6-3 0,1 0 2 16,-2-10 1-16,-2 6-2 0,5-2 2 16,-2 1-1-16,0 7 0 0,1-2 0 15,-2-7 0-15,-2 4 0 0,2 0 0 16,-2 1-1-16,4 6 1 0,0-3 0 0,-1-1 0 16,-5-6 0-16,5 2 1 0,0-1-1 15,1 2 0-15,-4 5 0 16,4-9 0-16,-2 2 0 0,-2 2-1 15,-2-8 2-15,4 7-1 0,-2 1 0 0,-1-6 2 16,4 5-3-16,0 1 2 0,-3 0 4 16,9 7-5-16,-1-4 4 0,-1 0-3 15,-2-1-1-15,3 1 0 0,-1-3 1 16,-2 0 0-16,1 4-1 0,-1-7 1 16,0 3-1-16,-2-6 1 0,0 3-2 0,1-2 1 15,-1 3 0-15,1 6 0 16,3-1 0-16,-2-3 1 0,1 4-2 0,-6-2 1 15,8-1-1-15,-1 6 1 16,-2 1 1-16,3 2-1 0,-4-2 0 0,4-2 0 16,-3 5 0-16,2-4 0 0,1 0-1 15,0-3 2-15,-4 3-1 0,5-1 1 16,-1-2-1-16,-3 1 1 0,2 2-2 16,1-3 2-16,-3 1-2 0,1 0 1 15,-1 0 4-15,-1 1-4 0,2 1 4 0,-1-4-4 16,0 2-1-16,1-5 1 0,-3-3-2 15,-3 0 2-15,8 0 0 0,-4 5 0 16,4 2 0-16,0 0 0 0,-1 1-1 16,-1 3 1-16,1-1 0 0,-3 0 0 15,1 0 0-15,1 0 0 0,-3 3 0 0,-3-4 0 16,8 2-1-16,-5 5 1 16,2-5 0-16,-1 1-1 0,2 1 1 15,-1-2 0-15,3 3-3 0,-4-2 4 16,4 0-1-16,0 1 1 0,1-3-1 0,-2 2 1 15,3-2-2-15,-3 0 1 0,2 0 4 16,-1 0-3-16,1-1 4 0,4 2-4 16,-4-4-1-16,3 2 0 0,0 0 0 15,0-2 0-15,-1 2-1 0,1 1 2 16,2 1-2-16,1 0 2 0,1-2 1 0,0 4-3 16,1-3 0-16,-2 1 1 15,2 0-2-15,0 2 2 0,1 1 0 0,-4 0 0 16,7-1 0-16,-5-1 0 15,0-2-1-15,1 0 1 0,-3 0-1 0,0-3 1 16,-1 2 0-16,0-4 0 0,0 0-2 16,0 1 3-16,3 0-1 0,-2-1 0 15,3 0 3-15,-2-3-3 0,2-4 0 16,0 3 0-16,-2 1 2 0,2-1-3 16,-3 2 4-16,-2-2-3 0,2 0 0 0,-5 1 0 15,3-3 0-15,-3-2-1 0,-3-1 1 16,2-2 0-16,1 1 0 0,0 2 0 15,4 1 0-15,0-2-1 0,-1-1 1 16,2-2 0-16,0 3-2 0,3-2 2 16,0-2 0-16,-8 0 0 0,4-2 0 15,1 2 0-15,3-1-1 0,4 2 2 16,-5-1-1-16,0 0 0 0,3 0 0 16,-1-1 0-16,0 1 0 0,2 0-1 15,-5 0 0-15,4 0 2 0,-3 3-1 0,3-1 1 16,-1 0-2-16,3 1 0 0,1 1-2 15,1 1 3-15,-1-1 0 0,-2 1 0 16,2 1 1-16,-1-3-2 0,-3 4 1 16,2-1-1-16,1 0 0 0,-2 0 2 15,-3 0-1-15,-3-6 1 0,-3 0-1 16,6 0-1-16,-10-2-1 0,9 2 2 16,-1 0-1-16,0-2 1 0,4 3 0 15,0 3 1-15,-1-3 1 0,0-2-2 16,-2-2 0-16,2 2 0 0,-4-1-2 0,4-3 2 15,2-1 1-15,-1 1-2 0,9 2 1 16,-1-2 0-16,-1 1-2 0,-4 0 2 16,-4-3-1-16,-4 2 2 0,1 2 0 15,-5-5-2-15,8 5 0 0,-3-1 1 16,0 2 0-16,1-1 0 0,-1 1 2 0,-1-1-2 16,1 2 1-16,-2-4-2 0,7 2-1 15,-6-2 3-15,-2-1 0 16,4 1-1-16,-7-4 1 0,1 3-1 15,8-1 0-15,-8 1-1 0,8 1 5 0,-9-1-4 16,1-1 2-16,-2 1-2 0,1-1-5 16,1 1 6-16,-1-2-1 0,0 2 0 15,-4-2 4-15,5 2-5 0,2-4 1 16,-2 4 0-16,4-5 0 0,5 0 0 16,-9 0-2-16,17 0 3 0,-15 0-1 0,1 0 0 15,6 0 2-15,-4 0-3 0,1 0 1 16,-4 0-1-16,4 0 0 0,-13 0 1 15,8 0 1-15,-6 0-1 0,-4 0 0 16,13 0 1-16,0 0-2 0,8 0 0 16,8-5 2-16,-3 0-1 0,-2-1-4 15,2 0 5-15,-3 1 0 0,-9 1-1 16,7-1 0-16,-3 1 0 0,-9-1-5 16,14 1 5-16,-4-1 0 0,-7 1 0 15,9 2 0-15,-1-3 1 0,3 2-3 0,7-5 3 16,-1-1-2-16,2-1 2 0,1 4 2 15,0-2-4-15,-3 1 1 0,1 1 0 16,-1-2-1-16,-2 1 1 16,1 2 2-16,-2-2-2 0,1-1 0 0,-3 5 1 15,2-5-3-15,-3 4 2 0,5-2 1 16,-3-1-2-16,3 0 3 0,1-2-1 16,1-2-2-16,-1 1 1 0,3-2 0 15,0-2 1-15,-3 2 1 0,1-2-2 16,-2-2 0-16,-1-1-1 0,1 3 1 0,-2 1 0 15,1-2 0-15,0 3 0 0,-2-2 0 16,1 0 0-16,-3 2 1 0,-4-2-2 16,3 3 1-16,-10 2 0 0,-3-2 1 15,8-1-2-15,-8 1 4 0,12-1-3 16,-7-6 0-16,0 6 1 0,0-4-4 0,2 1 3 16,-6 4 0-16,-3-1 0 0,2 5 1 15,-1-2 0-15,4-4-2 16,-7 7 1-16,7-7 0 0,-9 4 0 15,2-4 1-15,4-1-2 0,-6 4 1 0,9-5-1 16,-2 2 1-16,2 0 0 0,0 2 1 16,2-1 0-16,0 1-1 0,-1 0 0 15,7-2 0-15,-9 2-1 0,0-2 1 16,-1 2 0-16,-4 3 0 0,5-2 0 16,-8 0 1-16,3 1-1 0,-2 3 1 0,0-5 0 15,4-3 1-15,-5 3-2 0,3-4 0 16,5-3-1-16,-5 0 0 0,9-5 1 15,-4 3-1-15,0 1 0 16,-1-1-2-16,1 2 4 0,-6 1-2 0,2 3 2 16,1-3 0-16,-8 6-2 0,8-6 1 15,-1 0 0-15,3 1 0 0,3-5 0 16,0 1 0-16,-1-1 1 0,-2-1-2 16,1 3 1-16,-2-5 0 0,4 4 0 15,-4 1 1-15,-5 3-1 0,3 2 0 0,-3-5 0 16,4-2 0-16,-3 4 0 0,-2-1 1 15,4-2 0-15,-2 2 0 0,3-8-1 16,-1 1-1-16,1 0 2 0,-2 2-1 16,2-3 0-16,-1 4 0 0,3 0 0 15,-3 0-1-15,2-1 1 0,-5 5 1 16,2 0-1-16,-2 2 0 0,-1 5 1 16,2-8-1-16,-3 13 0 0,-1-9 0 15,1 4 0-15,1-2-1 0,2-5 2 16,-5 5-1-16,6-7 1 0,-2 2 0 0,4-4-1 15,0-3 0-15,1 0 0 0,-1 4 0 16,-5 5 0-16,1-2-3 0,1 0 4 16,3-3-4-16,-1-4 5 0,1 4-1 15,0-4-1-15,-4 3 0 0,4-3-1 16,0 4 2-16,-4-5-1 0,4 0 1 0,-3 0-1 16,2 1 0-16,-2-2-1 0,1 0 1 15,0 3 0-15,0 0 0 16,-1 2 1-16,-2 5 0 0,0-3-3 15,0-1 4-15,-3-3-2 0,5-4 0 0,1 0 1 16,-3 4-1-16,2-5 0 0,0 2 1 16,2-2-1-16,1 1 0 0,0 3 1 15,-4 1-1-15,5 0 0 0,-1 3 0 16,-5 4-2-16,2-2 2 0,1 1 1 16,-1-2-1-16,7-2 1 0,-5-1-1 0,3 1 1 15,-3 2-1-15,-1-5 1 0,2 3-5 16,0-2 4-16,-1-1-4 15,-2 7 4-15,1 0 1 0,-1-2-1 16,3 0 0-16,-4 0 0 0,1 0 0 0,1-1 1 16,-6 9 0-16,3-9 1 0,5 2-2 15,-5-3 0-15,2-5 1 0,2 1-1 16,-2 4 1-16,1-2-1 0,-1-1 0 16,-1-1 0-16,2 2 1 0,-1-3-1 15,0-1 1-15,-2 2 0 0,0 7-1 0,-3 0-1 16,3 0 2-16,3-1-2 0,-4-1 2 15,1 1 0-15,0 0-1 0,-1 6 1 16,2-8 0-16,-1 2 0 0,-4 7 2 16,4-11-1-16,-3 3-1 0,-1 6-2 15,4-9 2-15,-3 9 0 0,1 0 0 16,3-6 1-16,-4 9-2 0,3-9 1 16,-3 10-2-16,1-2 1 0,0-7-4 15,2 6 5-15,0-6-3 0,0 3 2 16,-3 2 1-16,3-5 0 0,2 0 0 0,-2 2-1 15,1-4-1-15,0 3 0 0,2-2 1 16,-6 8 0-16,4-7 2 0,-1 2-2 16,-1 7-1-16,3-9 2 0,-2 1-1 15,-3 7 0-15,3-8 4 0,-1 0-3 16,-4 7-1-16,4-8 1 0,1-1-2 0,0 0 1 16,2-7 2-16,-2 2-2 0,3 1 0 15,-1 0 0-15,-2 0-1 0,-3 8 2 16,1-5-1-16,-2 11 0 15,-1-5 0-15,-2 1 0 0,4 3 0 0,2 0 0 16,-4 0 1-16,1 0 0 0,-4-3 0 16,4 2 0-16,-1-1 0 0,1-10-1 15,-1 9 1-15,3-8-1 0,0 2 0 16,-2 7 0-16,1-9-1 0,-2 11 1 16,1 0 1-16,-1 1-1 0,-2 4 1 0,2-6 0 15,0 8 0-15,0-7 0 0,2 0 2 16,-3-3-2-16,-1 2-4 0,4-4 3 15,1-8-6-15,-1 0 7 0,2 3-1 16,-2-1 0-16,0 0 0 0,-1 9-1 16,4-8 3-16,-5 11-2 0,1-3 2 15,3 2-2-15,-7 6 1 0,4-5-1 16,-4 3 1-16,4-7 1 0,2-6 0 16,-2 6-1-16,1-6 1 0,-2 0-1 15,1 6 0-15,1-8-1 0,-1 0 1 0,-1 9-1 16,4-7 0-16,-7 7 0 0,4-2 2 15,-2 0-2-15,0 1 0 0,0 1 0 16,2 0 1-16,-4 0-2 0,2 6 1 16,-1-6 1-16,1 6-1 0,1-6 0 15,1-2 0-15,-1 0 0 0,-2 1 0 16,4 2 0-16,-1-1 1 0,-2 9-1 16,1-10 2-16,-2 9-2 0,1-5 2 15,1-5-2-15,-2 11 1 0,1-10 1 16,-2 9-1-16,4-11 1 0,-1-3 0 0,-2 5-1 15,6-9 0-15,-2 4-1 0,-2 2 1 16,4-3-2-16,-5 6 2 0,0 9 1 16,3-5 0-16,-3 6 0 0,-2-2 0 15,2 4-1-15,-3 4 1 0,0-4 0 16,0 4-1-16,2-2 1 0,-2 1-5 0,3-9 3 16,-1 4 0-16,1 0 0 0,-2-1 0 15,2 0 3-15,-1 0-7 16,-2 1 4-16,4 1 1 0,-4 5-1 0,0-1 0 15,0 1 0-15,0-2-2 0,2 2 2 16,-2-5-1-16,0 5 0 0,0-1-1 16,0 1-1-16,0-2-1 0,3 2-5 15,-3 0-10-15,0 0-17 0,1 0-60 16,7 0-215-16,-2 0-30 0</inkml:trace>
  <inkml:trace contextRef="#ctx0" brushRef="#br0" timeOffset="2332">150 310 233 0,'0'0'64'0,"0"0"-11"0,0 0-6 15,0 0-6-15,0 0-3 0,0 0-4 16,0 0-3-16,0 0-4 0,0 0-6 16,0 0 0-16,-60-109-3 0,54 96 1 0,1-3-3 15,-4-4-3-15,1 4-2 16,2-6-2-16,0 9-1 0,2-1 2 16,-4 0-2-16,6 8 2 0,-5-9-2 15,5 7 1-15,-2 2 1 0,-1 0-5 0,5 6 2 16,-1-7 1-16,-2 3-4 0,-2-3 2 15,4 2-2-15,1 5-3 0,-3-2 2 16,3 2-2-16,0-3 0 0,-2 3 1 16,2-1-2-16,-3 1-2 0,3-3 2 15,0 3-1-15,-2 0-1 0,2 0 3 0,0 0-4 16,0 0 1-16,0 0 0 0,0 0 1 16,0 0-1-16,0 9 2 15,2 7 2-15,3-3-2 0,2 3 1 16,-1 1-2-16,3-3 1 0,2 3 0 0,-3-5 1 15,-4 1 1-15,2 1-1 0,-1-1 1 16,-1 0-1-16,-2 3 1 0,2-3-1 16,1 3-2-16,0-2 3 0,-2 0-1 15,-2 1 0-15,4 0 0 0,-1-2-1 16,1 2-1-16,-1-3 2 0,1-1-2 16,-1 3 2-16,2-3 1 0,-1-1-2 0,0 6 1 15,1-5-1-15,-3-5-1 16,3 5 2-16,-3-5 1 0,-2-1-1 15,4 1-1-15,-2-2 1 0,-2 4-3 0,-1-5 2 16,10 10 0-16,-9-7 1 0,2 0-1 16,2 8 0-16,-1-7 4 0,1 6-5 15,1-1 4-15,-6-4-3 0,9 6 0 16,-4-8 1-16,-1 5 1 0,2 2-1 16,-3-8 1-16,3 6-1 0,-3-5 0 0,-1 0 1 15,2 0-1-15,-4 0 0 0,5 0 2 16,-4-2-1-16,4 3-1 0,-5-7 0 15,0 0-1-15,3 6 0 16,-1-1 1-16,2 2 0 0,-1-1-1 0,-3-6 1 16,2 5-1-16,1 1 1 0,-2 0 0 15,-1 1 1-15,0-7-2 0,5 5 1 16,-5 1-1-16,4 1 1 0,-2 0-1 16,-2-7 1-16,0 0 0 0,3 7 0 15,-2-1 0-15,2 1-1 0,-1 0 1 0,-2-1 0 16,3 1 0-16,-1 1 1 0,1 1 0 15,-2-4-2-15,2 2 2 0,-1 4 0 16,7 2-2-16,-5 0 2 0,1 2-2 16,-1-3 2-16,2 11 1 0,2-6-1 15,-2 5 1-15,5-3-1 0,-2 0-1 16,0 9 2-16,0-6 0 0,0 2 1 16,0 1 0-16,-3 2 0 0,4-1 0 15,-4 2 0-15,1-2-1 0,-2-4 0 16,1-1-1-16,-2 1-1 0,2-7 0 0,2 9-2 15,-2-7-1-15,2-6-4 0,-4-1-12 16,-2-2-42-16,-2-8-237 0,9 0-39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00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1794 381 306 0,'0'0'47'0,"0"0"-11"0,0 0-6 16,0 0-3-16,0 0-5 0,0 0-3 15,0 0-1-15,0 0-3 0,0 0 3 16,0 0-2-16,0-2 0 15,-2 2 2-15,-1 0-2 0,2 0 0 0,-2 0-2 16,1 0-4-16,-7 0-2 0,0 0 0 16,-6 0 0-16,1 2-1 0,8 0 0 15,-2 1 0-15,2-2-1 0,-1 2 1 16,1-1 1-16,-1 0-1 0,0 0 2 16,1 0-2-16,-2 1 1 0,4-1 0 0,4-2-3 15,-6 0 0-15,-1 2-1 0,0 0-3 16,-7 3 2-16,8-3 0 0,0 0 0 15,-11 0 0-15,11 1-1 16,0-1-1-16,-12-1 1 0,9 2-2 0,-9-3 1 16,-1 4 0-16,3-3-1 0,-3 1 2 15,1-1-2-15,3 3 1 0,0-1 0 16,1-2 1-16,7 1-1 0,1 1 1 16,-4-3-1-16,4 3 0 0,-3-3 1 15,-6 1 0-15,6 1 1 0,-11-2-2 0,2 3 0 16,-2-3 0-16,-9 2 0 0,-1-2 0 15,1 0 0-15,3 2 1 0,-1-2 0 16,9 0-1-16,-11 0 1 0,14 0-1 16,6 0 1-16,-11 0 0 0,11 0-1 15,-11 0 1-15,2 0 1 0,0 0-2 16,1 0 0-16,-1-4 0 0,-1 1-1 16,4 1 2-16,0 1 0 0,6-2 1 15,-8 0 0-15,10 1 0 0,-2 1 0 16,-10-2 1-16,10-1-1 0,-6 1 0 0,-2 2 1 15,5-7-3-15,-5 3 0 0,5-1 0 16,-4 1 0-16,3-1 0 0,-3-1-1 16,2 0 1-16,-1 1-1 0,1 0 1 15,2 0-1-15,4 3 0 0,4-1 1 16,4 4-1-16,-9-1 0 0,3-2 0 0,-3 1 1 16,-7-3-1-16,9 4 0 15,-1-2 0-15,-8 1-1 0,6-1 1 16,-5 0 1-16,0 0 1 0,0-4-1 15,-8-1 0-15,9 3 1 0,-8-4-1 0,11 6 1 16,5 0 1-16,-11-2 0 0,11 2 0 16,0 3 0-16,-8-6 0 0,7 4-3 15,1-1 1-15,-5-4 0 0,4 6 0 16,-7-6-1-16,2 3 0 0,-2-3 0 16,2 0 0-16,-3 3 0 0,1-2 0 0,-1-2-1 15,1 5 1-15,-1-5 0 0,0 0 0 16,1 5 0-16,0-2 1 0,8 3-1 15,-10-5 0-15,10 5 0 16,-8-2 0-16,0-3 0 0,8 5 1 0,-7-4-1 16,6 1 2-16,-6-4-1 0,2-1-5 15,-1-1 8-15,1 2-8 0,2 1 5 16,-1-1 0-16,5 5-3 0,-4-5 4 16,4 4-1-16,1 2 0 0,2-2 0 15,-2 0 1-15,-1-1-1 0,1 3 0 0,1-2 1 16,3 5 0-16,-2-3 1 0,2 3-1 15,-3-1 1-15,3 1-1 0,-1-2 0 16,1 2-1-16,-3-3-1 0,3 3 0 16,-2-2 1-16,2 2 0 0,-3-2 1 15,3 2-2-15,-2-3-2 0,2 3 2 16,-1-1 0-16,1 1 0 0,0 0 2 16,0 0-2-16,0 0-2 0,0 0 1 15,0-3-1-15,0 3 1 0,0 0 2 16,0 0-2-16,0 0 2 0,0-2-1 0,0 2-2 15,0 0 3-15,-3-2-1 0,3 2 0 16,0 0 1-16,0-3-1 0,0 3 1 16,0-1 0-16,0 1-1 0,0-2 1 15,0 2-1-15,0-3 0 0,0 3 0 16,0-2-1-16,0 2 0 0,0-3 2 0,0 3-3 16,0-1 2-16,-2 1 0 0,2-2 0 15,0 2 1-15,0 0-1 16,0 0-1-16,0-4 0 0,0 4 0 15,0 0 0-15,0 0 2 0,-3 0-2 0,3 0 1 16,0 0 0-16,0 0 0 0,0 0 0 16,0 0 0-16,0 0 0 0,0 0-1 15,0 0 1-15,0 0-2 0,0 0 2 16,0 0 0-16,0 0 0 0,0-1 3 16,0 1-2-16,0 0-1 0,0 0 1 0,0 0-3 15,-1 0 3-15,1 0-1 0,0 0 0 16,0 0-1-16,0 0 1 0,0 0 0 15,0 0-1-15,0 0 2 0,0 0-2 16,0 0 2-16,0 0-1 0,0 0 1 16,0 0-1-16,0 0 1 0,0 0-2 15,0 0 0-15,0 0 2 0,0 0 0 16,0 0 0-16,0 0 1 0,0 0-1 16,-3 0-2-16,3 0 1 0,0 0 0 15,0 0 0-15,-2 0 1 0,2 0 1 0,0 0-2 16,-3 0 0-16,3 0 0 0,0 0 0 15,-1 0 0-15,1 0 0 0,0 0 0 16,-3 0 0-16,3 0-2 0,0 0 4 16,-2 0-2-16,2 0 0 0,0 0 0 15,0 0-2-15,0 0 4 0,-3 0-4 0,3 0 1 16,0 0-1-16,0 0 1 16,0 0 1-16,0 8 1 0,0 3 0 15,0 12 0-15,0 8 4 0,0-11-6 16,0 11 7-16,0-2-5 0,0 0 1 0,0 7 4 15,0-9-6-15,0-1 2 0,0 2-1 16,3-2-3-16,-1-1 3 0,2-1 2 16,1-8-2-16,-2-10 0 0,-2 3 0 15,-1-2-3-15,3 1 3 0,-1-2-1 16,1 0-1-16,-3-6 2 0,0 0-1 0,0 0-2 16,0 3 1-16,1-3-4 0,-1 0-14 15,0 0-22-15,0-5-64 16,0-16-204-16,0-14-24 0</inkml:trace>
  <inkml:trace contextRef="#ctx0" brushRef="#br0" timeOffset="260">41 7 666 0,'0'0'57'0,"0"0"-11"0,0 0-14 16,0 0-13-16,0 0-6 0,0 0-3 15,0 0-4-15,0 0-5 0,0 0-4 0,119 1-13 16,-63-1-84-16,3 0-201 0,6-8-26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10.128"/>
    </inkml:context>
    <inkml:brush xml:id="br0">
      <inkml:brushProperty name="width" value="0.035" units="cm"/>
      <inkml:brushProperty name="height" value="0.035" units="cm"/>
      <inkml:brushProperty name="color" value="#00CCFF"/>
      <inkml:brushProperty name="fitToCurve" value="1"/>
    </inkml:brush>
  </inkml:definitions>
  <inkml:trace contextRef="#ctx0" brushRef="#br0">95 1173 124 0,'0'0'26'0,"0"0"-9"16,0 0-7-16,0 0 8 0,0 0 7 0,0 0 2 16,0 0 5-16,0 0-1 0,0 0 2 15,0 0 3-15,-40-15 1 0,32 13-1 16,8 2-1-16,-6-3-5 0,-1 0-4 15,1 1-2-15,0 2-5 0,6 0-4 16,-3-1 0-16,3 1-2 0,-2 0 0 16,-1 0-3-16,3 0 1 0,-1 0-1 15,1 0-1-15,-4-4 0 0,4 4 0 16,-1 0 0-16,1 0-1 0,-3 0 1 16,3 0 0-16,-2 0 2 0,2 0-2 0,-3 0-1 15,3 0-1-15,0 0-3 0,-1 0-1 16,1 0-1-16,0 0-2 0,0 0 0 15,0 0 0-15,0 0 0 0,0 0 1 16,0 4 0-16,6-1 0 0,8 5 0 16,-2-4 0-16,0 2-1 0,2-1 1 15,-1 1-1-15,1-1 1 0,0-1-1 16,-2 3 3-16,4-3-2 0,-3 1 1 16,3-1-1-16,-1 3 1 0,1-6 1 15,8 7 0-15,-7-6 0 0,7 4 0 0,-6-5-1 16,-3 1-1-16,4 1 1 0,-4-1-1 15,0 0-1-15,-7-2 1 0,-1 2 0 16,-7-2 0-16,0 0-2 0,0 0 1 16,9 2-1-16,0 1 1 0,-1-3 1 15,7 2-1-15,-9 0 1 0,2 0-1 16,7 0 0-16,-6 1 0 0,6 1 1 16,4-1-1-16,-6 0 1 0,2 0-1 15,1 2 1-15,-2-4 0 0,-8 1 0 16,11 2 0-16,-11-3-1 0,2-1 0 0,-1 3 0 15,-7-3 1-15,8 0-1 0,1 2 0 16,-3-2 2-16,3 3-2 0,-3-3 0 16,3 2 0-16,5-1 4 0,1 2-3 15,-7-1 0-15,7 1-1 0,-6-3-4 16,6 2 4-16,4-2 1 0,-6 1 1 0,2 2 3 16,-9 0-3-16,11-2 4 15,-8 2-5-15,-3-1 0 0,10 0-1 16,-7 1 1-16,6-2 0 0,3 2-1 15,-3-3 1-15,2 3-1 0,-11-3 0 0,9 1 0 16,-6-1 1-16,0 0-1 0,10 0-1 16,-10 0 2-16,6 0-1 0,0 2-1 15,-1 0 2-15,-1 1-1 0,-6 0 1 16,6-3-1-16,-4 3 0 0,5 0 1 16,1-1 0-16,0-2 0 0,2 3 1 0,-11-3-1 15,12 1 1-15,-9-1-1 0,-1 0 1 16,9 0-2-16,-8 0 1 0,0 0 0 15,-1 0 0-15,1 0 1 16,0 0-1-16,6 0 0 0,3 0-1 0,0 0 1 16,-2 0 0-16,2 0 1 0,-3 0-1 15,3 0 0-15,-3 0 1 0,1-1-2 16,2-2 1-16,-11 1-1 0,3 2 1 16,-4-3-1-16,3 3 1 0,-3-3 0 15,9 3 0-15,-6-3-5 0,5-2 4 0,1 2-3 16,2 0 3-16,7-1 1 0,0-1 2 15,8-1-3-15,0-1 1 0,-1 0 0 16,0 1-1-16,1-2 2 0,1 1 0 16,-2 1 1-16,0 0-1 0,-11-1 1 15,3 0 0-15,-8 5 0 0,0-5 1 0,2 3-1 16,-5-1 1-16,5 2-1 16,-11 0-1-16,8-2 0 0,-5 4 0 15,6-6 1-15,8 3 0 0,-8-3-1 16,8 1 0-16,-2 0 1 0,-4 1-1 0,-2 1 2 15,-2-1-1-15,-6 4 0 0,0-2 0 16,-1 3-1-16,-6 0 1 0,0 0-2 16,0 0 0-16,2 0-1 0,-2 0 0 15,3 0-1-15,-3-2 0 0,1 2-1 16,-1-2-1-16,0 2-5 0,3 0-9 0,-3-3-13 16,0 3-23-16,0-1-45 15,0-2-116-15,0-8-99 0</inkml:trace>
  <inkml:trace contextRef="#ctx0" brushRef="#br0" timeOffset="685">1796 985 400 0,'0'0'67'0,"0"0"-6"0,0 0-15 16,0 0-14-16,0 0-4 0,0 0 1 15,0 0-5-15,0 0-1 16,0 0-7-16,-32-13-4 0,31 13 0 0,-2 0-3 15,1 0 0-15,2 0-1 0,-3 0-1 16,3 0 0-16,-2 0 0 0,2 0-2 16,0 0-1-16,0 0-1 0,0 2 0 15,0 3 2-15,11 6 0 0,6 2 1 16,3-1 0-16,4 4-1 0,0-2 1 0,-1-1-3 16,-2 3 0-16,-3-8-1 0,-2 3-1 15,2 0 0-15,-8-2 2 0,9-1-3 16,-7-1 2-16,-8-4-1 15,2 0-1-15,-6-3 1 0,5 3 0 0,1-1 0 16,-1 1 1-16,2 2-1 0,-7-5 0 16,0 0 1-16,0 0 1 0,2 1 1 15,1-1 3-15,-2 2-3 0,1-2 0 16,-2 3-1-16,3-3-2 0,-3 3 1 16,1-3 0-16,-1 2 1 0,0 8 0 0,3 0 0 15,-3 9 0-15,0 7-2 0,-3-3 0 16,-4 9 2-16,-5-2-6 0,1-1 2 15,-7 4-12-15,0-3-17 0,-4 5-35 16,-1-5-103-16,1 3-146 0,0-6-8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29.9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115 49 228 0,'0'0'66'0,"0"0"-9"15,0 0-9-15,0 0-2 0,0 0-9 16,0 0-2-16,0 0-9 0,0 0-5 16,0 0-3-16,-4-23 1 0,4 22 0 15,0-3 1-15,0 3-2 0,0-1-1 16,0-1-1-16,0 3-2 0,0-1 0 0,0 1-2 16,0-4-2-16,0 4 0 0,0-1 0 15,0 1-1-15,0-2-2 16,0 2 0-16,0-3 1 0,0 3-1 15,0-3 2-15,0 3-2 0,0 0-1 0,0 0-1 16,0 0-1-16,0-1-1 0,0 1 1 16,0 0-3-16,0 0 1 0,0 0-1 15,0 0 0-15,0 0 0 0,0 0 1 16,0 0-1-16,-2 0 1 0,2 0-1 16,0 0 0-16,-3 0-1 0,3 0 0 0,0 0 0 15,0 0-1-15,0 0 1 0,0 0 1 16,0 0-1-16,-1 0 1 0,1 0-1 15,0 0 0-15,0 0 1 0,0 0-1 16,0 0 0-16,0 0 2 0,0 0-2 16,0 0 0-16,0 0 1 0,0 0-2 15,0 0 2-15,0 0 0 0,0 0-1 16,0 0 2-16,0 0-2 0,0 0 0 16,0 0 0-16,0 0 0 0,0 0 0 15,0 0 0-15,0 0 1 0,0 1 0 0,0-1 0 16,0 0-1-16,0 3 0 0,0-3 0 15,0 3 1-15,0-1 0 0,-2 7 0 16,-1-1 1-16,-3 8 0 0,1 0 0 16,-2-5 0-16,1 3-1 0,-3-3 1 15,3 0-1-15,1-6-2 0,-3 5 2 16,7-3-1-16,-7 3-1 0,2 1 2 16,2 2 4-16,-1 0-5 0,4-6 6 15,-2-1-5-15,1 1 0 0,-1 0 1 16,2-1-2-16,-3 0 1 0,4-6 0 0,-1 0 0 15,1 0-1-15,0 3-1 0,0-1 1 16,0 1-1-16,-3-2 2 0,3 3 0 16,0-3 0-16,0 2 0 0,0-3-1 15,-2 2 0-15,2 1-1 0,0-1 2 16,0 0-1-16,0 0 0 0,-3-2 0 16,3 2 0-16,0-2 0 0,0 3 3 15,0-3-2-15,0 1 0 0,0-1 0 16,0 3-3-16,0-3 3 0,0 2 0 15,0-2-1-15,0 0 2 0,0 2-2 0,0-2 0 16,0 0 0-16,0 3 1 0,0-3 0 16,0 0 1-16,0 0-1 0,0 2 0 15,0-2 0-15,0 0 0 0,0 0 1 16,0 0-2-16,0 0 1 0,0 0 0 16,0 2 1-16,0-2 0 0,0 2-1 0,9 0 2 15,8 3-3-15,7 1 1 0,-2-1 1 16,4 1 1-16,-2-1 0 15,-9-3-1-15,12 4-1 0,-10-4 0 16,0-1 1-16,0 2-1 0,-4-1 1 0,2 2-1 16,-1 1 0-16,7 2 0 0,-10-1 0 15,9 3 1-15,-7-2 0 0,3-1 1 16,-3 1-1-16,2-1 0 0,-1 0 1 16,-8-4-1-16,3 1 0 0,-9-3 2 15,0 0-2-15,0 0 2 0,3 0 0 0,-1 0-1 16,1 3 1-16,-2-3-1 0,2 3-1 15,-1-3-2-15,1 0 1 0,-2 2 0 16,2-2-1-16,-1 0 0 0,0 2-2 16,-2-2 2-16,3 0-3 0,-3 0 0 15,0 0-5-15,1 0-18 0,-1 0-57 16,0 0-233-16,0-2-39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36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2230 299 193 0,'0'0'51'0,"0"0"-2"0,0 0 3 16,0 0 1-16,0 0-4 0,0 0-6 0,0 0-5 15,0 0-10-15,0 0-6 0,0 0-5 16,0-19-6-16,0 16-5 0,0 2-1 16,0-1-2-16,0-2 2 0,0 3 2 15,0-2 1-15,1 3 0 0,-1-1 2 16,3 1 3-16,-3-4 0 0,0 4 2 0,2-3 1 16,-2 3-2-16,0 0 1 0,0 0-3 15,0-3 0-15,0 3-2 0,0-3-3 16,0 3 0-16,3 0-4 0,-3 0-1 15,0 0 0-15,0 0-1 0,0 0-1 16,0 0 1-16,0 0 1 0,0 0-1 16,0 0 2-16,0 0 1 0,0 0 0 15,-5 3 2-15,-2 0 0 0,2 4 0 16,-6-2-1-16,7 1 0 0,-2-2-1 16,1 1-2-16,-2-3 0 0,2 2-1 0,-1 0 1 15,-5 3-2-15,7-3 2 0,-4-1 0 16,-2 3 0-16,5-1 0 0,-6 1 0 15,-1 2 2-15,-1-3-1 0,2 1 0 16,-3 0 0-16,-5 3-2 0,-1 0 1 16,0 0 0-16,2 0-1 0,4-3 0 15,1 0-1-15,-3 2-1 0,3-3 2 16,-1 1-1-16,2-1 1 0,-2 1 0 16,-1-1-1-16,1-1 0 0,-2 0 1 15,-9 3-1-15,1 0 1 0,-6 3 2 0,-2-6-3 16,1 4 0-16,9-5 1 0,-1 5-2 15,8-3 2-15,-4-1-1 0,1 1 0 16,1-1 5-16,-1 0-5 0,3 1 0 16,-3 0 0-16,0-4 1 0,2 4 0 15,-3-3 5-15,0 3-4 0,0-4-3 16,-9 3 3-16,10-3 0 0,-8 2-1 16,8-1 3-16,-2-1-3 0,1 4 0 15,0-5-1-15,4 3 2 0,6-3-2 16,-8 3 1-16,11-3 1 0,-3 0 0 0,3 2-2 15,-6-2 1-15,3 0-1 0,-8 0 2 16,-1 0-1-16,-2 0-1 0,2 0 1 16,-2 0 0-16,-7 0 0 0,9 0-1 15,-11-2 0-15,3-1-3 0,8 0 3 16,-11-2 0-16,14 4 1 0,-7-1-3 0,6-2 2 16,-2 0-3-16,-1 3 3 15,1 1 1-15,1-2-2 0,-1 2 1 16,3-3-2-16,-3 3 2 0,0 0 2 15,8 0-2-15,-6 0 1 0,7 0 4 0,-11-2-5 16,2 2 0-16,9 0 1 0,-10-2-6 16,10 2 5-16,-8-4 0 0,-1 1 0 15,3-1 1-15,-2 1-1 0,8 2 3 16,-6-2-3-16,9 3 0 0,-11-4 1 16,5 1-4-16,5 1 3 0,-9-2 1 0,10 2 0 15,-3-1 0-15,-8 0-1 0,11-2-1 16,0 5 2-16,-10-8-1 0,10 5 0 15,-8-1 3-15,3-4-3 0,4 6 1 16,-4-5 0-16,5 3-1 0,-8-5 1 16,1 2-2-16,-1-1 1 0,0-1 0 15,2 1 1-15,-2 1 0 0,2 1-1 16,0 0-1-16,5 1 1 0,-4-1 0 16,3 3 0-16,2-1 2 0,-4-3-2 15,5 5 1-15,-3-3-1 0,-2-1-1 0,5 1 1 16,-1 2 1-16,-6-8 0 0,8 6 0 15,-3 2 0-15,-3-6-2 16,5 7 2-16,1-2 1 0,-1 1-1 0,-2-1 2 16,2-1-3-16,2 0 2 0,-2 2-1 15,5 3 0-15,-4-5 1 0,-1 1-2 16,1-2 2-16,-1 5-1 0,5 1 1 16,-3-3 0-16,3 3 0 0,-1 0 0 15,-2-1-1-15,1-3 1 0,1 4-1 16,-3-3 1-16,3 3-2 0,-2 0 1 0,3 0-2 15,-2-3 0-15,2 3 0 0,-3-3 1 16,3 3 0-16,-1-2-1 0,1 2-2 16,-3 0-3-16,3-2-6 0,-2 2-11 15,2 0-17-15,-3-2-38 0,3 2-88 16,-1-2-148-16,1-1-8 0</inkml:trace>
  <inkml:trace contextRef="#ctx0" brushRef="#br0" timeOffset="641">100 176 468 0,'0'0'65'0,"0"0"-15"15,0 0-13-15,0 0-4 0,0 0-3 0,0 0-2 16,0 0-4-16,0 0-2 0,0 0-2 16,0 0-3-16,-24 0-4 0,21 0-3 15,2 0-2-15,-2-1-1 0,1 1 0 16,-1 0-3-16,1 0 1 0,2 0-2 15,-3 0-1-15,3 0 0 0,-1 0-1 16,1 0 1-16,0 0-2 0,0 0 0 16,0 0 0-16,0 0 0 0,0 0 0 15,0 7 1-15,0 7 1 0,0 10 1 16,6 2 0-16,2 4 2 0,-2 0-1 0,0 3 1 16,3-3-2-16,0 3 4 15,0 1-4-15,2-1 1 0,-2 1 6 16,0-2-8-16,0 1 4 0,-3-14-4 15,2 3-2-15,-7-7 1 0,2-9 0 0,-1 8-1 16,1-8 0-16,-2 1 0 0,2-2-1 16,-3-5 0-16,0 0 0 0,0 0 0 15,0 3 0-15,2-3-4 0,-2 3-12 16,0-3-17-16,0-18-29 0,0 1-46 16,-2-13-105-16,2-1-90 0</inkml:trace>
  <inkml:trace contextRef="#ctx0" brushRef="#br0" timeOffset="889">0 182 583 0,'0'0'61'0,"0"0"-1"0,0 0-9 16,0 0-16-16,0 0-11 0,0 0-7 16,0 0-3-16,0 0-5 0,120-43-5 15,-62 27-2-15,3-1-4 0,2-6-5 0,7-2-30 16,2-4-249-16,5 0-39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50.0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0 235 0,'0'0'-3'0,"0"0"-28"0,0 0-119 0</inkml:trace>
  <inkml:trace contextRef="#ctx0" brushRef="#br0" timeOffset="104">53 0 293 0,'-53'80'-88'0,"53"-80"-94"0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39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1646 196 180 0,'0'0'59'0,"0"0"-7"16,0 0-12-16,0 0-7 0,0 0-6 15,0 0-2-15,0 0 1 0,0 0-3 0,0 0-1 16,-18-5 1-16,17 5-4 0,1 0 2 16,-3-1-2-16,3 1-5 0,0 0-2 15,-2-2-4-15,2-1 1 16,0 1-2-16,0-1 1 0,-3 2-2 0,3-1-1 15,-2-8 0-15,-1 1 0 0,2 2 0 16,1 0-1-16,0-1 0 0,0-2-1 16,0-4 1-16,0-2-1 0,0 8 1 15,0-7 1-15,0 9-1 0,1-1 0 16,2 0 1-16,-3 7 0 0,0-2 1 0,0 2 4 16,0-1-2-16,2-2-1 0,-2 0-1 15,0 1-3-15,0 1 1 0,0-2-1 16,0-1-1-16,0 3 0 0,0-1 0 15,0 1 0-15,0-3 4 0,0 1-3 16,0 2 3-16,0-1 0 0,0 1 0 16,0-4-1-16,0 4 2 0,0-1-4 15,0 0 0-15,-2-1-2 0,2 3 0 16,0-2 0-16,0 2-1 0,-3-2 1 16,3 2-1-16,0-2 0 0,0 2 1 0,0 0 0 15,-1 0 1-15,1 0 2 0,0 0-2 16,-3 0 1-16,3 0-1 0,-2 0-1 15,2 0 1-15,-3 0 1 0,3 0-3 16,-1 2 2-16,1 0-2 0,-3 7-2 16,3 0 4-16,0 0-2 0,-2 7 0 0,2-8 2 15,0-1-1-15,0 2 1 16,-4-2 0-16,4 1 1 0,-2 9-1 16,-2-2 1-16,1-8-2 0,1 6 0 15,-1-7 0-15,1 1-1 0,-2 9 0 0,1-10 0 16,1 1 1-16,-1 3 0 0,2-2-1 15,1 1 3-15,0-1-2 0,-5 8-1 16,5-5 1-16,0-3-1 0,0 7 1 16,0-6 2-16,-1-3-2 0,-2 10 0 15,3-7 1-15,-5 10-2 0,4-5 1 0,-4 4 1 16,2-1 0-16,-2 0 0 16,1 1-1-16,-2-1-2 0,1 0 3 15,1-2-1-15,-2 0-1 0,3-8 5 16,-2 9-3-16,4-10-1 0,-3 1 1 0,3 1-1 15,1-8 2-15,-3 3-2 0,1 5 1 16,-2-2 1-16,4 0 0 0,-2-1-2 16,-1 2 2-16,2-1-2 0,-2 1-1 15,3-7 1-15,-2 0 0 0,2 0 1 16,0 1-2-16,-3 2 0 0,3-3-1 0,-1 0-2 16,1 3 2-16,0-3-1 15,-3 0-6-15,3 0-7 0,-2 0-21 0,-1 0-36 16,3 0-81-16,0 0-154 15,-1-9 5-15</inkml:trace>
  <inkml:trace contextRef="#ctx0" brushRef="#br0" timeOffset="586">1341 406 299 0,'0'0'85'0,"0"0"-11"0,0 0-16 16,0 0-10-16,0 0-9 0,0 0-6 16,0 0-6-16,0 0-6 0,0 0-8 15,-14-7-4-15,14 7-1 0,0 0-2 16,0 0 0-16,0 0 0 0,0 0 0 0,0 0 0 16,0 4 3-16,9 7 0 0,2 7-1 15,-6-4 2-15,8 4 0 0,-2 0-2 16,3-1 0-16,-4 1-2 0,4-2-3 15,1-3-1-15,-3-2-1 0,-3-3 0 16,2 0 0-16,-6-4-1 0,-1 1 0 16,2-2 0-16,-6-3-1 0,0 0-1 15,0 0-1-15,0 4-3 0,3-4-10 16,-3 3-21-16,0-3-31 0,0 0-60 16,0 0-147-16,0 0-6 0</inkml:trace>
  <inkml:trace contextRef="#ctx0" brushRef="#br0" timeOffset="825">1642 367 506 0,'0'0'44'0,"0"0"-16"15,0 0-6-15,0 0-6 0,0 0-1 16,0 0-2-16,0 0-4 0,0 0-2 16,0 0-4-16,0 0-2 0,-37 95-1 15,18-65-6-15,-6 0 0 0,7-1-7 16,4-9-24-16,4-9-82 0,8 2-144 16</inkml:trace>
  <inkml:trace contextRef="#ctx0" brushRef="#br0" timeOffset="1734">1362 842 227 0,'0'0'44'0,"0"0"-6"0,0 0-9 0,0 0-7 16,0 0-3-16,0 0-2 0,0 0 0 15,0 0 2-15,0 0 2 16,0 0 1-16,-4-24-4 0,4 22 1 0,0 0-2 15,0 0-2-15,0 0-1 0,0-1-5 16,0 1-2-16,0 1 0 0,0-9 0 16,0 1 0-16,0 1 1 0,0 2-1 15,0 6 4-15,0-2 1 0,0 2 0 16,0-3 0-16,0 2 0 0,0-1-2 0,0-1-1 16,0 1-2-16,0 0-1 0,0-1-1 15,0 2-2-15,0 1-2 16,0-3-1-16,0 3 0 0,0 0 1 15,0 0-1-15,0 0 2 0,0 0 4 0,0 3-3 16,-2 5 3-16,-2 9-2 0,4 2 1 16,-5-3 0-16,4 1 1 0,-2-4-1 15,-2 4-2-15,0-4 0 0,4 1 1 16,-7 0-1-16,4 2 2 0,1 0-1 16,-5 3-1-16,4-6-1 0,-1 1 1 0,4-6 0 15,-7 4 1-15,6-5 0 0,-1 1-1 16,-3 3 0-16,6-5 1 0,-1 1-2 15,-2-1 1-15,3-6 0 16,-2 0-1-16,2 0 1 0,0 3 1 0,-3-1 0 16,3 0-3-16,-1 0 1 0,1 0-3 15,0 1 2-15,-3-1-1 0,3 0 0 16,0 0 0-16,0 2-3 0,0-4-2 16,-2 0-4-16,2 1-15 0,0-1-24 15,0 0-54-15,0 0-108 0,0 0-84 0</inkml:trace>
  <inkml:trace contextRef="#ctx0" brushRef="#br0" timeOffset="2158">1141 992 360 0,'0'0'54'16,"0"0"-13"-16,0 0-10 0,0 0-3 16,0 0-2-16,0 0 1 0,0 0-3 15,0 0 1-15,0 0-1 0,0 0-4 16,10 23-1-16,5-12-5 0,-6-4-5 16,11 1-2-16,-6-1-3 0,0 2-2 0,-1-3-1 15,-2 1 0-15,3 1-1 0,-8-7-1 16,6 7-2-16,-11-5-2 0,5 0-4 15,2 2-8-15,-3-2-21 16,1 2-64-16,1 0-163 0,-1-1-8 0</inkml:trace>
  <inkml:trace contextRef="#ctx0" brushRef="#br0" timeOffset="2450">1412 1019 473 0,'0'0'62'0,"0"0"-21"0,0 0-13 16,0 0-10-16,0 0-3 0,0 0-3 0,0 0 0 15,0 0 0-15,0 0 0 0,17-6-2 16,-17 12-2-16,0 9-3 0,0 8-2 16,-6-1-3-16,-3-2-2 0,-5-3-4 15,5-5-11-15,-6 6-34 0,6-9-80 16,3-4-145-16</inkml:trace>
  <inkml:trace contextRef="#ctx0" brushRef="#br0" timeOffset="3322">1175 1376 234 0,'0'0'59'0,"0"0"-6"0,0 0 0 0,0 0-2 16,0 0-6-16,0 0-7 0,0 0-10 0,0 0-7 16,0 0-1-16,0-23 0 15,-1 22 1-15,1-3-1 0,0 3-2 16,0-1-4-16,0-1-1 0,-3 0-2 16,3 1-4-16,0 1 0 0,-2-2-2 0,2 1-1 15,0-1-1-15,0 2-1 0,-3 1 0 16,3-2-1-16,0 2 0 0,0 0-1 15,-1 0 0-15,1 0-1 0,0 0 1 16,-5 0 0-16,2 3 1 0,-3 14-1 16,-3 5 0-16,3 3 1 0,-6 4 0 15,3 0 0-15,1-4 1 0,1 5 2 16,0-1 0-16,0-3 2 0,1-2 0 16,-3-5 0-16,4 3-1 0,1-8 1 15,-1 2-3-15,-1-5 0 0,3-4 0 0,1-1-1 16,-1 0 0-16,3-6-1 0,-1 0-1 15,1 0 0-15,0 2 1 0,-5 2 0 16,5-4-1-16,0 1 1 0,0-1-2 16,-1 0-1-16,1 3-2 0,-3-3-6 15,3 0-14-15,0 0-24 0,0 0-46 16,0 0-99-16,0 0-90 0</inkml:trace>
  <inkml:trace contextRef="#ctx0" brushRef="#br0" timeOffset="3722">964 1588 177 0,'0'0'57'0,"0"0"-5"0,0 0-4 16,0 0-4-16,0 0 7 0,0 0-7 0,0 0-1 15,0 0-7-15,0 0-8 0,0 0-2 16,-33-3 0-16,30 3-2 0,1 0 0 15,-1 0-2-15,3 0-2 0,-1 0-4 16,1 0-1-16,0 5-3 0,1 8-3 16,13 3-3-16,1 4-2 0,-1-7-2 15,1-2-2-15,-3-4 0 0,0-3-3 16,2 3-3-16,-6-4-4 0,2 4-17 16,-4-6-30-16,2 2-72 0,3 5-159 15</inkml:trace>
  <inkml:trace contextRef="#ctx0" brushRef="#br0" timeOffset="3976">1253 1621 532 0,'0'0'40'0,"0"0"-15"16,0 0-9-16,0 0-7 0,0 0-2 15,0 0 0-15,0 0-3 0,0 0-2 16,0 0-2-16,-40 42-2 0,18-21-1 0,-4 1-5 16,-3-2-4-16,2 3-37 15,-1-4-95-15,4 4-114 0</inkml:trace>
  <inkml:trace contextRef="#ctx0" brushRef="#br0" timeOffset="5084">917 1985 226 0,'0'0'58'0,"0"0"-5"0,0 0-6 0,0 0 0 16,0 0-7-16,0 0-2 0,0 0-8 15,0 0-5-15,0 0-2 0,0 0-4 0,2-82-5 16,-2 75 1-16,3-1-1 0,-3 8 0 16,0-2 0-16,0 2-3 15,1-2-2-15,-1 0-3 0,3-1-1 16,-3 2 0-16,0-2-2 0,2 1 0 0,-2 0 0 15,0 0 1-15,0 0-2 0,0 2 1 16,0-3-1-16,0 3-1 0,0 0-1 16,-2 0 0-16,-5 3 1 0,-2 8 0 15,-3 7-1-15,2-5 1 0,-2 7-1 16,2 2 1-16,5-9 1 0,-6 11 0 0,7-10 2 16,-4 2-2-16,2 0 0 0,2 0 1 15,-5 6 1-15,4-7 0 16,-1 8 3-16,3-7-2 0,-2-1 1 15,1 3-1-15,2-12 0 0,1 2-4 0,1-8 2 16,-3 0-3-16,3 0 1 0,0 3 0 16,-2 1-2-16,2-3 3 0,-3 1-1 15,3-1-1-15,-1-1-3 0,-2 0-9 16,3 0-11-16,-2 0-20 0,-1 0-35 16,2-1-115-16,1-9-87 0</inkml:trace>
  <inkml:trace contextRef="#ctx0" brushRef="#br0" timeOffset="5461">614 2081 554 0,'0'0'52'0,"0"0"-16"15,0 0-11-15,0 0-9 0,0 0-4 16,0 0-3-16,0 0 1 0,0 0-1 15,0 0-3-15,4 10 0 0,11 4-2 16,-3-4-2-16,5 2-1 0,1 0-1 16,-2-1-1-16,2 0-1 0,-3 0-3 15,-1-3-6-15,-1-5-22 0,7 5-37 16,-6-7-109-16,9 7-102 0</inkml:trace>
  <inkml:trace contextRef="#ctx0" brushRef="#br0" timeOffset="5663">1010 2136 590 0,'0'0'34'0,"0"0"-7"0,0 0-11 16,0 0-10-16,0 0-6 0,0 0 0 15,0 0-2-15,0 0 0 0,0 0-3 16,0 0-5-16,-102 81-15 0,79-60-50 16,4-1-185-16,0-3-8 0</inkml:trace>
  <inkml:trace contextRef="#ctx0" brushRef="#br0" timeOffset="6659">743 2498 141 0,'0'0'41'0,"0"0"-4"0,0 0 2 16,0 0 5-16,0 0-2 0,0 0 2 16,0 0-1-16,0 0-3 0,0 0 0 15,0 0-7-15,24-113-9 0,-24 112-5 16,0 1-7-16,0-2-2 0,3-1-2 0,-3 1-3 16,0 0 0-16,0 0-3 0,0 2 1 15,0-2 0-15,0 2-1 0,0-3 0 16,0 3 3-16,0 0 2 0,0 0 3 15,0 3 3-15,0 14-1 0,-9 10 1 16,0 5 0-16,-2-3-2 0,-3-1-3 16,4 2-1-16,-4-1-3 0,1 2-1 15,3-2-2-15,1-3 2 0,3-5-1 16,-1-2-1-16,4-5 6 0,0-7-6 16,1-1-1-16,2-6 1 0,-3 0 0 0,3 0 0 15,0 2 3-15,-2 1-2 0,2-1-5 16,-3-2 3-16,3 0-2 0,-1 1-5 15,1-1-4-15,-3 0-11 16,3 0-20-16,0 0-24 0,0 0-48 0,0 0-86 16,0-1-52-16</inkml:trace>
  <inkml:trace contextRef="#ctx0" brushRef="#br0" timeOffset="6982">532 2645 429 0,'0'0'74'0,"0"0"-24"0,0 0-17 16,0 0-12-16,0 0-1 0,0 0-4 15,0 0-3-15,0 0-4 0,0 0-5 16,0 0-3-16,-5 30 0 0,14-11 2 0,-3-8-5 16,5 8 0-16,-2-3-12 0,-5-10-20 15,6 5-71-15,-3-7-158 0</inkml:trace>
  <inkml:trace contextRef="#ctx0" brushRef="#br0" timeOffset="7166">813 2642 574 0,'0'0'41'0,"0"0"-12"0,0 0-6 15,0 0-13-15,0 0-8 0,0 0-2 16,0 0-1-16,0 0-4 0,0 0-21 16,0 0-118-16,-92 139-127 0</inkml:trace>
  <inkml:trace contextRef="#ctx0" brushRef="#br0" timeOffset="8513">308 2936 231 0,'0'0'49'0,"0"0"4"16,0 0 5-16,0 0 1 0,0 0-5 0,0 0-11 15,0 0-15-15,0 0-9 16,0 0-12-16,-10-3-2 0,10 0-4 16,-3 3-1-16,3 0 1 0,-2-2-2 15,2 2 1-15,0 0 0 0,0 0 1 0,0 0 0 16,-3-2 3-16,3 2 2 0,0 0 2 15,0 0 4-15,0 0 1 0,0 0-1 16,-1 0-1-16,1 0-1 0,0 0-2 16,0 0 0-16,0 0-1 0,0 0-1 15,0 0 0-15,0 0 1 0,0 0 0 0,0 0 2 16,0 0 1-16,0 0 2 0,0 0 0 16,0 0 3-16,0 0-5 15,0 0 0-15,0 0-2 0,0 0-1 16,0 0-2-16,0 0-2 0,4 4 0 0,7 5 0 15,2 4-2-15,7 6 2 0,-5 1 0 16,4-1 0-16,-4 4 0 0,-2 1-1 16,-3-8 1-16,0 2-1 0,-2-5-1 15,-4-2 0-15,2 2 0 0,-3-5 0 16,-1-2-1-16,-2-6 0 0,0 0 0 0,0 0 0 16,0 3-1-16,3-1 1 0,-3-1-2 15,0-1-2-15,0 0-6 16,0 3-6-16,0-3-12 0,0 0-15 15,-3 0-37-15,1 0-85 0,-1-3-125 0</inkml:trace>
  <inkml:trace contextRef="#ctx0" brushRef="#br0" timeOffset="9344">775 2946 469 0,'0'0'44'0,"0"0"-19"16,0 0-15-16,0 0-3 0,0 0-1 15,0 0-3-15,0 0 2 0,0 0 0 16,0 0-1-16,0 0-1 0,-133 75-1 16,105-54 0-16,-1 1 0 0,0-4 0 15,5 1-1-15,5-7 0 0,1 0-2 16,9-6-1-16,3-4-5 0,1 3-6 16,5-5-43-16,-1 0-112 0,1 0-79 15</inkml:trace>
  <inkml:trace contextRef="#ctx0" brushRef="#br0" timeOffset="9612">494 2998 646 0,'0'0'40'0,"0"0"-9"16,0 0-13-16,0 0-14 0,0 0-5 16,0 0-3-16,0 0 0 0,0 0-2 0,0 0-5 15,0 0-42-15,-58 92-192 0,53-64-44 16</inkml:trace>
  <inkml:trace contextRef="#ctx0" brushRef="#br0" timeOffset="10299">365 3377 570 0,'0'0'49'0,"0"0"-15"0,0 0-11 16,0 0-11-16,0 0-10 0,0 0-7 15,0 0-5-15,0 0-9 0,0 0-4 16,-28-23-11-16,27 23-18 0,-4 0-23 16,-2 5-30-16,0 7-49 0,0 2-59 15</inkml:trace>
  <inkml:trace contextRef="#ctx0" brushRef="#br0" timeOffset="10445">365 3377 513 0,'-90'118'61'0,"85"-118"-18"0,5 0-15 16,-1 2-15-16,-2-2-6 0,1 0-7 15,-1 1-7-15,2-1-16 0,-2 0-51 16,1 0-184-16,-1 0-14 0</inkml:trace>
  <inkml:trace contextRef="#ctx0" brushRef="#br0" timeOffset="10599">131 3723 517 0,'0'0'34'16,"0"0"-9"-16,0 0-12 0,0 0-10 16,0 0-13-16,0 0-17 0,0 0-42 0,0 0-86 15,0 0-90-15</inkml:trace>
  <inkml:trace contextRef="#ctx0" brushRef="#br0" timeOffset="10750">0 3910 330 0,'0'0'77'0,"0"0"-18"15,0 0-22-15,0 0-21 0,0 0-17 0,0 0-16 16,0 0-19-16,0 0-41 0,0 0-148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29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519 1252 141 0,'0'0'36'0,"0"0"0"0,0 0 5 16,0 0 6-16,0 0 8 0,0 0 1 15,0 0-1-15,0 0-8 0,0 0-10 16,0 0-10-16,-104-94-6 0,93 71-5 0,2 1-4 16,0-2-4-16,-2-8-2 0,2 10 0 15,4-2 1-15,-1-1 3 0,2 7-1 16,-5-4 2-16,4 10 1 0,1 4 2 15,4 0-1-15,-5 2-2 0,4 0-2 16,-4-1-1-16,2 2 0 0,3 5-4 16,-2-1 1-16,2 1-3 0,0 0-1 15,-3-3-1-15,3 3 0 0,0-2-2 16,0 2 3-16,0 0-2 0,0 0 2 16,0 0 1-16,0 0 0 0,0 0 2 0,0 0-1 15,0 0 1-15,0 2 3 0,5 5-4 16,-2-3 1-16,3 7 0 0,-1-5 0 15,-1 10-1-15,5-4-1 0,-4-1 0 16,1 2 0-16,-2 0 0 0,1 0 0 16,0-1 0-16,1 2-1 0,-2-1 2 0,1 0-1 15,-1 3 1-15,1 9 1 0,-1-5-2 16,1 1-1-16,4 3 1 16,-3-3 0-16,-1-5-1 0,4 9 2 15,-5-3-2-15,2-6 1 0,4 6-1 0,-3-2 1 16,-1-5-1-16,3 5 2 0,-4-5-1 15,1 0 0-15,-1 0 0 0,2 1-1 16,-1 8 1-16,-1-1-1 16,4-1 3-16,-3 2-4 0,-1-3 4 0,-1-8-3 15,4 9-1-15,-2-1 1 0,-2-8-1 16,5 7-1-16,1 0 2 0,-4-8 0 16,3 10-1-16,0-4 1 0,-5-5-1 15,5 4 0-15,-7-3 0 0,3 0 1 16,5 7-2-16,-5-7 3 0,2 8-2 0,-1-1 0 15,4-2 1-15,-1 6-3 0,1 0 2 16,-2-10 1-16,-2 6-2 0,5-2 2 16,-2 1-1-16,0 7 0 0,1-2 0 15,-2-7 0-15,-2 4 0 0,2 0 0 16,-2 1-1-16,4 6 1 0,0-3 0 0,-1-1 0 16,-5-6 0-16,5 2 1 0,0-1-1 15,1 2 0-15,-4 5 0 16,4-9 0-16,-2 2 0 0,-2 2-1 15,-2-8 2-15,4 7-1 0,-2 1 0 0,-1-6 2 16,4 5-3-16,0 1 2 0,-3 0 4 16,9 7-5-16,-1-4 4 0,-1 0-3 15,-2-1-1-15,3 1 0 0,-1-3 1 16,-2 0 0-16,1 4-1 0,-1-7 1 16,0 3-1-16,-2-6 1 0,0 3-2 0,1-2 1 15,-1 3 0-15,1 6 0 16,3-1 0-16,-2-3 1 0,1 4-2 0,-6-2 1 15,8-1-1-15,-1 6 1 16,-2 1 1-16,3 2-1 0,-4-2 0 0,4-2 0 16,-3 5 0-16,2-4 0 0,1 0-1 15,0-3 2-15,-4 3-1 0,5-1 1 16,-1-2-1-16,-3 1 1 0,2 2-2 16,1-3 2-16,-3 1-2 0,1 0 1 15,-1 0 4-15,-1 1-4 0,2 1 4 0,-1-4-4 16,0 2-1-16,1-5 1 0,-3-3-2 15,-3 0 2-15,8 0 0 0,-4 5 0 16,4 2 0-16,0 0 0 0,-1 1-1 16,-1 3 1-16,1-1 0 0,-3 0 0 15,1 0 0-15,1 0 0 0,-3 3 0 0,-3-4 0 16,8 2-1-16,-5 5 1 16,2-5 0-16,-1 1-1 0,2 1 1 15,-1-2 0-15,3 3-3 0,-4-2 4 16,4 0-1-16,0 1 1 0,1-3-1 0,-2 2 1 15,3-2-2-15,-3 0 1 0,2 0 4 16,-1 0-3-16,1-1 4 0,4 2-4 16,-4-4-1-16,3 2 0 0,0 0 0 15,0-2 0-15,-1 2-1 0,1 1 2 16,2 1-2-16,1 0 2 0,1-2 1 0,0 4-3 16,1-3 0-16,-2 1 1 15,2 0-2-15,0 2 2 0,1 1 0 0,-4 0 0 16,7-1 0-16,-5-1 0 15,0-2-1-15,1 0 1 0,-3 0-1 0,0-3 1 16,-1 2 0-16,0-4 0 0,0 0-2 16,0 1 3-16,3 0-1 0,-2-1 0 15,3 0 3-15,-2-3-3 0,2-4 0 16,0 3 0-16,-2 1 2 0,2-1-3 16,-3 2 4-16,-2-2-3 0,2 0 0 0,-5 1 0 15,3-3 0-15,-3-2-1 0,-3-1 1 16,2-2 0-16,1 1 0 0,0 2 0 15,4 1 0-15,0-2-1 0,-1-1 1 16,2-2 0-16,0 3-2 0,3-2 2 16,0-2 0-16,-8 0 0 0,4-2 0 15,1 2 0-15,3-1-1 0,4 2 2 16,-5-1-1-16,0 0 0 0,3 0 0 16,-1-1 0-16,0 1 0 0,2 0-1 15,-5 0 0-15,4 0 2 0,-3 3-1 0,3-1 1 16,-1 0-2-16,3 1 0 0,1 1-2 15,1 1 3-15,-1-1 0 0,-2 1 0 16,2 1 1-16,-1-3-2 0,-3 4 1 16,2-1-1-16,1 0 0 0,-2 0 2 15,-3 0-1-15,-3-6 1 0,-3 0-1 16,6 0-1-16,-10-2-1 0,9 2 2 16,-1 0-1-16,0-2 1 0,4 3 0 15,0 3 1-15,-1-3 1 0,0-2-2 16,-2-2 0-16,2 2 0 0,-4-1-2 0,4-3 2 15,2-1 1-15,-1 1-2 0,9 2 1 16,-1-2 0-16,-1 1-2 0,-4 0 2 16,-4-3-1-16,-4 2 2 0,1 2 0 15,-5-5-2-15,8 5 0 0,-3-1 1 16,0 2 0-16,1-1 0 0,-1 1 2 0,-1-1-2 16,1 2 1-16,-2-4-2 0,7 2-1 15,-6-2 3-15,-2-1 0 16,4 1-1-16,-7-4 1 0,1 3-1 15,8-1 0-15,-8 1-1 0,8 1 5 0,-9-1-4 16,1-1 2-16,-2 1-2 0,1-1-5 16,1 1 6-16,-1-2-1 0,0 2 0 15,-4-2 4-15,5 2-5 0,2-4 1 16,-2 4 0-16,4-5 0 0,5 0 0 16,-9 0-2-16,17 0 3 0,-15 0-1 0,1 0 0 15,6 0 2-15,-4 0-3 0,1 0 1 16,-4 0-1-16,4 0 0 0,-13 0 1 15,8 0 1-15,-6 0-1 0,-4 0 0 16,13 0 1-16,0 0-2 0,8 0 0 16,8-5 2-16,-3 0-1 0,-2-1-4 15,2 0 5-15,-3 1 0 0,-9 1-1 16,7-1 0-16,-3 1 0 0,-9-1-5 16,14 1 5-16,-4-1 0 0,-7 1 0 15,9 2 0-15,-1-3 1 0,3 2-3 0,7-5 3 16,-1-1-2-16,2-1 2 0,1 4 2 15,0-2-4-15,-3 1 1 0,1 1 0 16,-1-2-1-16,-2 1 1 16,1 2 2-16,-2-2-2 0,1-1 0 0,-3 5 1 15,2-5-3-15,-3 4 2 0,5-2 1 16,-3-1-2-16,3 0 3 0,1-2-1 16,1-2-2-16,-1 1 1 0,3-2 0 15,0-2 1-15,-3 2 1 0,1-2-2 16,-2-2 0-16,-1-1-1 0,1 3 1 0,-2 1 0 15,1-2 0-15,0 3 0 0,-2-2 0 16,1 0 0-16,-3 2 1 0,-4-2-2 16,3 3 1-16,-10 2 0 0,-3-2 1 15,8-1-2-15,-8 1 4 0,12-1-3 16,-7-6 0-16,0 6 1 0,0-4-4 0,2 1 3 16,-6 4 0-16,-3-1 0 0,2 5 1 15,-1-2 0-15,4-4-2 16,-7 7 1-16,7-7 0 0,-9 4 0 15,2-4 1-15,4-1-2 0,-6 4 1 0,9-5-1 16,-2 2 1-16,2 0 0 0,0 2 1 16,2-1 0-16,0 1-1 0,-1 0 0 15,7-2 0-15,-9 2-1 0,0-2 1 16,-1 2 0-16,-4 3 0 0,5-2 0 16,-8 0 1-16,3 1-1 0,-2 3 1 0,0-5 0 15,4-3 1-15,-5 3-2 0,3-4 0 16,5-3-1-16,-5 0 0 0,9-5 1 15,-4 3-1-15,0 1 0 16,-1-1-2-16,1 2 4 0,-6 1-2 0,2 3 2 16,1-3 0-16,-8 6-2 0,8-6 1 15,-1 0 0-15,3 1 0 0,3-5 0 16,0 1 0-16,-1-1 1 0,-2-1-2 16,1 3 1-16,-2-5 0 0,4 4 0 15,-4 1 1-15,-5 3-1 0,3 2 0 0,-3-5 0 16,4-2 0-16,-3 4 0 0,-2-1 1 15,4-2 0-15,-2 2 0 0,3-8-1 16,-1 1-1-16,1 0 2 0,-2 2-1 16,2-3 0-16,-1 4 0 0,3 0 0 15,-3 0-1-15,2-1 1 0,-5 5 1 16,2 0-1-16,-2 2 0 0,-1 5 1 16,2-8-1-16,-3 13 0 0,-1-9 0 15,1 4 0-15,1-2-1 0,2-5 2 16,-5 5-1-16,6-7 1 0,-2 2 0 0,4-4-1 15,0-3 0-15,1 0 0 0,-1 4 0 16,-5 5 0-16,1-2-3 0,1 0 4 16,3-3-4-16,-1-4 5 0,1 4-1 15,0-4-1-15,-4 3 0 0,4-3-1 16,0 4 2-16,-4-5-1 0,4 0 1 0,-3 0-1 16,2 1 0-16,-2-2-1 0,1 0 1 15,0 3 0-15,0 0 0 16,-1 2 1-16,-2 5 0 0,0-3-3 15,0-1 4-15,-3-3-2 0,5-4 0 0,1 0 1 16,-3 4-1-16,2-5 0 0,0 2 1 16,2-2-1-16,1 1 0 0,0 3 1 15,-4 1-1-15,5 0 0 0,-1 3 0 16,-5 4-2-16,2-2 2 0,1 1 1 16,-1-2-1-16,7-2 1 0,-5-1-1 0,3 1 1 15,-3 2-1-15,-1-5 1 0,2 3-5 16,0-2 4-16,-1-1-4 15,-2 7 4-15,1 0 1 0,-1-2-1 16,3 0 0-16,-4 0 0 0,1 0 0 0,1-1 1 16,-6 9 0-16,3-9 1 0,5 2-2 15,-5-3 0-15,2-5 1 0,2 1-1 16,-2 4 1-16,1-2-1 0,-1-1 0 16,-1-1 0-16,2 2 1 0,-1-3-1 15,0-1 1-15,-2 2 0 0,0 7-1 0,-3 0-1 16,3 0 2-16,3-1-2 0,-4-1 2 15,1 1 0-15,0 0-1 0,-1 6 1 16,2-8 0-16,-1 2 0 0,-4 7 2 16,4-11-1-16,-3 3-1 0,-1 6-2 15,4-9 2-15,-3 9 0 0,1 0 0 16,3-6 1-16,-4 9-2 0,3-9 1 16,-3 10-2-16,1-2 1 0,0-7-4 15,2 6 5-15,0-6-3 0,0 3 2 16,-3 2 1-16,3-5 0 0,2 0 0 0,-2 2-1 15,1-4-1-15,0 3 0 0,2-2 1 16,-6 8 0-16,4-7 2 0,-1 2-2 16,-1 7-1-16,3-9 2 0,-2 1-1 15,-3 7 0-15,3-8 4 0,-1 0-3 16,-4 7-1-16,4-8 1 0,1-1-2 0,0 0 1 16,2-7 2-16,-2 2-2 0,3 1 0 15,-1 0 0-15,-2 0-1 0,-3 8 2 16,1-5-1-16,-2 11 0 15,-1-5 0-15,-2 1 0 0,4 3 0 0,2 0 0 16,-4 0 1-16,1 0 0 0,-4-3 0 16,4 2 0-16,-1-1 0 0,1-10-1 15,-1 9 1-15,3-8-1 0,0 2 0 16,-2 7 0-16,1-9-1 0,-2 11 1 16,1 0 1-16,-1 1-1 0,-2 4 1 0,2-6 0 15,0 8 0-15,0-7 0 0,2 0 2 16,-3-3-2-16,-1 2-4 0,4-4 3 15,1-8-6-15,-1 0 7 0,2 3-1 16,-2-1 0-16,0 0 0 0,-1 9-1 16,4-8 3-16,-5 11-2 0,1-3 2 15,3 2-2-15,-7 6 1 0,4-5-1 16,-4 3 1-16,4-7 1 0,2-6 0 16,-2 6-1-16,1-6 1 0,-2 0-1 15,1 6 0-15,1-8-1 0,-1 0 1 0,-1 9-1 16,4-7 0-16,-7 7 0 0,4-2 2 15,-2 0-2-15,0 1 0 0,0 1 0 16,2 0 1-16,-4 0-2 0,2 6 1 16,-1-6 1-16,1 6-1 0,1-6 0 15,1-2 0-15,-1 0 0 0,-2 1 0 16,4 2 0-16,-1-1 1 0,-2 9-1 16,1-10 2-16,-2 9-2 0,1-5 2 15,1-5-2-15,-2 11 1 0,1-10 1 16,-2 9-1-16,4-11 1 0,-1-3 0 0,-2 5-1 15,6-9 0-15,-2 4-1 0,-2 2 1 16,4-3-2-16,-5 6 2 0,0 9 1 16,3-5 0-16,-3 6 0 0,-2-2 0 15,2 4-1-15,-3 4 1 0,0-4 0 16,0 4-1-16,2-2 1 0,-2 1-5 0,3-9 3 16,-1 4 0-16,1 0 0 0,-2-1 0 15,2 0 3-15,-1 0-7 16,-2 1 4-16,4 1 1 0,-4 5-1 0,0-1 0 15,0 1 0-15,0-2-2 0,2 2 2 16,-2-5-1-16,0 5 0 0,0-1-1 16,0 1-1-16,0-2-1 0,3 2-5 15,-3 0-10-15,0 0-17 0,1 0-60 16,7 0-215-16,-2 0-30 0</inkml:trace>
  <inkml:trace contextRef="#ctx0" brushRef="#br0" timeOffset="2332">150 310 233 0,'0'0'64'0,"0"0"-11"0,0 0-6 15,0 0-6-15,0 0-3 0,0 0-4 16,0 0-3-16,0 0-4 0,0 0-6 16,0 0 0-16,-60-109-3 0,54 96 1 0,1-3-3 15,-4-4-3-15,1 4-2 16,2-6-2-16,0 9-1 0,2-1 2 16,-4 0-2-16,6 8 2 0,-5-9-2 15,5 7 1-15,-2 2 1 0,-1 0-5 0,5 6 2 16,-1-7 1-16,-2 3-4 0,-2-3 2 15,4 2-2-15,1 5-3 0,-3-2 2 16,3 2-2-16,0-3 0 0,-2 3 1 16,2-1-2-16,-3 1-2 0,3-3 2 15,0 3-1-15,-2 0-1 0,2 0 3 0,0 0-4 16,0 0 1-16,0 0 0 0,0 0 1 16,0 0-1-16,0 9 2 15,2 7 2-15,3-3-2 0,2 3 1 16,-1 1-2-16,3-3 1 0,2 3 0 0,-3-5 1 15,-4 1 1-15,2 1-1 0,-1-1 1 16,-1 0-1-16,-2 3 1 0,2-3-1 16,1 3-2-16,0-2 3 0,-2 0-1 15,-2 1 0-15,4 0 0 0,-1-2-1 16,1 2-1-16,-1-3 2 0,1-1-2 16,-1 3 2-16,2-3 1 0,-1-1-2 0,0 6 1 15,1-5-1-15,-3-5-1 16,3 5 2-16,-3-5 1 0,-2-1-1 15,4 1-1-15,-2-2 1 0,-2 4-3 0,-1-5 2 16,10 10 0-16,-9-7 1 0,2 0-1 16,2 8 0-16,-1-7 4 0,1 6-5 15,1-1 4-15,-6-4-3 0,9 6 0 16,-4-8 1-16,-1 5 1 0,2 2-1 16,-3-8 1-16,3 6-1 0,-3-5 0 0,-1 0 1 15,2 0-1-15,-4 0 0 0,5 0 2 16,-4-2-1-16,4 3-1 0,-5-7 0 15,0 0-1-15,3 6 0 16,-1-1 1-16,2 2 0 0,-1-1-1 0,-3-6 1 16,2 5-1-16,1 1 1 0,-2 0 0 15,-1 1 1-15,0-7-2 0,5 5 1 16,-5 1-1-16,4 1 1 0,-2 0-1 16,-2-7 1-16,0 0 0 0,3 7 0 15,-2-1 0-15,2 1-1 0,-1 0 1 0,-2-1 0 16,3 1 0-16,-1 1 1 0,1 1 0 15,-2-4-2-15,2 2 2 0,-1 4 0 16,7 2-2-16,-5 0 2 0,1 2-2 16,-1-3 2-16,2 11 1 0,2-6-1 15,-2 5 1-15,5-3-1 0,-2 0-1 16,0 9 2-16,0-6 0 0,0 2 1 16,0 1 0-16,-3 2 0 0,4-1 0 15,-4 2 0-15,1-2-1 0,-2-4 0 16,1-1-1-16,-2 1-1 0,2-7 0 0,2 9-2 15,-2-7-1-15,2-6-4 0,-4-1-12 16,-2-2-42-16,-2-8-237 0,9 0-39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50.0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0 235 0,'0'0'-3'0,"0"0"-28"0,0 0-119 0</inkml:trace>
  <inkml:trace contextRef="#ctx0" brushRef="#br0" timeOffset="104">53 0 293 0,'-53'80'-88'0,"53"-80"-94"0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39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1646 196 180 0,'0'0'59'0,"0"0"-7"16,0 0-12-16,0 0-7 0,0 0-6 15,0 0-2-15,0 0 1 0,0 0-3 0,0 0-1 16,-18-5 1-16,17 5-4 0,1 0 2 16,-3-1-2-16,3 1-5 0,0 0-2 15,-2-2-4-15,2-1 1 16,0 1-2-16,0-1 1 0,-3 2-2 0,3-1-1 15,-2-8 0-15,-1 1 0 0,2 2 0 16,1 0-1-16,0-1 0 0,0-2-1 16,0-4 1-16,0-2-1 0,0 8 1 15,0-7 1-15,0 9-1 0,1-1 0 16,2 0 1-16,-3 7 0 0,0-2 1 0,0 2 4 16,0-1-2-16,2-2-1 0,-2 0-1 15,0 1-3-15,0 1 1 0,0-2-1 16,0-1-1-16,0 3 0 0,0-1 0 15,0 1 0-15,0-3 4 0,0 1-3 16,0 2 3-16,0-1 0 0,0 1 0 16,0-4-1-16,0 4 2 0,0-1-4 15,0 0 0-15,-2-1-2 0,2 3 0 16,0-2 0-16,0 2-1 0,-3-2 1 16,3 2-1-16,0-2 0 0,0 2 1 0,0 0 0 15,-1 0 1-15,1 0 2 0,0 0-2 16,-3 0 1-16,3 0-1 0,-2 0-1 15,2 0 1-15,-3 0 1 0,3 0-3 16,-1 2 2-16,1 0-2 0,-3 7-2 16,3 0 4-16,0 0-2 0,-2 7 0 0,2-8 2 15,0-1-1-15,0 2 1 16,-4-2 0-16,4 1 1 0,-2 9-1 16,-2-2 1-16,1-8-2 0,1 6 0 15,-1-7 0-15,1 1-1 0,-2 9 0 0,1-10 0 16,1 1 1-16,-1 3 0 0,2-2-1 15,1 1 3-15,0-1-2 0,-5 8-1 16,5-5 1-16,0-3-1 0,0 7 1 16,0-6 2-16,-1-3-2 0,-2 10 0 15,3-7 1-15,-5 10-2 0,4-5 1 0,-4 4 1 16,2-1 0-16,-2 0 0 16,1 1-1-16,-2-1-2 0,1 0 3 15,1-2-1-15,-2 0-1 0,3-8 5 16,-2 9-3-16,4-10-1 0,-3 1 1 0,3 1-1 15,1-8 2-15,-3 3-2 0,1 5 1 16,-2-2 1-16,4 0 0 0,-2-1-2 16,-1 2 2-16,2-1-2 0,-2 1-1 15,3-7 1-15,-2 0 0 0,2 0 1 16,0 1-2-16,-3 2 0 0,3-3-1 0,-1 0-2 16,1 3 2-16,0-3-1 15,-3 0-6-15,3 0-7 0,-2 0-21 0,-1 0-36 16,3 0-81-16,0 0-154 15,-1-9 5-15</inkml:trace>
  <inkml:trace contextRef="#ctx0" brushRef="#br0" timeOffset="586">1341 406 299 0,'0'0'85'0,"0"0"-11"0,0 0-16 16,0 0-10-16,0 0-9 0,0 0-6 16,0 0-6-16,0 0-6 0,0 0-8 15,-14-7-4-15,14 7-1 0,0 0-2 16,0 0 0-16,0 0 0 0,0 0 0 0,0 0 0 16,0 4 3-16,9 7 0 0,2 7-1 15,-6-4 2-15,8 4 0 0,-2 0-2 16,3-1 0-16,-4 1-2 0,4-2-3 15,1-3-1-15,-3-2-1 0,-3-3 0 16,2 0 0-16,-6-4-1 0,-1 1 0 16,2-2 0-16,-6-3-1 0,0 0-1 15,0 0-1-15,0 4-3 0,3-4-10 16,-3 3-21-16,0-3-31 0,0 0-60 16,0 0-147-16,0 0-6 0</inkml:trace>
  <inkml:trace contextRef="#ctx0" brushRef="#br0" timeOffset="825">1642 367 506 0,'0'0'44'0,"0"0"-16"15,0 0-6-15,0 0-6 0,0 0-1 16,0 0-2-16,0 0-4 0,0 0-2 16,0 0-4-16,0 0-2 0,-37 95-1 15,18-65-6-15,-6 0 0 0,7-1-7 16,4-9-24-16,4-9-82 0,8 2-144 16</inkml:trace>
  <inkml:trace contextRef="#ctx0" brushRef="#br0" timeOffset="1734">1362 842 227 0,'0'0'44'0,"0"0"-6"0,0 0-9 0,0 0-7 16,0 0-3-16,0 0-2 0,0 0 0 15,0 0 2-15,0 0 2 16,0 0 1-16,-4-24-4 0,4 22 1 0,0 0-2 15,0 0-2-15,0 0-1 0,0-1-5 16,0 1-2-16,0 1 0 0,0-9 0 16,0 1 0-16,0 1 1 0,0 2-1 15,0 6 4-15,0-2 1 0,0 2 0 16,0-3 0-16,0 2 0 0,0-1-2 0,0-1-1 16,0 1-2-16,0 0-1 0,0-1-1 15,0 2-2-15,0 1-2 16,0-3-1-16,0 3 0 0,0 0 1 15,0 0-1-15,0 0 2 0,0 0 4 0,0 3-3 16,-2 5 3-16,-2 9-2 0,4 2 1 16,-5-3 0-16,4 1 1 0,-2-4-1 15,-2 4-2-15,0-4 0 0,4 1 1 16,-7 0-1-16,4 2 2 0,1 0-1 16,-5 3-1-16,4-6-1 0,-1 1 1 0,4-6 0 15,-7 4 1-15,6-5 0 0,-1 1-1 16,-3 3 0-16,6-5 1 0,-1 1-2 15,-2-1 1-15,3-6 0 16,-2 0-1-16,2 0 1 0,0 3 1 0,-3-1 0 16,3 0-3-16,-1 0 1 0,1 0-3 15,0 1 2-15,-3-1-1 0,3 0 0 16,0 0 0-16,0 2-3 0,0-4-2 16,-2 0-4-16,2 1-15 0,0-1-24 15,0 0-54-15,0 0-108 0,0 0-84 0</inkml:trace>
  <inkml:trace contextRef="#ctx0" brushRef="#br0" timeOffset="2158">1141 992 360 0,'0'0'54'16,"0"0"-13"-16,0 0-10 0,0 0-3 16,0 0-2-16,0 0 1 0,0 0-3 15,0 0 1-15,0 0-1 0,0 0-4 16,10 23-1-16,5-12-5 0,-6-4-5 16,11 1-2-16,-6-1-3 0,0 2-2 0,-1-3-1 15,-2 1 0-15,3 1-1 0,-8-7-1 16,6 7-2-16,-11-5-2 0,5 0-4 15,2 2-8-15,-3-2-21 16,1 2-64-16,1 0-163 0,-1-1-8 0</inkml:trace>
  <inkml:trace contextRef="#ctx0" brushRef="#br0" timeOffset="2450">1412 1019 473 0,'0'0'62'0,"0"0"-21"0,0 0-13 16,0 0-10-16,0 0-3 0,0 0-3 0,0 0 0 15,0 0 0-15,0 0 0 0,17-6-2 16,-17 12-2-16,0 9-3 0,0 8-2 16,-6-1-3-16,-3-2-2 0,-5-3-4 15,5-5-11-15,-6 6-34 0,6-9-80 16,3-4-145-16</inkml:trace>
  <inkml:trace contextRef="#ctx0" brushRef="#br0" timeOffset="3322">1175 1376 234 0,'0'0'59'0,"0"0"-6"0,0 0 0 0,0 0-2 16,0 0-6-16,0 0-7 0,0 0-10 0,0 0-7 16,0 0-1-16,0-23 0 15,-1 22 1-15,1-3-1 0,0 3-2 16,0-1-4-16,0-1-1 0,-3 0-2 16,3 1-4-16,0 1 0 0,-2-2-2 0,2 1-1 15,0-1-1-15,0 2-1 0,-3 1 0 16,3-2-1-16,0 2 0 0,0 0-1 15,-1 0 0-15,1 0-1 0,0 0 1 16,-5 0 0-16,2 3 1 0,-3 14-1 16,-3 5 0-16,3 3 1 0,-6 4 0 15,3 0 0-15,1-4 1 0,1 5 2 16,0-1 0-16,0-3 2 0,1-2 0 16,-3-5 0-16,4 3-1 0,1-8 1 15,-1 2-3-15,-1-5 0 0,3-4 0 0,1-1-1 16,-1 0 0-16,3-6-1 0,-1 0-1 15,1 0 0-15,0 2 1 0,-5 2 0 16,5-4-1-16,0 1 1 0,0-1-2 16,-1 0-1-16,1 3-2 0,-3-3-6 15,3 0-14-15,0 0-24 0,0 0-46 16,0 0-99-16,0 0-90 0</inkml:trace>
  <inkml:trace contextRef="#ctx0" brushRef="#br0" timeOffset="3722">964 1588 177 0,'0'0'57'0,"0"0"-5"0,0 0-4 16,0 0-4-16,0 0 7 0,0 0-7 0,0 0-1 15,0 0-7-15,0 0-8 0,0 0-2 16,-33-3 0-16,30 3-2 0,1 0 0 15,-1 0-2-15,3 0-2 0,-1 0-4 16,1 0-1-16,0 5-3 0,1 8-3 16,13 3-3-16,1 4-2 0,-1-7-2 15,1-2-2-15,-3-4 0 0,0-3-3 16,2 3-3-16,-6-4-4 0,2 4-17 16,-4-6-30-16,2 2-72 0,3 5-159 15</inkml:trace>
  <inkml:trace contextRef="#ctx0" brushRef="#br0" timeOffset="3976">1253 1621 532 0,'0'0'40'0,"0"0"-15"16,0 0-9-16,0 0-7 0,0 0-2 15,0 0 0-15,0 0-3 0,0 0-2 16,0 0-2-16,-40 42-2 0,18-21-1 0,-4 1-5 16,-3-2-4-16,2 3-37 15,-1-4-95-15,4 4-114 0</inkml:trace>
  <inkml:trace contextRef="#ctx0" brushRef="#br0" timeOffset="5084">917 1985 226 0,'0'0'58'0,"0"0"-5"0,0 0-6 0,0 0 0 16,0 0-7-16,0 0-2 0,0 0-8 15,0 0-5-15,0 0-2 0,0 0-4 0,2-82-5 16,-2 75 1-16,3-1-1 0,-3 8 0 16,0-2 0-16,0 2-3 15,1-2-2-15,-1 0-3 0,3-1-1 16,-3 2 0-16,0-2-2 0,2 1 0 0,-2 0 0 15,0 0 1-15,0 0-2 0,0 2 1 16,0-3-1-16,0 3-1 0,0 0-1 16,-2 0 0-16,-5 3 1 0,-2 8 0 15,-3 7-1-15,2-5 1 0,-2 7-1 16,2 2 1-16,5-9 1 0,-6 11 0 0,7-10 2 16,-4 2-2-16,2 0 0 0,2 0 1 15,-5 6 1-15,4-7 0 16,-1 8 3-16,3-7-2 0,-2-1 1 15,1 3-1-15,2-12 0 0,1 2-4 0,1-8 2 16,-3 0-3-16,3 0 1 0,0 3 0 16,-2 1-2-16,2-3 3 0,-3 1-1 15,3-1-1-15,-1-1-3 0,-2 0-9 16,3 0-11-16,-2 0-20 0,-1 0-35 16,2-1-115-16,1-9-87 0</inkml:trace>
  <inkml:trace contextRef="#ctx0" brushRef="#br0" timeOffset="5461">614 2081 554 0,'0'0'52'0,"0"0"-16"15,0 0-11-15,0 0-9 0,0 0-4 16,0 0-3-16,0 0 1 0,0 0-1 15,0 0-3-15,4 10 0 0,11 4-2 16,-3-4-2-16,5 2-1 0,1 0-1 16,-2-1-1-16,2 0-1 0,-3 0-3 15,-1-3-6-15,-1-5-22 0,7 5-37 16,-6-7-109-16,9 7-102 0</inkml:trace>
  <inkml:trace contextRef="#ctx0" brushRef="#br0" timeOffset="5663">1010 2136 590 0,'0'0'34'0,"0"0"-7"0,0 0-11 16,0 0-10-16,0 0-6 0,0 0 0 15,0 0-2-15,0 0 0 0,0 0-3 16,0 0-5-16,-102 81-15 0,79-60-50 16,4-1-185-16,0-3-8 0</inkml:trace>
  <inkml:trace contextRef="#ctx0" brushRef="#br0" timeOffset="6659">743 2498 141 0,'0'0'41'0,"0"0"-4"0,0 0 2 16,0 0 5-16,0 0-2 0,0 0 2 16,0 0-1-16,0 0-3 0,0 0 0 15,0 0-7-15,24-113-9 0,-24 112-5 16,0 1-7-16,0-2-2 0,3-1-2 0,-3 1-3 16,0 0 0-16,0 0-3 0,0 2 1 15,0-2 0-15,0 2-1 0,0-3 0 16,0 3 3-16,0 0 2 0,0 0 3 15,0 3 3-15,0 14-1 0,-9 10 1 16,0 5 0-16,-2-3-2 0,-3-1-3 16,4 2-1-16,-4-1-3 0,1 2-1 15,3-2-2-15,1-3 2 0,3-5-1 16,-1-2-1-16,4-5 6 0,0-7-6 16,1-1-1-16,2-6 1 0,-3 0 0 0,3 0 0 15,0 2 3-15,-2 1-2 0,2-1-5 16,-3-2 3-16,3 0-2 0,-1 1-5 15,1-1-4-15,-3 0-11 16,3 0-20-16,0 0-24 0,0 0-48 0,0 0-86 16,0-1-52-16</inkml:trace>
  <inkml:trace contextRef="#ctx0" brushRef="#br0" timeOffset="6982">532 2645 429 0,'0'0'74'0,"0"0"-24"0,0 0-17 16,0 0-12-16,0 0-1 0,0 0-4 15,0 0-3-15,0 0-4 0,0 0-5 16,0 0-3-16,-5 30 0 0,14-11 2 0,-3-8-5 16,5 8 0-16,-2-3-12 0,-5-10-20 15,6 5-71-15,-3-7-158 0</inkml:trace>
  <inkml:trace contextRef="#ctx0" brushRef="#br0" timeOffset="7166">813 2642 574 0,'0'0'41'0,"0"0"-12"0,0 0-6 15,0 0-13-15,0 0-8 0,0 0-2 16,0 0-1-16,0 0-4 0,0 0-21 16,0 0-118-16,-92 139-127 0</inkml:trace>
  <inkml:trace contextRef="#ctx0" brushRef="#br0" timeOffset="8513">308 2936 231 0,'0'0'49'0,"0"0"4"16,0 0 5-16,0 0 1 0,0 0-5 0,0 0-11 15,0 0-15-15,0 0-9 16,0 0-12-16,-10-3-2 0,10 0-4 16,-3 3-1-16,3 0 1 0,-2-2-2 15,2 2 1-15,0 0 0 0,0 0 1 0,0 0 0 16,-3-2 3-16,3 2 2 0,0 0 2 15,0 0 4-15,0 0 1 0,0 0-1 16,-1 0-1-16,1 0-1 0,0 0-2 16,0 0 0-16,0 0-1 0,0 0-1 15,0 0 0-15,0 0 1 0,0 0 0 0,0 0 2 16,0 0 1-16,0 0 2 0,0 0 0 16,0 0 3-16,0 0-5 15,0 0 0-15,0 0-2 0,0 0-1 16,0 0-2-16,0 0-2 0,4 4 0 0,7 5 0 15,2 4-2-15,7 6 2 0,-5 1 0 16,4-1 0-16,-4 4 0 0,-2 1-1 16,-3-8 1-16,0 2-1 0,-2-5-1 15,-4-2 0-15,2 2 0 0,-3-5 0 16,-1-2-1-16,-2-6 0 0,0 0 0 0,0 0 0 16,0 3-1-16,3-1 1 0,-3-1-2 15,0-1-2-15,0 0-6 16,0 3-6-16,0-3-12 0,0 0-15 15,-3 0-37-15,1 0-85 0,-1-3-125 0</inkml:trace>
  <inkml:trace contextRef="#ctx0" brushRef="#br0" timeOffset="9344">775 2946 469 0,'0'0'44'0,"0"0"-19"16,0 0-15-16,0 0-3 0,0 0-1 15,0 0-3-15,0 0 2 0,0 0 0 16,0 0-1-16,0 0-1 0,-133 75-1 16,105-54 0-16,-1 1 0 0,0-4 0 15,5 1-1-15,5-7 0 0,1 0-2 16,9-6-1-16,3-4-5 0,1 3-6 16,5-5-43-16,-1 0-112 0,1 0-79 15</inkml:trace>
  <inkml:trace contextRef="#ctx0" brushRef="#br0" timeOffset="9612">494 2998 646 0,'0'0'40'0,"0"0"-9"16,0 0-13-16,0 0-14 0,0 0-5 16,0 0-3-16,0 0 0 0,0 0-2 0,0 0-5 15,0 0-42-15,-58 92-192 0,53-64-44 16</inkml:trace>
  <inkml:trace contextRef="#ctx0" brushRef="#br0" timeOffset="10299">365 3377 570 0,'0'0'49'0,"0"0"-15"0,0 0-11 16,0 0-11-16,0 0-10 0,0 0-7 15,0 0-5-15,0 0-9 0,0 0-4 16,-28-23-11-16,27 23-18 0,-4 0-23 16,-2 5-30-16,0 7-49 0,0 2-59 15</inkml:trace>
  <inkml:trace contextRef="#ctx0" brushRef="#br0" timeOffset="10445">365 3377 513 0,'-90'118'61'0,"85"-118"-18"0,5 0-15 16,-1 2-15-16,-2-2-6 0,1 0-7 15,-1 1-7-15,2-1-16 0,-2 0-51 16,1 0-184-16,-1 0-14 0</inkml:trace>
  <inkml:trace contextRef="#ctx0" brushRef="#br0" timeOffset="10599">131 3723 517 0,'0'0'34'16,"0"0"-9"-16,0 0-12 0,0 0-10 16,0 0-13-16,0 0-17 0,0 0-42 0,0 0-86 15,0 0-90-15</inkml:trace>
  <inkml:trace contextRef="#ctx0" brushRef="#br0" timeOffset="10750">0 3910 330 0,'0'0'77'0,"0"0"-18"15,0 0-22-15,0 0-21 0,0 0-17 0,0 0-16 16,0 0-19-16,0 0-41 0,0 0-148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9:54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76 236 81 0,'0'0'49'0,"0"0"3"16,0 0 0-16,0 0-1 0,0 0-3 0,0 0-8 16,0 0-7-16,0 0-8 0,0 0-5 15,-19-125-1-15,18 109-1 0,-2 10 3 16,1-1-2-16,-2 1-3 0,1 0-2 15,1-2-4-15,-2-3-3 0,2 3 1 16,-1 2 0-16,2-1 2 0,1 7 2 16,-3-5 2-16,1-3 1 0,-1 2-1 15,1 1 1-15,2 5-3 0,-3-1-5 16,3 1 0-16,-1-3-3 0,-2 1-1 16,1 2 1-16,2-3-4 0,-3 3 0 0,3 0 1 15,-1 0-1-15,1 0 1 0,-3 3 1 16,1 5-1-16,1 13 1 0,-2 4 1 15,3-6 0-15,0 10 0 0,-2-3 2 16,2 4-1-16,0-4 1 0,0 4 1 16,0 1-1-16,0-1 1 0,0 15 0 15,0-1 0-15,0-2-2 0,0 2 0 16,2 0 0-16,4 1 0 0,1-3 0 16,2-4 1-16,1 1-2 0,-3-3 2 15,1-6-2-15,1 3 1 0,-3-3-1 0,3 0 1 16,-3 3 2-16,2 0-4 0,-2 3 3 15,1-1-4-15,-1 2-1 0,4-1 2 16,-1 0-1-16,0-1 1 0,0 0-1 16,-1 2 1-16,1-3-1 0,0 1 0 15,-2 2 0-15,1-1 1 0,0-3-1 0,-4 4 1 16,1-3 0-16,-1 1 0 16,-2 2 0-16,1-1 0 0,-2 0-1 15,2-1-1-15,-1 3 1 0,2-1 1 16,1-5-2-16,1-1 2 0,3-3-1 0,2-2 0 15,1 1 4-15,-1 0-5 0,1-2 5 16,-5-1-4-16,2-5-1 0,-1 5 1 16,-3-12-1-16,1 13 0 0,0-1 1 15,-3 3 1-15,1 6-2 0,1 0 1 16,-4 1 0-16,2 2-1 0,-1 0 0 0,1 1 1 16,2-1-2-16,-2 3 1 0,1 0-1 15,1 2 1-15,-1 0 1 0,4-2 0 16,-2 2-1-16,1-7 2 0,1 4-2 15,0-3 0-15,-2-1 1 0,1-3-1 16,-1 2 0-16,0-3-1 0,-1 0 1 16,0 2 0-16,-1 1 4 0,1 1 1 15,-2 1-1-15,1 1-4 0,-2 0 0 16,-1 2-2-16,2-2 2 0,-1 5 0 16,2-1 0-16,1-3 0 0,0-1 0 0,-1 1 0 15,-1 1 0-15,2-1 0 0,-1 2 0 16,-2-2 1-16,2 0-1 0,-2 0 1 15,2-1-1-15,-1-1 0 16,-1 1 0-16,1 0 0 0,-1 0-1 0,1 1 2 16,-2-3-2-16,2 3 3 0,2-2 1 15,-2 3-3-15,0 1 4 0,1 0-5 16,1 0 0-16,-4 2 2 0,2-1-2 16,2 2 1-16,-3 1 0 0,2 0 0 15,1 3 0-15,-1 1 1 0,1 0-1 0,-4 2 0 16,4 1 0-16,-2-2 0 0,-2 2-1 15,2-1 1-15,-3-2 0 0,2-1 1 16,-2-1-1-16,0 2 1 0,0-2 2 16,0 2-2-16,0 1 3 0,0-1-4 15,0 3 0-15,0-4 0 0,0 1 0 16,0 3 0-16,0-1-1 0,3 1 1 16,-2 2-1-16,3-3 1 0,-3-2-1 15,2-3 1-15,-1-1-1 0,-1-2 1 16,2 5 0-16,-1-3 0 0,1-2 0 0,-2 5 0 15,2-2 4-15,-1 2-4 0,-2 2 4 16,0-3-4-16,0 3-1 0,0-1 2 16,0 2-2-16,0-6 2 0,0 4-2 15,0 1 1-15,-2-2-2 0,-1 1 3 16,3 5-1-16,-1 0 1 0,-2 2-1 0,1 2 1 16,-2 0-2-16,2-3 2 0,-2 1-1 15,-1-3 1-15,0-1 3 16,1-1-4-16,-1 2 4 0,1-2-4 15,-1-2 2-15,1-1-2 0,2 3 0 0,2-1 0 16,0-1 0-16,0 5 0 0,0 2-2 16,0 0 2-16,0-2-1 0,0 0 2 15,0 2-3-15,2-3 3 0,-1 0-2 16,2-4 1-16,-1-1 0 0,1-1 1 16,-2-4-1-16,-1 3 0 0,3-3 4 0,-3 2-4 15,0 1 5-15,2-3-4 0,1 0-2 16,-3 0 2-16,1 2-2 0,2-2 1 15,-1 2 0-15,1 1 0 16,-2-3 0-16,3 4 0 0,-3-1-1 0,2 1 2 16,-3 0-1-16,2 0 0 0,-1-1 0 15,-1 0 0-15,3-4-3 0,-1 1 4 16,-2-2-1-16,0 0 2 0,3 2 3 16,-3-2-5-16,1-1 4 0,2-3-5 15,-1 4 1-15,1-4 1 0,1 1-1 0,1 0 0 16,-4 0 0-16,4-1-1 0,-3 1 0 15,1 1 2-15,-2-1-1 0,2 5 2 16,-1 1-1-16,1 3-1 0,-3 3 0 16,1 1 0-16,-1 4 0 0,3 1 1 15,2-2-1-15,-1 2 2 0,1 0 3 16,1-5-4-16,3 0 6 0,-3-4-5 16,2 0 0-16,-4-4 3 0,1 0-3 15,-5-1 0-15,1-4 0 0,-1 3 2 16,0-6-3-16,0-8 4 0,0 3-4 0,0-11 0 15,0 3 0-15,0 1-2 0,2-3 2 16,-2 2 0-16,0-11-1 0,3 1 1 16,-3-6-1-16,1 6 1 0,-1-3-1 15,3 2 0-15,-3-9-2 0,0 0-3 16,0 0-6-16,0 2-13 0,0 0-29 0,0 1-81 16,0-3-185-16,-9 0-22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0:38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181 712 51 0,'0'0'44'0,"0"0"11"0,0 0 7 16,0 0 5-16,0 0-3 0,0 0-5 15,0 0-10-15,0 0-7 0,-58-128-7 0,50 107-6 16,2-4-6-16,-3 1-3 0,0-3-2 16,-2-8-4-16,2 3-3 15,2 8 0-15,1 0 0 0,-1-2 0 16,0 2 1-16,1 0-2 0,1-1 1 0,-2 3-3 15,4 4 1-15,-5-3-2 0,6 4 1 16,-1 10 0-16,2 1 0 0,1 6 0 16,-3-2-1-16,3 2-2 0,0-2-2 15,-2-1-2-15,2 3-2 0,-3-2-1 16,3 2 1-16,-1-2 0 0,1 2 0 0,0-2 0 16,0 2 0-16,0 0 2 0,0 0 0 15,0 19 3-15,0 6-2 16,6 8 1-16,1-1-1 0,3-3 1 15,-4 2 0-15,3 1-1 0,-3-2-1 0,3 2 1 16,0 1 0-16,0 2 1 0,-3-3-1 16,3 2 2-16,0-1-1 0,-2 0 0 15,0 3 5-15,-1 0-5 0,2-3 3 16,-4 0-4-16,2 1 0 0,-1-6 1 16,0-4 0-16,-1 0 0 0,1 1-1 0,-1 0 1 15,2 5 0-15,0 2-1 0,2-4 2 16,-2 1-3-16,2 1 0 15,-4-3 1-15,2 2-2 0,-4 1 2 16,2 3-2-16,-1-1 2 0,-1 2-1 0,1-1 1 16,-2-1 0-16,3 3-1 0,0-5 0 15,1 3-1-15,-1-3 0 0,-1 0 1 16,5-4-1-16,-4-2 1 0,2-3-2 16,-1 2 1-16,0 1 5 0,1 7-4 15,1-2 3-15,-1-1-2 0,2 0-2 0,-2 0 1 16,0 0-2-16,-1 1 2 0,-1-7-2 15,1 2 2-15,-1 1 1 0,4 0 0 16,1 6-2-16,-3-2-2 0,0-2 1 16,2 2 1-16,1 0 1 0,-5-9 1 15,2 4-2-15,-1 1 0 0,-3 2-2 16,5 6 4-16,-2-4-2 0,-1 1 0 16,-2-10 0-16,2 4 1 0,1 0 0 15,-1 3 0-15,2 6-2 0,2-3 2 16,-2-3-4-16,2 1 3 0,-1-1 0 0,1-1 1 15,-2-1 0-15,2-7-1 0,-2 4 5 16,0 1-4-16,-2-7 4 0,5 8-3 16,-1 1 0-16,-3-10 0 0,1 7-1 15,0 0-1-15,-2-8 0 0,4 8 0 16,-4-9 2-16,1 3-2 0,0-2 0 0,1 1 0 16,-2 1-2-16,1-1 2 0,1 10 1 15,-2-9 0-15,4 8-1 16,-5-2 1-16,0-6-2 0,2 8 1 15,-1 1 0-15,-2-6 0 0,5 5 0 0,-2-2 0 16,-4-6 0-16,4 8 0 0,-4-2 0 16,2-3 1-16,2 4-3 0,-3-7 2 15,1 2 0-15,-2 7 0 0,2-8 3 16,2 7-3-16,-1 0 1 0,-2-9-1 16,2 7-2-16,-1-5 3 0,0-2-2 0,2 7 1 15,-2-7 0-15,3 10 0 16,-1-3 0-16,-1 0 0 0,1 0 0 0,-1 2 1 15,2 0-1-15,2-2 0 16,-2 0 5-16,2 3-4 0,-4-4 3 0,-1 5-3 16,2-4-1-16,2 0 0 0,-1-1 0 15,2-2 0-15,3 7 0 0,-2 0 0 16,0-2 0-16,0 1 1 0,-1 2-1 16,1-3 0-16,-2 4-1 0,2 0 2 15,-3 1-1-15,1 2 1 0,0 0-2 0,-1 3 1 16,2-3 1-16,1 2-1 0,-3 0-1 15,3 4 2-15,0-4-4 16,0 0 3-16,-1 2 1 0,1 2-2 0,3 0 2 16,-1 4 0-16,-1-4-1 0,3 2 2 15,-3-2-2-15,1-3-1 0,1 0 5 16,-1-3-4-16,-1 0 4 0,2-3-4 16,1-3 0-16,0 1 0 0,1-2 0 15,1 0 1-15,2 1-1 0,-2 2 0 16,3-4 0-16,-3 3 0 0,1 0 0 0,2-2 0 15,-3 3 0-15,3-2 1 0,0 2-2 16,-1-3 0-16,1 3 1 0,1 3 1 16,3-2 0-16,0 1 1 0,0-2-2 15,3 0-1-15,-3 0 1 0,3-3 1 16,-2 1-2-16,-2-3 3 0,2 0-1 0,-1 0 0 16,-2-4 0-16,3 0 0 15,-8-7-1-15,3 0 1 0,-1 1-1 0,4-1 1 16,4 2 0-16,-9-4-2 15,3 0 1-15,-1 2 0 0,0 1 0 0,-1-1-1 16,-1 0 1-16,0 0 1 0,-6-3-1 16,8 3 0-16,1 1 0 0,0-1 1 15,4 3 3-15,1-1-5 0,-8-2 7 16,3-4-9-16,3 0 3 0,-7-4-1 16,9 5 0-16,-9-7 1 0,2 1 0 15,0 3 2-15,-1-5-2 0,0 3 0 0,-1-2 0 16,0 3-1-16,2-3 2 0,-2 2 0 15,0 2-1-15,2-3 0 16,-2 0-1-16,6 2 0 0,-4-1 1 0,4 1 0 16,2-2 0-16,-8 0 0 0,13-2 0 15,-4 0-2-15,-6 0 2 0,9 0 0 16,-1 0 0-16,-11 0 1 0,13 0-1 16,-10-2 0-16,0 2 0 0,-1-2 0 15,1-1 0-15,0 3-2 0,-1-4 2 0,1 2 0 16,2 0 0-16,7-2 2 0,-8-1-2 15,5 1 1-15,0-1-1 0,-9 0-1 16,11-1-3-16,-5-3 5 0,-5 4-5 16,6-4 4-16,1 0 0 0,-8 3-2 15,8-2 2-15,-2 0 0 0,-7 0-1 16,9 0 2-16,-9 4-1 0,1-3-1 16,4-2 2-16,-5 5-1 0,6-7-1 15,1 1 2-15,-1-2-2 0,4 1 2 16,-6 1 1-16,2-1-2 0,0-2 1 0,0 1-1 15,8-4-1-15,-9 6 1 0,0-1 1 16,3 0-2-16,-12 5 1 0,10-8 1 16,-2 1-2-16,-7 5 1 0,7-5 0 15,-3-3 1-15,1 4-1 0,5-10 0 16,-1 5 1-16,-2-3-1 0,-6 8 0 0,2-5 0 16,2 4-1-16,-5 2 2 15,4-5-1-15,-1 0 0 0,-5 7 2 16,5-11-2-16,-2 0 2 0,1 1-1 15,7-9-1-15,-2 2 0 0,1 4 1 0,-1-1-1 16,-1 0 0-16,1 4 0 0,-3-3-1 16,-1 10 2-16,-1-3 1 0,1-1 0 15,-8 4-2-15,8-7 0 0,-4-1-2 16,2 0 2-16,2-7 0 0,-2 3 0 16,0-1 2-16,-1 0-2 0,3-1-4 0,-1 1 5 15,-2 7-4-15,0 0 4 0,1-1-1 16,-3 4 1-16,3-5 0 0,0 0 0 15,-3-1-1-15,2-6 0 0,0 0 0 16,-4 0 0-16,2 2 2 0,-3-4-2 16,0 2 0-16,4-1 0 0,-1-1 0 15,0 0 0-15,0-2 0 0,0-1 0 16,0 1 0-16,-1-3 0 0,-1 10 0 16,-1 0 0-16,-1-1 0 0,3 1 0 15,-2-10 1-15,0 5-1 0,-2 0 1 0,1 6-1 16,-1-1 0-16,-1 7 1 0,-3-2 0 15,2 2 1-15,1-3 1 0,-2-8-3 16,2 11 1-16,-1-10-2 0,-2 13 1 16,2-8 0-16,-2-2 1 0,3-3-1 15,-2-4-4-15,4 0 4 0,-2-1-4 16,-2 8 4-16,2-4 1 0,-3 1-2 16,2-1 1-16,1-9 0 0,-2 3 1 15,2 10-1-15,2-3 0 0,-1 0 0 16,-2 0 0-16,3 1 0 0,-1-2 1 0,-2 2 0 15,1 8 0-15,1-12-1 0,-2 3 0 16,2-3 0-16,1-5 0 0,-1 3 2 16,1 9-2-16,-1-1 0 0,1 0 0 15,-3 8-1-15,5-10 1 0,-2 0 0 16,-4 9 1-16,4-9-1 0,-1 1 1 0,-2 9-1 16,2-11 0-16,1 4 0 15,-2 4 0-15,2-10 0 0,-1 4-4 16,1-4 3-16,-1-7-2 0,-1 14 2 15,5-2 2-15,-2 0-2 0,-1 7 1 0,4-9 0 16,-5 3 0-16,1 4 2 0,1-7-1 16,-2-2-1-16,-1 3 0 0,2 1-1 15,0-3 2-15,-4 1-2 0,4-1 2 16,-1-7-1-16,2 2 0 0,-1-3 0 16,2 5 0-16,-1-3-1 0,-1 12 2 0,0-4-1 15,-1 0 0-15,1 1-1 0,-1 0 1 16,2-1 0-16,2 3 0 15,-4-4 2-15,3 3-2 0,-1-2 0 16,1 4 1-16,-2-5-1 0,1 1 1 0,0 3 0 16,1-3-1-16,0 1 0 0,2-9-5 15,-2 0 4-15,-1-1-3 0,0 1 3 16,2 2 2-16,-3-1-1 0,-1 11 0 16,2-3 1-16,-1 0-1 0,-1 9 0 15,2-11 2-15,-1 4-4 0,-2 7 2 0,3-6 0 16,-3 4 0-16,2-3 0 0,-2-6 2 15,0 8-2-15,1-12 0 0,-2 3 1 16,1 7-1-16,1-9 1 16,-2 4 0-16,1 3-1 0,1-1 1 0,-2 6-1 15,1-1 0-15,-1 3 1 0,2-3 0 16,-2 1-1-16,1-2 2 0,1 1-1 16,-2 4 0-16,1-5-1 0,-2 3 0 15,2-1 0-15,-1 1 1 0,1 1 0 16,-2-2 0-16,4-6 0 0,-2 7 0 0,3-11-1 15,-1 2 1-15,-4 7-1 0,7-9 0 16,-7 12-1-16,2-3-3 0,2 1 4 16,-5-1-4-16,1 1 5 0,-1 9-1 15,3 2 1-15,-3-4 0 0,2 2 0 16,-1-8 1-16,4-7-2 0,0 1 1 16,2-4-1-16,-1 5-1 0,2 2 1 15,-4 5 2-15,-1 2-2 0,2-6 0 16,0 6 0-16,2-2-2 0,-5 8 4 15,1-8-1-15,-2 8 0 0,2-8 1 0,2-2-1 16,-4 1 0-16,1 2 0 0,2-4-1 16,1 2 0-16,0 0 1 0,-1-1 0 15,-1 4 0-15,2-4 1 0,-4 10-2 16,2-7 1-16,-1 7 0 0,2-10 0 16,-2 3 2-16,2-2-3 0,1-9 3 0,-1 3-2 15,1-3 0-15,3 3-1 0,-4-2 0 16,-1 9 0-16,2-2 1 15,-2 8-2-15,-3 8 1 0,0-2 1 16,0 2-2-16,0-2 3 0,1 0 0 0,-1-1 0 16,0 1 0-16,3 0-2 0,-3 0-1 15,0 0 1-15,0-1 1 0,0 2 0 16,0-2 1-16,2-6-1 0,1 1-1 16,-3 0 0-16,1 2-1 0,-1 6 1 15,0-2-1-15,0 2 0 0,0 0-1 0,0-3-1 16,0 3-2-16,0-1-4 0,0 1-9 15,0 0-22-15,0 0-46 0,0 1-191 16,0 9-68-16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0:50.1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1892 223 301 0,'0'0'58'0,"0"0"-11"0,0 0-13 0,0 0-6 16,0 0-5-16,0 0-1 0,0 0-2 16,0 0 1-16,0 0-1 0,-19-12-2 0,19 11-3 15,-3-9-3-15,2 2-3 16,-2 1 1-16,3 1 0 0,-2-2-1 16,-1 1 2-16,2 1-1 0,-2 0 0 15,1-4 1-15,1 4 0 0,-2-3-1 0,1 2 0 16,-1-1 0-16,1 2-2 0,-1-5 1 15,2-4-2-15,-2 8-1 0,1 0 0 16,2 1-1-16,0 6 0 0,-3-8 1 16,3 0-1-16,-1 0 0 0,1 0-1 15,0 8 1-15,-3-1-1 0,3 1 0 0,0-3 0 16,0 1-1-16,-2-1 0 0,2 1 0 16,0 0-1-16,0 0 0 15,0 0 0-15,0-1-1 0,0 1-1 16,0 0 0-16,0 2-1 0,0-2-1 0,0 2 0 15,0-2-1-15,0 2 1 0,0 0 0 16,0 0 2-16,0 0 1 0,0 0 0 16,0 0 0-16,0 0 1 0,-3 6-1 15,3 3-1-15,0 8 2 0,-1 0-1 16,1-11-1-16,0 12 0 0,0-9 0 0,0 9 0 16,0 2 1-16,0-2 0 0,0-1 0 15,0-1 0-15,0 3-1 0,-2-4 0 16,2 0 1-16,-4 1 0 15,1 0-1-15,1-1 1 0,-2 1 0 0,0-3-2 16,0 3 2-16,2-8-1 0,-1 9 1 16,2-8-1-16,-2 6 0 0,1 2 1 15,1-9 0-15,-2 8-1 0,1-7 1 16,-2 3-1-16,1 5 1 0,-2-5 4 16,1 3-3-16,2-9 4 0,-1 9-5 0,1-6-1 15,-1-2 0-15,2 10 0 0,-2-13 0 16,1 4 1-16,2 1-1 0,0-9 0 15,-1 7 0-15,-2-1-1 0,1 1 2 16,2 0-1-16,0-7 0 0,-3 6 0 16,2 2 0-16,-2-4-2 0,-2 12 2 15,4-10 0-15,-2 1 0 0,-2 8 0 16,3-8 0-16,-1-1 0 0,3 2 0 16,-1 0 0-16,-1 0 1 0,-1-2-1 15,2 7 0-15,-2-7 0 0,1 1-1 0,2-1 1 16,-3 2 0-16,3-2-1 0,-1 0 1 15,-2 11-1-15,3-10 2 0,-2-1-1 16,2 3 0-16,-3-3 0 0,3 3-2 16,0-2 2-16,0 2 0 0,-1-2 0 15,1 2 1-15,0 0-2 0,0 6 1 16,0-7 0-16,0 1 0 0,0 10-1 16,0-11 1-16,-3 11 0 0,3-2 0 15,0 1 0-15,-2-2 0 0,-1 0 0 16,3 1 0-16,-1-1 0 0,-1 0 1 0,2-1-1 15,-3 1 0-15,3-1 0 0,-2 0 0 16,2 4 0-16,0-1 0 0,-3-1 0 16,3 2 0-16,0 0 0 0,-1 8 2 15,-2-8-1-15,1 7 1 0,2-11 1 16,-3-5 0-16,2 4 1 0,1-5 0 16,-3-1 0-16,3 1 0 0,0-9 1 15,-2 0-3-15,2 0 1 0,0 2-1 16,0 0-1-16,0 1 1 0,0-2-1 15,0 2-1-15,0-1-1 0,-3 0-2 0,3-2-3 16,0 0-8-16,-1 2-19 0,1-2-28 16,-3 0-63-16,3 0-173 0,0 0-11 15</inkml:trace>
  <inkml:trace contextRef="#ctx0" brushRef="#br0" timeOffset="717">1450 1165 449 0,'0'0'71'0,"0"0"-24"15,0 0-12-15,0 0-3 16,0 0-2-16,0 0-5 0,0 0-4 0,0 0-5 15,0 0 0-15,0-11-3 0,-3 6-1 16,3 5-2-16,-2 0 0 0,2 0 2 16,0 0-2-16,0 0 2 0,0 0-1 15,0 0 1-15,0 0 0 0,0 0 0 16,0 0-1-16,0 0-2 0,0 0-1 0,0 0-1 16,0 0 0-16,0 0-3 0,0 0 0 15,0 0-1-15,0 0-3 0,0 0 3 16,-3 0-3-16,3 0 0 15,0 0 1-15,0 0 0 0,0 0-2 0,0 0 0 16,0 0 1-16,0 0-2 0,0 0 4 16,0 0-4-16,0 0 2 0,0 0 2 15,0 0-4-15,0 0 2 0,0 0 2 16,0 0-2-16,3 5 0 0,3-2 0 16,8 5 0-16,6 2 1 0,-2 1 1 0,6 5-1 15,0 1 2-15,-1-3-1 0,1 2 2 16,1 0-3-16,-2-4 1 0,-5-1 0 15,-3-1-3-15,-4-3 2 0,-4-5 0 16,4 4-1-16,-7-1 1 0,1-3-1 16,1 3-2-16,-6-5 2 0,0 0 0 15,0 0 0-15,3 2 2 0,-1-2-2 16,1 0 0-16,-3 2-1 0,1-2 0 16,-1 0 0-16,0 0-1 0,3 2-2 15,-3-2-3-15,0 0-7 0,2 0-9 0,-2 0-18 16,0 0-17-16,0-6-29 0,0-6-51 15,0 4-120-15,0 1-27 0</inkml:trace>
  <inkml:trace contextRef="#ctx0" brushRef="#br0" timeOffset="919">1898 1130 562 0,'0'0'49'0,"0"0"-4"16,0 0-10-16,0 0-13 0,0 0-9 15,0 0-8-15,0 0-1 0,0 0-3 16,0 0-4-16,0 0-7 0,-108 125-28 0,67-96-132 16,-5 3-119-16</inkml:trace>
  <inkml:trace contextRef="#ctx0" brushRef="#br0" timeOffset="2400">1652 1708 199 0,'0'0'53'0,"0"0"-8"0,0 0-9 15,0 0-4-15,0 0 0 0,0 0 0 16,0 0-1-16,0 0 1 0,0 0-1 16,3-46-2-16,-3 46-6 0,0-3-4 15,1 1-2-15,-1-1-6 0,0 2-2 0,0-1-5 16,0-1-2-16,0 1-2 0,0-1 0 16,0 2 0-16,0-1 0 15,0-1 0-15,0 1 1 0,0-1 0 16,-1 3 3-16,1-1 1 0,-3 1 2 0,3-4 2 15,-2 4 0-15,2-1 1 0,-3 1 0 16,3-2 0-16,0 2 0 0,0-3-2 16,-1 3 0-16,1-3-2 0,0 3-2 15,0 0-2-15,0 0-1 0,0 0-1 16,0 0-1-16,0 0 2 0,0 0-1 0,-2 3 2 16,2 7-1-16,-3 7 1 0,1 7-1 15,-1-7 1-15,-1 12 0 16,-1-7-1-16,1-5 0 0,-1 10 1 15,1-2-2-15,1-10 1 0,0 15 1 0,-2-6-1 16,3-1-1-16,-1 5 2 0,2-4-2 16,-2 0 2-16,1-8 1 0,-1 11 1 15,3-11-1-15,-1 3 1 0,-2-4-2 16,1 2 1-16,-1-1 0 0,0 2-2 16,0-2 1-16,2 1-1 0,-4-2-2 0,1 2 2 15,0 1-2-15,0-6-1 16,-1 4 2-16,1-3 0 0,-1 4 0 15,4-4 0-15,-4 0 2 0,4-6-2 0,1 0 0 16,-3-1 0-16,1 0-2 0,-1 2 2 16,-3 6 2-16,3-6-2 0,1-1 0 15,-1-1 1-15,2 1-1 0,-2-1 0 16,1 1 2-16,-4 10-2 0,3-11 4 16,-1 8-5-16,-2 0 7 0,3-7-6 15,-4 7 1-15,4-8 0 0,0 7-1 0,-4 4 0 16,2-4 1-16,1 0-1 0,-2 2 1 15,1 0-1-15,1 0 1 0,-1 1-1 16,0-1 0-16,1 0 0 0,-1 1 0 16,1 0 0-16,-1 0 2 0,1 1 0 15,-1-1-1-15,2 0 2 0,0-10-1 16,3 3 1-16,0-9 0 0,-2 0 0 16,2 0-1-16,0 2 0 0,-3 1 0 15,3-2 0-15,0 2 0 0,-1 0-1 16,1-2-1-16,0 1 1 0,-3 2 0 0,3-3-1 15,0 2 2-15,0-2-1 0,0-1-1 16,0 2 0-16,0-2-2 0,-2 0 2 16,2 4 0-16,0-4-5 0,0 0-8 15,0 0-27-15,0 0-68 0,0 0-159 16,0-7-44-16</inkml:trace>
  <inkml:trace contextRef="#ctx0" brushRef="#br0" timeOffset="2799">1207 2656 363 0,'0'0'79'15,"0"0"-10"-15,0 0-11 0,0 0-12 0,0 0-9 16,0 0-8-16,0 0-9 0,0 0-5 15,0 0-4-15,0 0-4 0,-14 2 1 16,20 9-2-16,12 3 1 0,7 2-1 16,-1-1-2-16,3-2-2 0,1 4-1 15,-4-6-2-15,2 1 0 0,-8-2-2 0,0-4-3 16,0 1-10-16,2 2-24 16,-2 0-62-16,2 1-171 0,-9-4-16 15</inkml:trace>
  <inkml:trace contextRef="#ctx0" brushRef="#br0" timeOffset="3038">1693 2565 567 0,'0'0'19'16,"0"0"1"-16,0 0-5 0,0 0-4 16,0 0-6-16,0 0-2 0,0 0 0 15,0 0-2-15,0 0 0 0,0 0-3 16,-133 140-1-16,109-107-10 0,1 2-68 16,-2-7-179-16,2 1-9 0</inkml:trace>
  <inkml:trace contextRef="#ctx0" brushRef="#br0" timeOffset="4420">1392 3250 261 0,'0'0'53'0,"0"0"-12"0,0 0-8 16,0 0-5-16,0 0-1 0,0 0 1 15,0 0 1-15,0 0-1 0,0 0-3 16,-8-24-4-16,8 23-1 0,-1-1-3 0,1-1 0 16,0 1-2-16,0-1-4 0,0 2-5 15,0-1-2-15,0 2-2 0,-3-3-1 16,3 3-1-16,0-2 1 15,0 2 0-15,0-2-1 0,0 2 0 0,0-3-2 16,0 3 0-16,0 0 1 0,-2 0 0 16,-1 0 2-16,2 5 0 0,-2 13-1 15,-3 5 1-15,4-8 0 0,-3 11 0 16,2-8 1-16,2 0-2 0,-4 9 1 16,5-7 3-16,-4 9-3 0,1-3 4 0,-2-7-3 15,1 7-1-15,1-1 1 0,-2-10 0 16,-3 8-1-16,4-7 1 0,-1-2 0 15,1 3 0-15,-1-1 0 0,2-1-2 16,-1 1 1-16,-1-1-1 0,1 4 2 16,-4 5-1-16,3-9 1 0,-1 6 0 15,0 3 1-15,2-11-1 0,-5 9 1 16,4-8 1-16,-3 2-2 0,1 3 1 16,2-3 1-16,-2 5-3 0,2-8 2 15,1-2-1-15,-1 1-1 0,4-4 1 0,-4 4 0 16,3-2 0-16,-5 8 1 0,1 5-1 15,1-12 0-15,-4 13 0 0,5-11 0 16,-1 1 0-16,-1 0 1 0,1-2 1 16,-2 3-1-16,1-2 0 0,1 0 0 15,-1-1 0-15,-2 4-1 0,2-2 0 0,-6 6 1 16,8-9-2-16,-7 10 2 16,0-2-1-16,4-8 0 0,-5 10-1 15,3-2 1-15,1-6 1 0,-3 6-1 16,2 1 1-16,5-8 2 0,-5 8-1 0,2-9 1 15,4-7 4-15,-3 7-4 0,5-4-2 16,-2-3 1-16,1 3-2 0,2-7 1 16,-3 0-1-16,3 0 0 0,0 2 0 15,-1-2-1-15,1 0 0 0,0 3-2 16,-3-3-6-16,3 0-3 0,0 0-22 0,0 0-46 16,0-14-132-16,7-10-101 15</inkml:trace>
  <inkml:trace contextRef="#ctx0" brushRef="#br0" timeOffset="4865">775 4201 420 0,'0'0'69'0,"0"0"-16"0,0 0-17 16,0 0-10-16,0 0-6 0,0 0-5 16,0 0-2-16,0 0-2 0,0 0-3 15,108 70 0-15,-84-54 0 16,4 1-1-16,-2-1 0 0,2 1-4 0,1 1-2 15,-1-4 3-15,-9-3-8 0,3 2 1 16,-6 0-15-16,-2-6-46 0,6 3-105 16,-8-5-107-16</inkml:trace>
  <inkml:trace contextRef="#ctx0" brushRef="#br0" timeOffset="5046">1283 4233 600 0,'0'0'23'15,"0"0"1"-15,0 0-3 0,0 0-11 16,0 0-7-16,0 0-7 0,-105 115-8 16,71-78-80-16,-2 1-175 0,-2 0-14 0</inkml:trace>
  <inkml:trace contextRef="#ctx0" brushRef="#br0" timeOffset="6397">932 4732 203 0,'0'0'52'15,"0"0"0"-15,0 0-4 0,0 0-7 0,0 0-7 16,0 0-2-16,0 0-5 16,0 0-3-16,0 0-7 0,0-86-8 0,0 86-7 15,0-3-2-15,0 3 0 16,0 0-1-16,0 0 3 0,0 0 0 0,0 0 0 15,0 0 4-15,-6 6-1 0,1-2 1 16,2 2 3-16,3-6-1 0,-1 0 2 16,1 0 2-16,-3 2 3 0,-4 4 1 15,3-1-1-15,-1-1-3 0,-5 6-5 16,5-5-3-16,-5 6-3 0,-7 4 0 0,6-4 0 16,-4 4 0-16,1 2 2 0,4 2-1 15,-4-1 1-15,0-2-1 0,8-4 1 16,-3 1 0-16,-5 3-1 15,7-5 2-15,-4 6 0 0,5-4 0 0,-3-1 0 16,1-1-1-16,1 2-2 0,-5 5 0 16,6-6 1-16,-8 7-1 0,3 2 3 15,-1-4-4-15,0 2 1 0,0 0 0 16,-2-1-1-16,5-7 3 0,-6 6-2 16,6-4 0-16,0-4 0 0,-2 2-1 0,2-5-1 15,0 3 1-15,4-6 1 0,-2 7-1 16,2-4 0-16,1-3 1 15,-4 6-2-15,3-4 1 0,-4 3 1 0,2 4 0 16,2-8 5-16,2 0-3 0,-1 0 1 16,-1 1 0-16,1 0-3 0,2-1 2 15,2-4-2-15,-6 3 1 0,1 0 0 16,-4 5 0-16,0-1-1 0,0 2-1 16,0-1 0-16,-2 1-1 0,2 0 2 15,-1 0-1-15,-3 2 2 0,3-1 0 0,-1 1-1 16,-1-2 0-16,1-1-2 0,7-3 1 15,-1-1 1-15,-1-2 0 0,2 3 1 16,-1-3 0-16,0 2-1 0,1-2 0 16,-1 3 1-16,-5 4 5 0,-4 7-4 15,5-7 4-15,-6 6-6 0,-2-4-1 0,5-2 1 16,-6 2-2-16,6-1 3 16,1-4-1-16,0 3 0 0,4-7 1 15,2 3-1-15,5-5 2 0,-1 0 1 16,1 0-1-16,-3 2 1 0,1-2 0 0,1 2 1 15,-2-2-1-15,3 0 0 0,-2 2-2 16,2-2-2-16,-3 0 1 0,3 2-1 16,-2-2-2-16,2 0-1 0,-3 0-6 15,3 0-17-15,0 0-42 0,0 0-128 16,0 0-112-16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image" Target="../media/image8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4.png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2" Type="http://schemas.openxmlformats.org/officeDocument/2006/relationships/image" Target="../media/image16.png"/><Relationship Id="rId20" Type="http://schemas.openxmlformats.org/officeDocument/2006/relationships/customXml" Target="../ink/ink9.xml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24" Type="http://schemas.openxmlformats.org/officeDocument/2006/relationships/customXml" Target="../ink/ink11.xml"/><Relationship Id="rId5" Type="http://schemas.openxmlformats.org/officeDocument/2006/relationships/image" Target="../media/image7.emf"/><Relationship Id="rId23" Type="http://schemas.openxmlformats.org/officeDocument/2006/relationships/image" Target="../media/image23.emf"/><Relationship Id="rId28" Type="http://schemas.openxmlformats.org/officeDocument/2006/relationships/customXml" Target="../ink/ink13.xml"/><Relationship Id="rId10" Type="http://schemas.openxmlformats.org/officeDocument/2006/relationships/customXml" Target="../ink/ink7.xml"/><Relationship Id="rId19" Type="http://schemas.openxmlformats.org/officeDocument/2006/relationships/image" Target="../media/image21.emf"/><Relationship Id="rId4" Type="http://schemas.openxmlformats.org/officeDocument/2006/relationships/customXml" Target="../ink/ink4.xml"/><Relationship Id="rId9" Type="http://schemas.openxmlformats.org/officeDocument/2006/relationships/image" Target="../media/image9.emf"/><Relationship Id="rId22" Type="http://schemas.openxmlformats.org/officeDocument/2006/relationships/customXml" Target="../ink/ink10.xml"/><Relationship Id="rId27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Machine Learning </a:t>
            </a:r>
            <a:b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</a:br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Foundations and Applications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20183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073" y="990600"/>
            <a:ext cx="8507729" cy="5486400"/>
          </a:xfrm>
        </p:spPr>
        <p:txBody>
          <a:bodyPr>
            <a:normAutofit/>
          </a:bodyPr>
          <a:lstStyle/>
          <a:p>
            <a:r>
              <a:rPr lang="en-US" sz="1800" dirty="0"/>
              <a:t>Role of gradient descent</a:t>
            </a:r>
          </a:p>
          <a:p>
            <a:pPr lvl="1"/>
            <a:r>
              <a:rPr lang="en-US" sz="1600" dirty="0"/>
              <a:t>To find the values of parameters that minimize an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3073" y="2590801"/>
                <a:ext cx="6324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73" y="2590801"/>
                <a:ext cx="632455" cy="338554"/>
              </a:xfrm>
              <a:prstGeom prst="rect">
                <a:avLst/>
              </a:prstGeom>
              <a:blipFill>
                <a:blip r:embed="rId2"/>
                <a:stretch>
                  <a:fillRect l="-4808" t="-5357" r="-2885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0200" y="1940234"/>
                <a:ext cx="5631670" cy="4578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 If we start from </a:t>
                </a:r>
                <a:r>
                  <a:rPr lang="en-US" sz="1400" b="1" dirty="0"/>
                  <a:t>red circle</a:t>
                </a:r>
                <a:r>
                  <a:rPr lang="en-US" sz="1400" dirty="0"/>
                  <a:t>, what is the direction of movement?</a:t>
                </a:r>
              </a:p>
              <a:p>
                <a:pPr lvl="1"/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downward</a:t>
                </a:r>
              </a:p>
              <a:p>
                <a:pPr lvl="1"/>
                <a:endParaRPr lang="en-US" sz="1400" dirty="0"/>
              </a:p>
              <a:p>
                <a:r>
                  <a:rPr lang="en-US" sz="1400" dirty="0"/>
                  <a:t>2. How can we get that? </a:t>
                </a:r>
              </a:p>
              <a:p>
                <a:r>
                  <a:rPr lang="en-US" sz="1400" dirty="0"/>
                  <a:t>    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by looking at the derivative 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3. What is the sign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den>
                    </m:f>
                  </m:oMath>
                </a14:m>
                <a:r>
                  <a:rPr lang="en-US" sz="1400" dirty="0"/>
                  <a:t> ?</a:t>
                </a:r>
              </a:p>
              <a:p>
                <a:r>
                  <a:rPr lang="en-US" sz="1400" dirty="0"/>
                  <a:t>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positive</a:t>
                </a:r>
              </a:p>
              <a:p>
                <a:endParaRPr lang="en-US" sz="1400" dirty="0"/>
              </a:p>
              <a:p>
                <a:pPr marL="342900" indent="-342900">
                  <a:buAutoNum type="arabicPeriod" startAt="4"/>
                </a:pPr>
                <a:r>
                  <a:rPr lang="en-US" sz="1400" dirty="0"/>
                  <a:t>Then, which direction we should move? 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AutoNum type="arabicPeriod" startAt="5"/>
                </a:pPr>
                <a:r>
                  <a:rPr lang="en-US" sz="1400" dirty="0"/>
                  <a:t>How to change parameter to reach minimum?</a:t>
                </a:r>
              </a:p>
              <a:p>
                <a:pPr marL="342900" indent="-342900">
                  <a:buAutoNum type="arabicPeriod" startAt="5"/>
                </a:pPr>
                <a:endParaRPr lang="en-US" sz="1400" dirty="0"/>
              </a:p>
              <a:p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𝒐𝒍𝒅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𝒅𝑭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1600" b="1" dirty="0">
                    <a:solidFill>
                      <a:srgbClr val="00B050"/>
                    </a:solidFill>
                  </a:rPr>
                  <a:t>  r &gt; 0 (scalar) is a parameter called rate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constant</a:t>
                </a:r>
              </a:p>
              <a:p>
                <a:r>
                  <a:rPr 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 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40234"/>
                <a:ext cx="5631670" cy="4578369"/>
              </a:xfrm>
              <a:prstGeom prst="rect">
                <a:avLst/>
              </a:prstGeom>
              <a:blipFill>
                <a:blip r:embed="rId3"/>
                <a:stretch>
                  <a:fillRect l="-325" t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95600" y="4724400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 want to reach here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10000" y="3368398"/>
            <a:ext cx="990600" cy="453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70" y="1603503"/>
            <a:ext cx="2985331" cy="252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74939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49398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721002" y="3595173"/>
            <a:ext cx="1003399" cy="118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>
            <a:spLocks noChangeAspect="1"/>
          </p:cNvSpPr>
          <p:nvPr/>
        </p:nvSpPr>
        <p:spPr>
          <a:xfrm>
            <a:off x="3608696" y="3520440"/>
            <a:ext cx="125104" cy="125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404360" y="2591158"/>
            <a:ext cx="91440" cy="914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229600" cy="541214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Descent: Demonstration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1" y="1295400"/>
                <a:ext cx="8382001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Update rule: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𝒕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𝐭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𝑟</m:t>
                    </m:r>
                    <m:r>
                      <a:rPr lang="en-US" sz="2000" b="0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1" y="1295400"/>
                <a:ext cx="8382001" cy="518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94350" y="5313077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we want to reach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576131" y="3898495"/>
            <a:ext cx="990600" cy="453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18585" y="419815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585" y="4198158"/>
                <a:ext cx="393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385741" y="4125270"/>
            <a:ext cx="1003399" cy="118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6109531" y="3120897"/>
            <a:ext cx="60960" cy="60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349240" y="4002336"/>
            <a:ext cx="109161" cy="1091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10001" y="2652484"/>
                <a:ext cx="685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2652484"/>
                <a:ext cx="685801" cy="338554"/>
              </a:xfrm>
              <a:prstGeom prst="rect">
                <a:avLst/>
              </a:prstGeom>
              <a:blipFill>
                <a:blip r:embed="rId4"/>
                <a:stretch>
                  <a:fillRect l="-4425"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6170492" y="3088386"/>
            <a:ext cx="1373309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291840"/>
            <a:ext cx="60960" cy="60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5"/>
          </p:cNvCxnSpPr>
          <p:nvPr/>
        </p:nvCxnSpPr>
        <p:spPr>
          <a:xfrm>
            <a:off x="6071834" y="3343874"/>
            <a:ext cx="1471967" cy="8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5943600" y="3429000"/>
            <a:ext cx="60960" cy="60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04560" y="3474720"/>
            <a:ext cx="153924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00" y="2971801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starting position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61445" y="330743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After first update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60162" y="3637755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After second update</a:t>
            </a: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9734" y="3048000"/>
            <a:ext cx="70866" cy="7086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00400" y="3083433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2895601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starting position</a:t>
            </a: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795266" y="3200400"/>
            <a:ext cx="70866" cy="7086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8800" y="3200401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After first update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00401" y="3244007"/>
            <a:ext cx="1483233" cy="9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4841367" y="3371642"/>
            <a:ext cx="70866" cy="7086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05001" y="3553655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After second update</a:t>
            </a:r>
          </a:p>
        </p:txBody>
      </p: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>
            <a:off x="3577254" y="3430544"/>
            <a:ext cx="1218013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4876800" y="3505200"/>
            <a:ext cx="70866" cy="7086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46446" y="389877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After third update</a:t>
            </a:r>
          </a:p>
        </p:txBody>
      </p:sp>
      <p:cxnSp>
        <p:nvCxnSpPr>
          <p:cNvPr id="52" name="Straight Arrow Connector 51"/>
          <p:cNvCxnSpPr>
            <a:endCxn id="50" idx="3"/>
          </p:cNvCxnSpPr>
          <p:nvPr/>
        </p:nvCxnSpPr>
        <p:spPr>
          <a:xfrm flipH="1">
            <a:off x="3423132" y="3574130"/>
            <a:ext cx="1448335" cy="46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675518" y="2747939"/>
            <a:ext cx="1725283" cy="1302598"/>
          </a:xfrm>
          <a:custGeom>
            <a:avLst/>
            <a:gdLst>
              <a:gd name="connsiteX0" fmla="*/ 0 w 1725283"/>
              <a:gd name="connsiteY0" fmla="*/ 17253 h 1302598"/>
              <a:gd name="connsiteX1" fmla="*/ 690113 w 1725283"/>
              <a:gd name="connsiteY1" fmla="*/ 1302589 h 1302598"/>
              <a:gd name="connsiteX2" fmla="*/ 1725283 w 1725283"/>
              <a:gd name="connsiteY2" fmla="*/ 0 h 130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283" h="1302598">
                <a:moveTo>
                  <a:pt x="0" y="17253"/>
                </a:moveTo>
                <a:cubicBezTo>
                  <a:pt x="201283" y="661358"/>
                  <a:pt x="402566" y="1305464"/>
                  <a:pt x="690113" y="1302589"/>
                </a:cubicBezTo>
                <a:cubicBezTo>
                  <a:pt x="977660" y="1299714"/>
                  <a:pt x="1351471" y="649857"/>
                  <a:pt x="17252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2286000"/>
            <a:ext cx="0" cy="191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19600" y="4198158"/>
            <a:ext cx="320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8" grpId="0" animBg="1"/>
      <p:bldP spid="33" grpId="0"/>
      <p:bldP spid="34" grpId="0"/>
      <p:bldP spid="35" grpId="0"/>
      <p:bldP spid="36" grpId="0" animBg="1"/>
      <p:bldP spid="39" grpId="0"/>
      <p:bldP spid="40" grpId="0" animBg="1"/>
      <p:bldP spid="41" grpId="0"/>
      <p:bldP spid="44" grpId="0" animBg="1"/>
      <p:bldP spid="45" grpId="0"/>
      <p:bldP spid="49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8" y="217343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 on Multivariate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Linear egression function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 ….. 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Error function</a:t>
                </a:r>
              </a:p>
              <a:p>
                <a:pPr marL="658955" lvl="3" indent="0">
                  <a:buNone/>
                </a:pP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       (m = no. of training samples)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Gradient descent update rule 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rgbClr val="C00000"/>
                    </a:solidFill>
                  </a:rPr>
                  <a:t>partial differentiation</a:t>
                </a:r>
                <a:r>
                  <a:rPr lang="en-US" dirty="0"/>
                  <a:t> with respect to all parameters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b="1" i="0" smtClean="0"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 b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 i="1">
                        <a:latin typeface="Cambria Math"/>
                      </a:rPr>
                      <m:t> 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sz="1800" b="0" dirty="0"/>
                  <a:t>for all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𝒊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0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42068"/>
            <a:ext cx="10515600" cy="732155"/>
          </a:xfrm>
        </p:spPr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lvl="1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1200" y="1219200"/>
                <a:ext cx="6824304" cy="1504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/>
                  <a:t>Randomly set the values of parameters (thetas)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/>
                  <a:t>Repeat until convergence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sz="2000" b="1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sz="2000" b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𝒓</m:t>
                    </m:r>
                    <m:r>
                      <a:rPr lang="en-US" sz="2000" b="1" i="1">
                        <a:latin typeface="Cambria Math"/>
                      </a:rPr>
                      <m:t> ∗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latin typeface="Cambria Math"/>
                          </a:rPr>
                          <m:t>𝝏</m:t>
                        </m:r>
                        <m:r>
                          <a:rPr lang="en-US" sz="2000" b="1" i="1" dirty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sz="2000" b="1" i="1" dirty="0"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dirty="0"/>
                  <a:t>   for all j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0"/>
                <a:ext cx="6824304" cy="1504964"/>
              </a:xfrm>
              <a:prstGeom prst="rect">
                <a:avLst/>
              </a:prstGeom>
              <a:blipFill>
                <a:blip r:embed="rId2"/>
                <a:stretch>
                  <a:fillRect l="-894" t="-2024" r="-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98879" y="4480918"/>
            <a:ext cx="864371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How to check convergence?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Two widely used approaches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Iterate a fixed number of times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Stop if parameters do not change much in two consecutive iteration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8" y="1752600"/>
            <a:ext cx="282647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1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8" y="159328"/>
            <a:ext cx="9813495" cy="465013"/>
          </a:xfrm>
        </p:spPr>
        <p:txBody>
          <a:bodyPr>
            <a:normAutofit fontScale="90000"/>
          </a:bodyPr>
          <a:lstStyle/>
          <a:p>
            <a:r>
              <a:rPr lang="en-US" dirty="0"/>
              <a:t>Trouble with 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7108" y="878633"/>
                <a:ext cx="9713947" cy="5715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   </a:t>
                </a:r>
                <a:r>
                  <a:rPr lang="en-US" sz="1400" dirty="0"/>
                  <a:t>(m = # training sample)</a:t>
                </a:r>
              </a:p>
              <a:p>
                <a:pPr marL="439303" lvl="2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+…..+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sz="1800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sz="1800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r>
                  <a:rPr lang="en-US" sz="1800" dirty="0"/>
                  <a:t>So, in general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dirty="0"/>
                  <a:t>      (for all j)   (assume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dirty="0"/>
                  <a:t> = 1)</a:t>
                </a:r>
              </a:p>
              <a:p>
                <a:r>
                  <a:rPr lang="en-US" dirty="0"/>
                  <a:t>Update rule:</a:t>
                </a:r>
              </a:p>
              <a:p>
                <a:pPr marL="219651" lvl="1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 i="1">
                        <a:latin typeface="Cambria Math"/>
                      </a:rPr>
                      <m:t> 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dirty="0"/>
                  <a:t>   (for all j)</a:t>
                </a:r>
              </a:p>
              <a:p>
                <a:pPr lvl="1"/>
                <a:endParaRPr lang="en-US" dirty="0"/>
              </a:p>
              <a:p>
                <a:r>
                  <a:rPr lang="en-US" sz="1900" dirty="0"/>
                  <a:t>Parameter update cost:</a:t>
                </a:r>
              </a:p>
              <a:p>
                <a:pPr marL="505401" lvl="1" indent="-285750"/>
                <a:r>
                  <a:rPr lang="en-US" sz="1600" b="1" dirty="0"/>
                  <a:t>For each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600" b="1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b="1" dirty="0"/>
                  <a:t>), we need to process all training samples.</a:t>
                </a:r>
              </a:p>
              <a:p>
                <a:pPr marL="505401" lvl="1" indent="-285750"/>
                <a:r>
                  <a:rPr lang="en-US" sz="1600" b="1" dirty="0"/>
                  <a:t>In other words, for k parameters and n training sample, we need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(k * n) </a:t>
                </a:r>
                <a:r>
                  <a:rPr lang="en-US" sz="1600" b="1" dirty="0"/>
                  <a:t>processing. 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(VERY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COSTLY !!!)</a:t>
                </a:r>
                <a:r>
                  <a:rPr lang="en-US" sz="1400" dirty="0" smtClean="0"/>
                  <a:t>  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108" y="878633"/>
                <a:ext cx="9713947" cy="5715000"/>
              </a:xfrm>
              <a:blipFill>
                <a:blip r:embed="rId2"/>
                <a:stretch>
                  <a:fillRect l="-1129" t="-6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28" y="168564"/>
            <a:ext cx="8229600" cy="465013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618" y="990600"/>
                <a:ext cx="9444183" cy="5486400"/>
              </a:xfrm>
            </p:spPr>
            <p:txBody>
              <a:bodyPr/>
              <a:lstStyle/>
              <a:p>
                <a:r>
                  <a:rPr lang="en-US" dirty="0" smtClean="0"/>
                  <a:t>Stochastic Gradient Descent  (SGD in short)</a:t>
                </a:r>
              </a:p>
              <a:p>
                <a:endParaRPr lang="en-US" dirty="0"/>
              </a:p>
              <a:p>
                <a:r>
                  <a:rPr lang="en-US" dirty="0"/>
                  <a:t>Reminder</a:t>
                </a:r>
              </a:p>
              <a:p>
                <a:pPr lvl="1"/>
                <a:r>
                  <a:rPr lang="en-US" dirty="0"/>
                  <a:t>In batch gradient descent, direction of movement depends on all training sample:</a:t>
                </a:r>
              </a:p>
              <a:p>
                <a:pPr marL="439303" lvl="2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Basic Idea behind SGD</a:t>
                </a:r>
              </a:p>
              <a:p>
                <a:pPr lvl="1"/>
                <a:r>
                  <a:rPr lang="en-US" dirty="0"/>
                  <a:t>In SGD, direction of movement is approximated using only one training sample at a time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990600"/>
                <a:ext cx="9444183" cy="5486400"/>
              </a:xfrm>
              <a:blipFill>
                <a:blip r:embed="rId2"/>
                <a:stretch>
                  <a:fillRect l="-1162" t="-2111" r="-17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150091"/>
            <a:ext cx="9842780" cy="541214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Gradient Descent: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709" y="1066800"/>
                <a:ext cx="9675092" cy="5410200"/>
              </a:xfrm>
            </p:spPr>
            <p:txBody>
              <a:bodyPr/>
              <a:lstStyle/>
              <a:p>
                <a:r>
                  <a:rPr lang="en-US" dirty="0" smtClean="0"/>
                  <a:t>Error function on a single training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Gradient on a single training sample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dirty="0"/>
                  <a:t>    for all j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709" y="1066800"/>
                <a:ext cx="9675092" cy="5410200"/>
              </a:xfrm>
              <a:blipFill>
                <a:blip r:embed="rId2"/>
                <a:stretch>
                  <a:fillRect l="-1134" t="-2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4817" y="4475811"/>
                <a:ext cx="7679141" cy="169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000" b="1" dirty="0" smtClean="0"/>
                  <a:t>Randomly set values of all parameter (all thetas)</a:t>
                </a:r>
              </a:p>
              <a:p>
                <a:pPr marL="342900" indent="-342900">
                  <a:buAutoNum type="arabicPeriod"/>
                </a:pPr>
                <a:r>
                  <a:rPr lang="en-US" sz="2000" b="1" dirty="0"/>
                  <a:t>Repeat until convergence</a:t>
                </a:r>
              </a:p>
              <a:p>
                <a:r>
                  <a:rPr lang="en-US" sz="2000" b="1" dirty="0"/>
                  <a:t>        Randomly shuffle all training sample</a:t>
                </a:r>
              </a:p>
              <a:p>
                <a:pPr lvl="1"/>
                <a:r>
                  <a:rPr lang="en-US" sz="2000" b="1" dirty="0"/>
                  <a:t>      for 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 = 1, 2, …. n (# training sample)</a:t>
                </a:r>
              </a:p>
              <a:p>
                <a:pPr lvl="2"/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</a:rPr>
                      <m:t>))∗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sz="2000" b="1" dirty="0"/>
                  <a:t>    (for all j)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17" y="4475811"/>
                <a:ext cx="7679141" cy="1693412"/>
              </a:xfrm>
              <a:prstGeom prst="rect">
                <a:avLst/>
              </a:prstGeom>
              <a:blipFill>
                <a:blip r:embed="rId3"/>
                <a:stretch>
                  <a:fillRect l="-794" t="-1799" b="-2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6845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Mini Batch SGD</a:t>
            </a:r>
          </a:p>
        </p:txBody>
      </p:sp>
    </p:spTree>
    <p:extLst>
      <p:ext uri="{BB962C8B-B14F-4D97-AF65-F5344CB8AC3E}">
        <p14:creationId xmlns:p14="http://schemas.microsoft.com/office/powerpoint/2010/main" val="19282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Compute gradient on a batch of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training samples</a:t>
            </a:r>
          </a:p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 smtClean="0"/>
              <a:t>batch </a:t>
            </a:r>
            <a:r>
              <a:rPr lang="en-US" sz="1800" dirty="0"/>
              <a:t>size, b = </a:t>
            </a:r>
            <a:r>
              <a:rPr lang="en-US" sz="1800" dirty="0" smtClean="0"/>
              <a:t>1000 (</a:t>
            </a:r>
            <a:r>
              <a:rPr lang="en-US" sz="1800" smtClean="0"/>
              <a:t>for example)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1" y="2667001"/>
                <a:ext cx="6652527" cy="236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Randomly set the parameters (thetas)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Set the value of 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b="1" dirty="0"/>
                  <a:t> (batch size)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Repeat until convergence</a:t>
                </a:r>
              </a:p>
              <a:p>
                <a:r>
                  <a:rPr lang="en-US" b="1" dirty="0"/>
                  <a:t>       Randomly shuffle the training samples</a:t>
                </a:r>
              </a:p>
              <a:p>
                <a:pPr lvl="1"/>
                <a:r>
                  <a:rPr lang="en-US" b="1" dirty="0"/>
                  <a:t>   For every mini batch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compute the batch start index (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b="1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-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  <m:r>
                      <a:rPr lang="en-US" b="1" i="1">
                        <a:latin typeface="Cambria Math"/>
                      </a:rPr>
                      <m:t> 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b="1">
                        <a:latin typeface="Cambria Math" panose="02040503050406030204" pitchFamily="18" charset="0"/>
                      </a:rPr>
                      <m:t>)∗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𝐢</m:t>
                        </m:r>
                      </m:sup>
                    </m:sSubSup>
                  </m:oMath>
                </a14:m>
                <a:r>
                  <a:rPr lang="en-US" b="1" dirty="0"/>
                  <a:t>   (for all j)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2667001"/>
                <a:ext cx="6652527" cy="2368341"/>
              </a:xfrm>
              <a:prstGeom prst="rect">
                <a:avLst/>
              </a:prstGeom>
              <a:blipFill>
                <a:blip r:embed="rId2"/>
                <a:stretch>
                  <a:fillRect l="-733" t="-1546" b="-15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4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  <a:p>
            <a:pPr lvl="1"/>
            <a:r>
              <a:rPr lang="en-US" dirty="0"/>
              <a:t>Gradient is computed using all training samples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Gradient is computed using only one training sample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Mini-batch Gradient Descent </a:t>
            </a:r>
          </a:p>
          <a:p>
            <a:pPr lvl="1"/>
            <a:r>
              <a:rPr lang="en-US" dirty="0"/>
              <a:t>Gradient is computed on a small batch (say 100) of training samples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88" y="113198"/>
            <a:ext cx="10515600" cy="732155"/>
          </a:xfrm>
        </p:spPr>
        <p:txBody>
          <a:bodyPr>
            <a:normAutofit/>
          </a:bodyPr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8"/>
            <a:ext cx="10515600" cy="4930994"/>
          </a:xfrm>
        </p:spPr>
        <p:txBody>
          <a:bodyPr>
            <a:normAutofit/>
          </a:bodyPr>
          <a:lstStyle/>
          <a:p>
            <a:r>
              <a:rPr lang="en-IN" dirty="0"/>
              <a:t>Optimization </a:t>
            </a:r>
            <a:r>
              <a:rPr lang="en-IN" dirty="0" smtClean="0"/>
              <a:t>for Deep Learning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Gradient </a:t>
            </a:r>
            <a:r>
              <a:rPr lang="en-IN" b="1" dirty="0" smtClean="0">
                <a:solidFill>
                  <a:srgbClr val="0070C0"/>
                </a:solidFill>
              </a:rPr>
              <a:t>Descent</a:t>
            </a:r>
          </a:p>
          <a:p>
            <a:pPr lvl="2"/>
            <a:endParaRPr lang="en-IN" b="1" dirty="0">
              <a:solidFill>
                <a:srgbClr val="0070C0"/>
              </a:solidFill>
            </a:endParaRPr>
          </a:p>
          <a:p>
            <a:pPr lvl="2"/>
            <a:r>
              <a:rPr lang="en-IN" b="1" dirty="0" smtClean="0">
                <a:solidFill>
                  <a:srgbClr val="0070C0"/>
                </a:solidFill>
              </a:rPr>
              <a:t>Stochastic Gradient Descent</a:t>
            </a:r>
          </a:p>
          <a:p>
            <a:pPr lvl="2"/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Update rule: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𝒕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 b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 i="1">
                        <a:latin typeface="Cambria Math"/>
                      </a:rPr>
                      <m:t> 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Learning rate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) is constant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are the consequences?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  <a:p>
                <a:pPr marL="676851" lvl="1" indent="-457200">
                  <a:buFont typeface="+mj-lt"/>
                  <a:buAutoNum type="romanLcPeriod"/>
                </a:pPr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is small?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  <a:p>
                <a:pPr marL="676851" lvl="1" indent="-457200">
                  <a:buFont typeface="+mj-lt"/>
                  <a:buAutoNum type="romanLcPeriod"/>
                </a:pPr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is big?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4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What happens for different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  <a:blipFill>
                <a:blip r:embed="rId2"/>
                <a:stretch>
                  <a:fillRect l="-2087" t="-77551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E1091E-684C-4968-A316-4E1715DE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5" y="1047114"/>
            <a:ext cx="6663506" cy="74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14:cNvPr>
              <p14:cNvContentPartPr/>
              <p14:nvPr/>
            </p14:nvContentPartPr>
            <p14:xfrm>
              <a:off x="1244072" y="2033302"/>
              <a:ext cx="3419640" cy="231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072" y="2024302"/>
                <a:ext cx="3437280" cy="2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14:cNvPr>
              <p14:cNvContentPartPr/>
              <p14:nvPr/>
            </p14:nvContentPartPr>
            <p14:xfrm>
              <a:off x="4092032" y="3808822"/>
              <a:ext cx="19440" cy="29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5912" y="3802702"/>
                <a:ext cx="31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14:cNvPr>
              <p14:cNvContentPartPr/>
              <p14:nvPr/>
            </p14:nvContentPartPr>
            <p14:xfrm>
              <a:off x="4167992" y="2282422"/>
              <a:ext cx="592920" cy="140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1872" y="2276302"/>
                <a:ext cx="605160" cy="1420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385455" y="5227782"/>
            <a:ext cx="7446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value of  </a:t>
            </a:r>
            <a:r>
              <a:rPr lang="en-US" sz="4000" b="1" dirty="0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/>
              <a:t>   =&gt; slow convergence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329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What happens for different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  <a:blipFill>
                <a:blip r:embed="rId2"/>
                <a:stretch>
                  <a:fillRect l="-2087" t="-77551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E1091E-684C-4968-A316-4E1715DE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5" y="1047114"/>
            <a:ext cx="6663506" cy="74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14:cNvPr>
              <p14:cNvContentPartPr/>
              <p14:nvPr/>
            </p14:nvContentPartPr>
            <p14:xfrm>
              <a:off x="1244072" y="2033302"/>
              <a:ext cx="3419640" cy="231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072" y="2024302"/>
                <a:ext cx="3437280" cy="2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14:cNvPr>
              <p14:cNvContentPartPr/>
              <p14:nvPr/>
            </p14:nvContentPartPr>
            <p14:xfrm>
              <a:off x="4092032" y="3808822"/>
              <a:ext cx="19440" cy="29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5912" y="3802702"/>
                <a:ext cx="31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14:cNvPr>
              <p14:cNvContentPartPr/>
              <p14:nvPr/>
            </p14:nvContentPartPr>
            <p14:xfrm>
              <a:off x="4167992" y="2282422"/>
              <a:ext cx="592920" cy="140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1872" y="2276302"/>
                <a:ext cx="60516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14B6D7-4672-40B0-B57E-D169ABCE8EFC}"/>
                  </a:ext>
                </a:extLst>
              </p14:cNvPr>
              <p14:cNvContentPartPr/>
              <p14:nvPr/>
            </p14:nvContentPartPr>
            <p14:xfrm>
              <a:off x="6424472" y="1894702"/>
              <a:ext cx="254160" cy="3687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14B6D7-4672-40B0-B57E-D169ABCE8E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5472" y="1885702"/>
                <a:ext cx="271800" cy="37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D42C22-FDA6-408A-8EA1-3925657C9883}"/>
                  </a:ext>
                </a:extLst>
              </p14:cNvPr>
              <p14:cNvContentPartPr/>
              <p14:nvPr/>
            </p14:nvContentPartPr>
            <p14:xfrm>
              <a:off x="7874912" y="2315542"/>
              <a:ext cx="1699920" cy="20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D42C22-FDA6-408A-8EA1-3925657C9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65912" y="2306542"/>
                <a:ext cx="171756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0AC56A9-97DE-4AC0-B269-CCB82B79FCD1}"/>
                  </a:ext>
                </a:extLst>
              </p14:cNvPr>
              <p14:cNvContentPartPr/>
              <p14:nvPr/>
            </p14:nvContentPartPr>
            <p14:xfrm>
              <a:off x="9046352" y="2380342"/>
              <a:ext cx="636480" cy="1978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0AC56A9-97DE-4AC0-B269-CCB82B79FC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40232" y="2374222"/>
                <a:ext cx="648720" cy="19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3A02C1-410F-40C8-A126-3E06A11001CB}"/>
                  </a:ext>
                </a:extLst>
              </p14:cNvPr>
              <p14:cNvContentPartPr/>
              <p14:nvPr/>
            </p14:nvContentPartPr>
            <p14:xfrm>
              <a:off x="8261912" y="4288342"/>
              <a:ext cx="646200" cy="16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3A02C1-410F-40C8-A126-3E06A11001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5792" y="4282222"/>
                <a:ext cx="658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C80A73-E7E3-4E36-87AA-F2F02849B1A4}"/>
                  </a:ext>
                </a:extLst>
              </p14:cNvPr>
              <p14:cNvContentPartPr/>
              <p14:nvPr/>
            </p14:nvContentPartPr>
            <p14:xfrm>
              <a:off x="8197832" y="4555462"/>
              <a:ext cx="745920" cy="199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C80A73-E7E3-4E36-87AA-F2F02849B1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1712" y="4549342"/>
                <a:ext cx="758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3A02F8-DA8C-45DB-8B50-65F3B8A452E2}"/>
                  </a:ext>
                </a:extLst>
              </p14:cNvPr>
              <p14:cNvContentPartPr/>
              <p14:nvPr/>
            </p14:nvContentPartPr>
            <p14:xfrm>
              <a:off x="9001712" y="4262422"/>
              <a:ext cx="15336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3A02F8-DA8C-45DB-8B50-65F3B8A452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5592" y="4256302"/>
                <a:ext cx="165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5A6702-D9F8-4F7A-B516-E5EA3941CFD4}"/>
                  </a:ext>
                </a:extLst>
              </p14:cNvPr>
              <p14:cNvContentPartPr/>
              <p14:nvPr/>
            </p14:nvContentPartPr>
            <p14:xfrm>
              <a:off x="8106032" y="4847422"/>
              <a:ext cx="806400" cy="239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5A6702-D9F8-4F7A-B516-E5EA3941CF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99912" y="4841302"/>
                <a:ext cx="818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1901025" y="5089562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Small value of  </a:t>
            </a:r>
            <a:r>
              <a:rPr lang="en-US" sz="2800" b="1" dirty="0">
                <a:solidFill>
                  <a:srgbClr val="00B0F0"/>
                </a:solidFill>
              </a:rPr>
              <a:t>r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74628" y="5351172"/>
            <a:ext cx="3406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Large </a:t>
            </a:r>
            <a:r>
              <a:rPr lang="en-US" b="1" dirty="0"/>
              <a:t>value of  </a:t>
            </a:r>
            <a:r>
              <a:rPr lang="en-US" sz="2800" b="1" dirty="0" smtClean="0">
                <a:solidFill>
                  <a:srgbClr val="00B0F0"/>
                </a:solidFill>
              </a:rPr>
              <a:t>r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Oscillation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/ </a:t>
            </a:r>
            <a:r>
              <a:rPr lang="en-US" b="1" smtClean="0">
                <a:solidFill>
                  <a:srgbClr val="C00000"/>
                </a:solidFill>
              </a:rPr>
              <a:t>overshooting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110" y="2115128"/>
            <a:ext cx="10076873" cy="18565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Basic Math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Differential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46750" y="1295400"/>
                <a:ext cx="9635650" cy="5334000"/>
              </a:xfrm>
            </p:spPr>
            <p:txBody>
              <a:bodyPr/>
              <a:lstStyle/>
              <a:p>
                <a:r>
                  <a:rPr lang="en-US" dirty="0"/>
                  <a:t>Consider the </a:t>
                </a:r>
                <a:r>
                  <a:rPr lang="en-US" dirty="0" err="1"/>
                  <a:t>univariate</a:t>
                </a:r>
                <a:r>
                  <a:rPr lang="en-US" dirty="0"/>
                  <a:t> function </a:t>
                </a:r>
              </a:p>
              <a:p>
                <a:pPr marL="219651" lvl="1" indent="0">
                  <a:buNone/>
                </a:pPr>
                <a:r>
                  <a:rPr lang="en-US" dirty="0"/>
                  <a:t>    y = f(x)    (for example: 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19651" lvl="1" indent="0">
                  <a:buNone/>
                </a:pPr>
                <a:endParaRPr lang="en-US" dirty="0"/>
              </a:p>
              <a:p>
                <a:r>
                  <a:rPr lang="en-US" dirty="0"/>
                  <a:t>         at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means rate of change of y  w.r.t  x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         &lt; 0 means the function is decreasing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          &gt; 0 means the function is increasing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6750" y="1295400"/>
                <a:ext cx="9635650" cy="5334000"/>
              </a:xfrm>
              <a:blipFill>
                <a:blip r:embed="rId2"/>
                <a:stretch>
                  <a:fillRect l="-1139" t="-2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3894" y="2544876"/>
                <a:ext cx="3309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94" y="2544876"/>
                <a:ext cx="33098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4882" y="3314262"/>
                <a:ext cx="3309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82" y="3314262"/>
                <a:ext cx="330988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4882" y="4083648"/>
                <a:ext cx="3309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82" y="4083648"/>
                <a:ext cx="33098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744" y="4696688"/>
            <a:ext cx="2095500" cy="18288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080178" y="5518666"/>
            <a:ext cx="3204840" cy="50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5258" y="5149334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sign of       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40835" y="5862499"/>
                <a:ext cx="3309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35" y="5862499"/>
                <a:ext cx="330988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08384" y="5957656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sign  of        here?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83796" y="5149335"/>
                <a:ext cx="3309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96" y="5149335"/>
                <a:ext cx="330988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5715000" y="5257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Differential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Multivariate function</a:t>
                </a:r>
              </a:p>
              <a:p>
                <a:pPr lvl="1"/>
                <a:r>
                  <a:rPr lang="en-US" dirty="0"/>
                  <a:t>Function containing more than one independent variable</a:t>
                </a:r>
              </a:p>
              <a:p>
                <a:pPr lvl="1"/>
                <a:r>
                  <a:rPr lang="en-US" dirty="0"/>
                  <a:t>Example: 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Partial differentiation</a:t>
                </a:r>
              </a:p>
              <a:p>
                <a:pPr lvl="1"/>
                <a:r>
                  <a:rPr lang="en-US" dirty="0"/>
                  <a:t>Vary one variable at a time and keep others fixed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2z,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9" y="1471749"/>
            <a:ext cx="5562225" cy="417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90692" y="5104257"/>
            <a:ext cx="2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091" y="3192083"/>
            <a:ext cx="6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7" name="Oval 6"/>
          <p:cNvSpPr/>
          <p:nvPr/>
        </p:nvSpPr>
        <p:spPr>
          <a:xfrm>
            <a:off x="4662059" y="3517697"/>
            <a:ext cx="61813" cy="78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6965" y="4404294"/>
            <a:ext cx="61813" cy="78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41" y="1706170"/>
            <a:ext cx="4594413" cy="37674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3036" y="589254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Univariate: Curve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99773" y="589254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Multivariate: Surface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4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3" y="392835"/>
            <a:ext cx="11252201" cy="732155"/>
          </a:xfrm>
        </p:spPr>
        <p:txBody>
          <a:bodyPr>
            <a:normAutofit/>
          </a:bodyPr>
          <a:lstStyle/>
          <a:p>
            <a:r>
              <a:rPr lang="en-US" dirty="0" smtClean="0"/>
              <a:t>Nature of the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63" y="1517931"/>
            <a:ext cx="11067473" cy="4705214"/>
          </a:xfrm>
        </p:spPr>
        <p:txBody>
          <a:bodyPr/>
          <a:lstStyle/>
          <a:p>
            <a:r>
              <a:rPr lang="en-US" dirty="0" smtClean="0"/>
              <a:t>In ML the objective function almost always multivariate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function must be continuous for gradient-descent based optimization</a:t>
            </a:r>
          </a:p>
          <a:p>
            <a:endParaRPr lang="en-US" dirty="0"/>
          </a:p>
          <a:p>
            <a:r>
              <a:rPr lang="en-US" dirty="0" smtClean="0"/>
              <a:t>Differentiability is a desirable condition</a:t>
            </a:r>
          </a:p>
          <a:p>
            <a:pPr lvl="1"/>
            <a:r>
              <a:rPr lang="en-US" dirty="0" smtClean="0"/>
              <a:t>We can still manage a non-differentiable function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09" y="2951307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Gradient Descent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4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90" y="236245"/>
            <a:ext cx="10515600" cy="474956"/>
          </a:xfrm>
        </p:spPr>
        <p:txBody>
          <a:bodyPr>
            <a:noAutofit/>
          </a:bodyPr>
          <a:lstStyle/>
          <a:p>
            <a:r>
              <a:rPr lang="en-US" sz="4000" b="1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8145" y="1080648"/>
                <a:ext cx="10991273" cy="537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Goal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 a </a:t>
                </a:r>
                <a:r>
                  <a:rPr lang="en-US" dirty="0"/>
                  <a:t>function w.r.t  the parameters that the function contains</a:t>
                </a:r>
              </a:p>
              <a:p>
                <a:pPr lvl="1"/>
                <a:endParaRPr lang="en-US" dirty="0"/>
              </a:p>
              <a:p>
                <a:pPr marL="219651" indent="-457200"/>
                <a:r>
                  <a:rPr lang="en-US" dirty="0"/>
                  <a:t>T</a:t>
                </a:r>
                <a:r>
                  <a:rPr lang="en-US" dirty="0" smtClean="0"/>
                  <a:t>he error/objective </a:t>
                </a:r>
                <a:r>
                  <a:rPr lang="en-US" dirty="0"/>
                  <a:t>function </a:t>
                </a:r>
                <a:endParaRPr lang="en-US" dirty="0" smtClean="0"/>
              </a:p>
              <a:p>
                <a:pPr marL="219651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</a:t>
                </a:r>
                <a:r>
                  <a:rPr lang="en-US" dirty="0" smtClean="0"/>
                  <a:t>objectives</a:t>
                </a:r>
                <a:endParaRPr lang="en-US" sz="1800" dirty="0" smtClean="0"/>
              </a:p>
              <a:p>
                <a:pPr marL="448251" lvl="1">
                  <a:buFont typeface="+mj-lt"/>
                  <a:buAutoNum type="arabicPeriod"/>
                </a:pPr>
                <a:r>
                  <a:rPr lang="en-US" sz="1900" dirty="0" smtClean="0"/>
                  <a:t>Only minimum value of the function</a:t>
                </a:r>
                <a:endParaRPr lang="en-US" sz="1900" dirty="0"/>
              </a:p>
              <a:p>
                <a:pPr marL="448251" lvl="1">
                  <a:buFont typeface="+mj-lt"/>
                  <a:buAutoNum type="arabicPeriod"/>
                </a:pPr>
                <a:r>
                  <a:rPr lang="en-US" sz="1900" dirty="0"/>
                  <a:t>Find the value of the parameters that will minimize the function</a:t>
                </a:r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219651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080648"/>
                <a:ext cx="10991273" cy="5375563"/>
              </a:xfrm>
              <a:blipFill>
                <a:blip r:embed="rId2"/>
                <a:stretch>
                  <a:fillRect l="-998" t="-2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07140"/>
                  </p:ext>
                </p:extLst>
              </p:nvPr>
            </p:nvGraphicFramePr>
            <p:xfrm>
              <a:off x="8749144" y="2808209"/>
              <a:ext cx="2706256" cy="1874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128">
                      <a:extLst>
                        <a:ext uri="{9D8B030D-6E8A-4147-A177-3AD203B41FA5}">
                          <a16:colId xmlns:a16="http://schemas.microsoft.com/office/drawing/2014/main" val="2958924405"/>
                        </a:ext>
                      </a:extLst>
                    </a:gridCol>
                    <a:gridCol w="1353128">
                      <a:extLst>
                        <a:ext uri="{9D8B030D-6E8A-4147-A177-3AD203B41FA5}">
                          <a16:colId xmlns:a16="http://schemas.microsoft.com/office/drawing/2014/main" val="1108520482"/>
                        </a:ext>
                      </a:extLst>
                    </a:gridCol>
                  </a:tblGrid>
                  <a:tr h="3419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71046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531688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873560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1357324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979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07140"/>
                  </p:ext>
                </p:extLst>
              </p:nvPr>
            </p:nvGraphicFramePr>
            <p:xfrm>
              <a:off x="8749144" y="2808209"/>
              <a:ext cx="2706256" cy="1874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128">
                      <a:extLst>
                        <a:ext uri="{9D8B030D-6E8A-4147-A177-3AD203B41FA5}">
                          <a16:colId xmlns:a16="http://schemas.microsoft.com/office/drawing/2014/main" val="2958924405"/>
                        </a:ext>
                      </a:extLst>
                    </a:gridCol>
                    <a:gridCol w="1353128">
                      <a:extLst>
                        <a:ext uri="{9D8B030D-6E8A-4147-A177-3AD203B41FA5}">
                          <a16:colId xmlns:a16="http://schemas.microsoft.com/office/drawing/2014/main" val="11085204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71046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104839" r="-101345" b="-3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104839" r="-1802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531688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201587" r="-10134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201587" r="-1802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873560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306452" r="-101345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306452" r="-1802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357324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406452" r="-101345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406452" r="-1802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97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8700655" y="2392217"/>
            <a:ext cx="2752436" cy="387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data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4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2" ma:contentTypeDescription="Create a new document." ma:contentTypeScope="" ma:versionID="bd25d639ff16ad79a33cd8d7f03db281">
  <xsd:schema xmlns:xsd="http://www.w3.org/2001/XMLSchema" xmlns:xs="http://www.w3.org/2001/XMLSchema" xmlns:p="http://schemas.microsoft.com/office/2006/metadata/properties" xmlns:ns2="dc09e5fa-ba4c-4d00-a303-3b0b1c24caae" targetNamespace="http://schemas.microsoft.com/office/2006/metadata/properties" ma:root="true" ma:fieldsID="c511e6e04f614013a0d004dc3300d69f" ns2:_="">
    <xsd:import namespace="dc09e5fa-ba4c-4d00-a303-3b0b1c24c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e5fa-ba4c-4d00-a303-3b0b1c24c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F2363-8957-4A61-B748-8977661B9230}"/>
</file>

<file path=customXml/itemProps2.xml><?xml version="1.0" encoding="utf-8"?>
<ds:datastoreItem xmlns:ds="http://schemas.openxmlformats.org/officeDocument/2006/customXml" ds:itemID="{0B8F214A-5874-405B-AA6E-4D83F2433165}"/>
</file>

<file path=customXml/itemProps3.xml><?xml version="1.0" encoding="utf-8"?>
<ds:datastoreItem xmlns:ds="http://schemas.openxmlformats.org/officeDocument/2006/customXml" ds:itemID="{4F056E7E-C7CF-4806-A0C5-8706D372CFE4}"/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536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Office Theme</vt:lpstr>
      <vt:lpstr>Machine Learning  Foundations and Applications</vt:lpstr>
      <vt:lpstr>Today’s topics</vt:lpstr>
      <vt:lpstr>Basic Math</vt:lpstr>
      <vt:lpstr>Review of Differential Calculus</vt:lpstr>
      <vt:lpstr>Review of Differential Calculus</vt:lpstr>
      <vt:lpstr>Local and Global minima</vt:lpstr>
      <vt:lpstr>Nature of the Functions</vt:lpstr>
      <vt:lpstr>Gradient Descent</vt:lpstr>
      <vt:lpstr>Gradient Descent</vt:lpstr>
      <vt:lpstr>Gradient Descent</vt:lpstr>
      <vt:lpstr>Gradient Descent: Demonstration</vt:lpstr>
      <vt:lpstr>Gradient Descent on Multivariate Function</vt:lpstr>
      <vt:lpstr>Gradient Descent Algorithm</vt:lpstr>
      <vt:lpstr>Trouble with Batch Gradient Descent</vt:lpstr>
      <vt:lpstr>A Practical Solution:</vt:lpstr>
      <vt:lpstr>Stochastic Gradient Descent: Algorithm</vt:lpstr>
      <vt:lpstr>Mini Batch SGD</vt:lpstr>
      <vt:lpstr>Mini-Batch SGD</vt:lpstr>
      <vt:lpstr>Summary of Gradient Descent</vt:lpstr>
      <vt:lpstr>Limitations of Gradient Descent</vt:lpstr>
      <vt:lpstr>What happens for different r ?  </vt:lpstr>
      <vt:lpstr>What happens for different r? 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353</cp:revision>
  <dcterms:created xsi:type="dcterms:W3CDTF">2020-05-13T23:12:08Z</dcterms:created>
  <dcterms:modified xsi:type="dcterms:W3CDTF">2021-10-20T09:22:27Z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