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300" r:id="rId5"/>
    <p:sldId id="301" r:id="rId6"/>
    <p:sldId id="302" r:id="rId7"/>
    <p:sldId id="304" r:id="rId8"/>
    <p:sldId id="305" r:id="rId9"/>
    <p:sldId id="306" r:id="rId10"/>
    <p:sldId id="308" r:id="rId11"/>
    <p:sldId id="309" r:id="rId12"/>
    <p:sldId id="307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2A4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806" y="6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41A5D-84E4-4A4A-8F28-8BF4F419F0F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CB29028A-5B15-4173-94A9-09DE0CCEA484}">
      <dgm:prSet phldrT="[Text]"/>
      <dgm:spPr/>
      <dgm:t>
        <a:bodyPr/>
        <a:lstStyle/>
        <a:p>
          <a:r>
            <a:rPr lang="en-US" dirty="0"/>
            <a:t>Monopoly Power </a:t>
          </a:r>
          <a:endParaRPr lang="en-IN" dirty="0"/>
        </a:p>
      </dgm:t>
    </dgm:pt>
    <dgm:pt modelId="{A28CBBB2-9419-4E4D-ABE0-581CFF7BF98B}" type="parTrans" cxnId="{08D69952-6692-4A03-AB20-A216C4DF4704}">
      <dgm:prSet/>
      <dgm:spPr/>
      <dgm:t>
        <a:bodyPr/>
        <a:lstStyle/>
        <a:p>
          <a:endParaRPr lang="en-IN"/>
        </a:p>
      </dgm:t>
    </dgm:pt>
    <dgm:pt modelId="{B6384BF7-9EDD-451B-B870-8952CE50705A}" type="sibTrans" cxnId="{08D69952-6692-4A03-AB20-A216C4DF4704}">
      <dgm:prSet/>
      <dgm:spPr/>
      <dgm:t>
        <a:bodyPr/>
        <a:lstStyle/>
        <a:p>
          <a:endParaRPr lang="en-IN"/>
        </a:p>
      </dgm:t>
    </dgm:pt>
    <dgm:pt modelId="{2CD0D39A-060B-49AC-9017-A066BB987FCB}">
      <dgm:prSet phldrT="[Text]"/>
      <dgm:spPr/>
      <dgm:t>
        <a:bodyPr/>
        <a:lstStyle/>
        <a:p>
          <a:r>
            <a:rPr lang="en-US" dirty="0"/>
            <a:t>Actual</a:t>
          </a:r>
          <a:endParaRPr lang="en-IN" dirty="0"/>
        </a:p>
      </dgm:t>
    </dgm:pt>
    <dgm:pt modelId="{E63D0724-1761-4B15-9E98-BD591EB9F8D8}" type="parTrans" cxnId="{3FC5ED69-088B-49ED-BBD7-D43EE8977C89}">
      <dgm:prSet/>
      <dgm:spPr/>
      <dgm:t>
        <a:bodyPr/>
        <a:lstStyle/>
        <a:p>
          <a:endParaRPr lang="en-IN"/>
        </a:p>
      </dgm:t>
    </dgm:pt>
    <dgm:pt modelId="{2577B554-43CE-4148-97E2-5074E31F8337}" type="sibTrans" cxnId="{3FC5ED69-088B-49ED-BBD7-D43EE8977C89}">
      <dgm:prSet/>
      <dgm:spPr/>
      <dgm:t>
        <a:bodyPr/>
        <a:lstStyle/>
        <a:p>
          <a:endParaRPr lang="en-IN"/>
        </a:p>
      </dgm:t>
    </dgm:pt>
    <dgm:pt modelId="{54F3ADFE-0B32-4C15-BF23-FE52A5548F01}">
      <dgm:prSet phldrT="[Text]"/>
      <dgm:spPr/>
      <dgm:t>
        <a:bodyPr/>
        <a:lstStyle/>
        <a:p>
          <a:r>
            <a:rPr lang="en-US" dirty="0"/>
            <a:t>Direct Effects </a:t>
          </a:r>
          <a:endParaRPr lang="en-IN" dirty="0"/>
        </a:p>
      </dgm:t>
    </dgm:pt>
    <dgm:pt modelId="{DD6910C4-63A6-458B-8226-BAB04E5C513B}" type="parTrans" cxnId="{40745C7F-028A-42B8-9B43-6F05E7E11847}">
      <dgm:prSet/>
      <dgm:spPr/>
      <dgm:t>
        <a:bodyPr/>
        <a:lstStyle/>
        <a:p>
          <a:endParaRPr lang="en-IN"/>
        </a:p>
      </dgm:t>
    </dgm:pt>
    <dgm:pt modelId="{63391318-2EB3-4E51-9AC7-9317CC310E5B}" type="sibTrans" cxnId="{40745C7F-028A-42B8-9B43-6F05E7E11847}">
      <dgm:prSet/>
      <dgm:spPr/>
      <dgm:t>
        <a:bodyPr/>
        <a:lstStyle/>
        <a:p>
          <a:endParaRPr lang="en-IN"/>
        </a:p>
      </dgm:t>
    </dgm:pt>
    <dgm:pt modelId="{AF56A301-A432-4524-99B7-DD0B64EFE948}">
      <dgm:prSet phldrT="[Text]"/>
      <dgm:spPr/>
      <dgm:t>
        <a:bodyPr/>
        <a:lstStyle/>
        <a:p>
          <a:r>
            <a:rPr lang="en-US" dirty="0"/>
            <a:t>Indirect effects</a:t>
          </a:r>
          <a:endParaRPr lang="en-IN" dirty="0"/>
        </a:p>
      </dgm:t>
    </dgm:pt>
    <dgm:pt modelId="{38D4530E-2804-4B06-8C8E-56204443BDA3}" type="parTrans" cxnId="{E06DD5A6-4C16-44CD-8F6B-D3C114702F36}">
      <dgm:prSet/>
      <dgm:spPr/>
      <dgm:t>
        <a:bodyPr/>
        <a:lstStyle/>
        <a:p>
          <a:endParaRPr lang="en-IN"/>
        </a:p>
      </dgm:t>
    </dgm:pt>
    <dgm:pt modelId="{8D090DFC-A33C-4698-8940-34371639C63F}" type="sibTrans" cxnId="{E06DD5A6-4C16-44CD-8F6B-D3C114702F36}">
      <dgm:prSet/>
      <dgm:spPr/>
      <dgm:t>
        <a:bodyPr/>
        <a:lstStyle/>
        <a:p>
          <a:endParaRPr lang="en-IN"/>
        </a:p>
      </dgm:t>
    </dgm:pt>
    <dgm:pt modelId="{82E1AC97-85F7-4183-B409-AD36042FF4DB}">
      <dgm:prSet phldrT="[Text]"/>
      <dgm:spPr/>
      <dgm:t>
        <a:bodyPr/>
        <a:lstStyle/>
        <a:p>
          <a:r>
            <a:rPr lang="en-US" dirty="0"/>
            <a:t>Anticipated</a:t>
          </a:r>
          <a:endParaRPr lang="en-IN" dirty="0"/>
        </a:p>
      </dgm:t>
    </dgm:pt>
    <dgm:pt modelId="{3248F64B-E889-40D1-B8D4-7C96762F50D0}" type="parTrans" cxnId="{3D352385-4902-4100-8CE5-B306CA1B80C9}">
      <dgm:prSet/>
      <dgm:spPr/>
      <dgm:t>
        <a:bodyPr/>
        <a:lstStyle/>
        <a:p>
          <a:endParaRPr lang="en-IN"/>
        </a:p>
      </dgm:t>
    </dgm:pt>
    <dgm:pt modelId="{B53F85E3-56AD-471A-98A6-18F0F54F174F}" type="sibTrans" cxnId="{3D352385-4902-4100-8CE5-B306CA1B80C9}">
      <dgm:prSet/>
      <dgm:spPr/>
      <dgm:t>
        <a:bodyPr/>
        <a:lstStyle/>
        <a:p>
          <a:endParaRPr lang="en-IN"/>
        </a:p>
      </dgm:t>
    </dgm:pt>
    <dgm:pt modelId="{C09ACC86-710C-4AF7-B6B0-6B2F5BDEB381}">
      <dgm:prSet phldrT="[Text]"/>
      <dgm:spPr/>
      <dgm:t>
        <a:bodyPr/>
        <a:lstStyle/>
        <a:p>
          <a:r>
            <a:rPr lang="en-US"/>
            <a:t>Enjoy benefits of research without imitation</a:t>
          </a:r>
          <a:endParaRPr lang="en-IN" dirty="0"/>
        </a:p>
      </dgm:t>
    </dgm:pt>
    <dgm:pt modelId="{D5389C86-FDB0-4013-93FF-18548AA5936F}" type="parTrans" cxnId="{22F0362D-45DD-4BAF-B780-03D952562F2C}">
      <dgm:prSet/>
      <dgm:spPr/>
      <dgm:t>
        <a:bodyPr/>
        <a:lstStyle/>
        <a:p>
          <a:endParaRPr lang="en-IN"/>
        </a:p>
      </dgm:t>
    </dgm:pt>
    <dgm:pt modelId="{C09466EF-A898-4145-BEA4-0EDA14C3DBE4}" type="sibTrans" cxnId="{22F0362D-45DD-4BAF-B780-03D952562F2C}">
      <dgm:prSet/>
      <dgm:spPr/>
      <dgm:t>
        <a:bodyPr/>
        <a:lstStyle/>
        <a:p>
          <a:endParaRPr lang="en-IN"/>
        </a:p>
      </dgm:t>
    </dgm:pt>
    <dgm:pt modelId="{39492228-5E94-4137-9B77-4DD23246F73D}">
      <dgm:prSet phldrT="[Text]"/>
      <dgm:spPr/>
      <dgm:t>
        <a:bodyPr/>
        <a:lstStyle/>
        <a:p>
          <a:r>
            <a:rPr lang="en-US" dirty="0"/>
            <a:t>Positive</a:t>
          </a:r>
          <a:endParaRPr lang="en-IN" dirty="0"/>
        </a:p>
      </dgm:t>
    </dgm:pt>
    <dgm:pt modelId="{85E2E250-BEC0-4F3A-95D8-47A60DBFB707}" type="sibTrans" cxnId="{FC061F39-AD10-4DF9-89A9-3BC369A8A793}">
      <dgm:prSet/>
      <dgm:spPr/>
      <dgm:t>
        <a:bodyPr/>
        <a:lstStyle/>
        <a:p>
          <a:endParaRPr lang="en-IN"/>
        </a:p>
      </dgm:t>
    </dgm:pt>
    <dgm:pt modelId="{32A2FE06-9610-40C0-8EA6-1D8E29103D0E}" type="parTrans" cxnId="{FC061F39-AD10-4DF9-89A9-3BC369A8A793}">
      <dgm:prSet/>
      <dgm:spPr/>
      <dgm:t>
        <a:bodyPr/>
        <a:lstStyle/>
        <a:p>
          <a:endParaRPr lang="en-IN"/>
        </a:p>
      </dgm:t>
    </dgm:pt>
    <dgm:pt modelId="{1091426A-75AC-4CDD-8B0D-9EBF3E23277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Hire qualified personnel</a:t>
          </a:r>
          <a:endParaRPr lang="en-IN" dirty="0"/>
        </a:p>
      </dgm:t>
    </dgm:pt>
    <dgm:pt modelId="{D5AB4A3E-1152-428C-99E3-D28DED1EE427}" type="parTrans" cxnId="{6004BBA8-2F0E-474A-8C19-7591D64124F0}">
      <dgm:prSet/>
      <dgm:spPr/>
      <dgm:t>
        <a:bodyPr/>
        <a:lstStyle/>
        <a:p>
          <a:endParaRPr lang="en-IN"/>
        </a:p>
      </dgm:t>
    </dgm:pt>
    <dgm:pt modelId="{44D33D1C-191D-416D-91A0-60CF7A85B365}" type="sibTrans" cxnId="{6004BBA8-2F0E-474A-8C19-7591D64124F0}">
      <dgm:prSet/>
      <dgm:spPr/>
      <dgm:t>
        <a:bodyPr/>
        <a:lstStyle/>
        <a:p>
          <a:endParaRPr lang="en-IN"/>
        </a:p>
      </dgm:t>
    </dgm:pt>
    <dgm:pt modelId="{4F2F8510-DE58-4CFE-BE75-9353A7B89B4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Internal financing to rapidly respond</a:t>
          </a:r>
          <a:endParaRPr lang="en-IN" dirty="0"/>
        </a:p>
      </dgm:t>
    </dgm:pt>
    <dgm:pt modelId="{A113F5A9-AA24-4BB0-9E22-FCF508B6FA71}" type="parTrans" cxnId="{0BCF4A76-F773-465F-BEC1-6CCD8DDF99FA}">
      <dgm:prSet/>
      <dgm:spPr/>
      <dgm:t>
        <a:bodyPr/>
        <a:lstStyle/>
        <a:p>
          <a:endParaRPr lang="en-IN"/>
        </a:p>
      </dgm:t>
    </dgm:pt>
    <dgm:pt modelId="{FE9D4AFE-94DA-4723-B1B8-7303238CE9BA}" type="sibTrans" cxnId="{0BCF4A76-F773-465F-BEC1-6CCD8DDF99FA}">
      <dgm:prSet/>
      <dgm:spPr/>
      <dgm:t>
        <a:bodyPr/>
        <a:lstStyle/>
        <a:p>
          <a:endParaRPr lang="en-IN"/>
        </a:p>
      </dgm:t>
    </dgm:pt>
    <dgm:pt modelId="{EC71A894-0BC6-4648-9882-2DEE74A59CFE}">
      <dgm:prSet phldrT="[Text]"/>
      <dgm:spPr/>
      <dgm:t>
        <a:bodyPr/>
        <a:lstStyle/>
        <a:p>
          <a:r>
            <a:rPr lang="en-US" dirty="0"/>
            <a:t>Negative</a:t>
          </a:r>
          <a:endParaRPr lang="en-IN" dirty="0"/>
        </a:p>
      </dgm:t>
    </dgm:pt>
    <dgm:pt modelId="{0015CAA5-9F3D-407E-B2B0-147C4B9E7963}" type="parTrans" cxnId="{F6CD0071-AC96-4A1E-9EB4-6E47C3C59734}">
      <dgm:prSet/>
      <dgm:spPr/>
      <dgm:t>
        <a:bodyPr/>
        <a:lstStyle/>
        <a:p>
          <a:endParaRPr lang="en-IN"/>
        </a:p>
      </dgm:t>
    </dgm:pt>
    <dgm:pt modelId="{B1FFFDC2-5A40-4698-AFEA-28626CD36940}" type="sibTrans" cxnId="{F6CD0071-AC96-4A1E-9EB4-6E47C3C59734}">
      <dgm:prSet/>
      <dgm:spPr/>
      <dgm:t>
        <a:bodyPr/>
        <a:lstStyle/>
        <a:p>
          <a:endParaRPr lang="en-IN"/>
        </a:p>
      </dgm:t>
    </dgm:pt>
    <dgm:pt modelId="{4347AC30-68CA-42B0-A179-C7AD8F48E24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Behavioral disadvantages</a:t>
          </a:r>
          <a:endParaRPr lang="en-IN" dirty="0"/>
        </a:p>
      </dgm:t>
    </dgm:pt>
    <dgm:pt modelId="{725C66E8-15F0-47B7-B9D8-49823E3426B6}" type="parTrans" cxnId="{FDDB6ED3-CE81-4844-97C7-EB033A5CD62D}">
      <dgm:prSet/>
      <dgm:spPr/>
      <dgm:t>
        <a:bodyPr/>
        <a:lstStyle/>
        <a:p>
          <a:endParaRPr lang="en-IN"/>
        </a:p>
      </dgm:t>
    </dgm:pt>
    <dgm:pt modelId="{435FCF16-6203-47F9-B083-742DEA14DEAD}" type="sibTrans" cxnId="{FDDB6ED3-CE81-4844-97C7-EB033A5CD62D}">
      <dgm:prSet/>
      <dgm:spPr/>
      <dgm:t>
        <a:bodyPr/>
        <a:lstStyle/>
        <a:p>
          <a:endParaRPr lang="en-IN"/>
        </a:p>
      </dgm:t>
    </dgm:pt>
    <dgm:pt modelId="{60F80BDF-5BF1-42A7-BD96-2F73D744F1D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More firms, higher probability of innovation</a:t>
          </a:r>
          <a:endParaRPr lang="en-IN" dirty="0"/>
        </a:p>
      </dgm:t>
    </dgm:pt>
    <dgm:pt modelId="{B81053C6-13DB-44B0-8F39-44C1D5FD8ACC}" type="parTrans" cxnId="{8D7D6E98-A8D9-460B-93EE-8586013FDD5A}">
      <dgm:prSet/>
      <dgm:spPr/>
      <dgm:t>
        <a:bodyPr/>
        <a:lstStyle/>
        <a:p>
          <a:endParaRPr lang="en-IN"/>
        </a:p>
      </dgm:t>
    </dgm:pt>
    <dgm:pt modelId="{865A446B-AAFD-4E39-8F32-C21C40A54396}" type="sibTrans" cxnId="{8D7D6E98-A8D9-460B-93EE-8586013FDD5A}">
      <dgm:prSet/>
      <dgm:spPr/>
      <dgm:t>
        <a:bodyPr/>
        <a:lstStyle/>
        <a:p>
          <a:endParaRPr lang="en-IN"/>
        </a:p>
      </dgm:t>
    </dgm:pt>
    <dgm:pt modelId="{AEB38535-8598-4EC1-8C72-8F73ED64522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Innovation that displaces old activities</a:t>
          </a:r>
          <a:endParaRPr lang="en-IN" dirty="0"/>
        </a:p>
      </dgm:t>
    </dgm:pt>
    <dgm:pt modelId="{593D38FD-92B9-4493-9D9D-8AAD8AF6BA72}" type="parTrans" cxnId="{2D926725-9BD7-4BF3-9BA5-3F9FC8876B9A}">
      <dgm:prSet/>
      <dgm:spPr/>
      <dgm:t>
        <a:bodyPr/>
        <a:lstStyle/>
        <a:p>
          <a:endParaRPr lang="en-IN"/>
        </a:p>
      </dgm:t>
    </dgm:pt>
    <dgm:pt modelId="{892FA841-7BAF-4E3A-9852-FE1B0CE00276}" type="sibTrans" cxnId="{2D926725-9BD7-4BF3-9BA5-3F9FC8876B9A}">
      <dgm:prSet/>
      <dgm:spPr/>
      <dgm:t>
        <a:bodyPr/>
        <a:lstStyle/>
        <a:p>
          <a:endParaRPr lang="en-IN"/>
        </a:p>
      </dgm:t>
    </dgm:pt>
    <dgm:pt modelId="{82A7994A-2F30-44AF-ADEF-DBA85B87C367}">
      <dgm:prSet phldrT="[Text]"/>
      <dgm:spPr/>
      <dgm:t>
        <a:bodyPr/>
        <a:lstStyle/>
        <a:p>
          <a:r>
            <a:rPr lang="en-US" dirty="0"/>
            <a:t>Negative</a:t>
          </a:r>
          <a:endParaRPr lang="en-IN" dirty="0"/>
        </a:p>
      </dgm:t>
    </dgm:pt>
    <dgm:pt modelId="{E4AC0994-3243-4A81-86FA-0DF7A1D442D2}" type="parTrans" cxnId="{280994EC-5847-44F4-B373-EC25E0303AE9}">
      <dgm:prSet/>
      <dgm:spPr/>
      <dgm:t>
        <a:bodyPr/>
        <a:lstStyle/>
        <a:p>
          <a:endParaRPr lang="en-IN"/>
        </a:p>
      </dgm:t>
    </dgm:pt>
    <dgm:pt modelId="{DA457A6A-7285-4285-85E8-1B911F7D66CE}" type="sibTrans" cxnId="{280994EC-5847-44F4-B373-EC25E0303AE9}">
      <dgm:prSet/>
      <dgm:spPr/>
      <dgm:t>
        <a:bodyPr/>
        <a:lstStyle/>
        <a:p>
          <a:endParaRPr lang="en-IN"/>
        </a:p>
      </dgm:t>
    </dgm:pt>
    <dgm:pt modelId="{5DC9F9EE-04AF-4D1E-AD17-5D9B88803D5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Erect barriers to future entry</a:t>
          </a:r>
          <a:endParaRPr lang="en-IN" dirty="0"/>
        </a:p>
      </dgm:t>
    </dgm:pt>
    <dgm:pt modelId="{37F3B23D-527D-421E-8549-5ED68F35C81E}" type="parTrans" cxnId="{FCC94078-A62C-4C14-AD72-55A25FC9F12E}">
      <dgm:prSet/>
      <dgm:spPr/>
      <dgm:t>
        <a:bodyPr/>
        <a:lstStyle/>
        <a:p>
          <a:endParaRPr lang="en-IN"/>
        </a:p>
      </dgm:t>
    </dgm:pt>
    <dgm:pt modelId="{74EF0C47-D5DE-4F31-9A28-56BD3E56BF40}" type="sibTrans" cxnId="{FCC94078-A62C-4C14-AD72-55A25FC9F12E}">
      <dgm:prSet/>
      <dgm:spPr/>
      <dgm:t>
        <a:bodyPr/>
        <a:lstStyle/>
        <a:p>
          <a:endParaRPr lang="en-IN"/>
        </a:p>
      </dgm:t>
    </dgm:pt>
    <dgm:pt modelId="{34BAAF8C-2DF4-401F-8F52-1C402B12A9A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If innovations complements existing tech</a:t>
          </a:r>
          <a:endParaRPr lang="en-IN" dirty="0"/>
        </a:p>
      </dgm:t>
    </dgm:pt>
    <dgm:pt modelId="{44968F5A-0F3B-4CD9-B91B-FC1CC75AE6A4}" type="parTrans" cxnId="{58B308BF-9293-44B3-94BE-0D7A8048001B}">
      <dgm:prSet/>
      <dgm:spPr/>
      <dgm:t>
        <a:bodyPr/>
        <a:lstStyle/>
        <a:p>
          <a:endParaRPr lang="en-IN"/>
        </a:p>
      </dgm:t>
    </dgm:pt>
    <dgm:pt modelId="{8AE88D52-09B4-41BB-823E-A07137F57179}" type="sibTrans" cxnId="{58B308BF-9293-44B3-94BE-0D7A8048001B}">
      <dgm:prSet/>
      <dgm:spPr/>
      <dgm:t>
        <a:bodyPr/>
        <a:lstStyle/>
        <a:p>
          <a:endParaRPr lang="en-IN"/>
        </a:p>
      </dgm:t>
    </dgm:pt>
    <dgm:pt modelId="{E9657D5D-D479-44DE-A10A-4E51CF4B09E9}" type="pres">
      <dgm:prSet presAssocID="{3DC41A5D-84E4-4A4A-8F28-8BF4F419F0F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718592E-2B89-4B52-B94F-2BE8E67953E0}" type="pres">
      <dgm:prSet presAssocID="{CB29028A-5B15-4173-94A9-09DE0CCEA484}" presName="root1" presStyleCnt="0"/>
      <dgm:spPr/>
    </dgm:pt>
    <dgm:pt modelId="{4142B0C4-EB17-45C6-8034-C1FAAECFF296}" type="pres">
      <dgm:prSet presAssocID="{CB29028A-5B15-4173-94A9-09DE0CCEA484}" presName="LevelOneTextNode" presStyleLbl="node0" presStyleIdx="0" presStyleCnt="1">
        <dgm:presLayoutVars>
          <dgm:chPref val="3"/>
        </dgm:presLayoutVars>
      </dgm:prSet>
      <dgm:spPr/>
    </dgm:pt>
    <dgm:pt modelId="{241FD6D3-2DEE-4BA5-8677-07E3B075BC02}" type="pres">
      <dgm:prSet presAssocID="{CB29028A-5B15-4173-94A9-09DE0CCEA484}" presName="level2hierChild" presStyleCnt="0"/>
      <dgm:spPr/>
    </dgm:pt>
    <dgm:pt modelId="{9A5E3794-B8A1-425B-AC91-D816EF075F0E}" type="pres">
      <dgm:prSet presAssocID="{E63D0724-1761-4B15-9E98-BD591EB9F8D8}" presName="conn2-1" presStyleLbl="parChTrans1D2" presStyleIdx="0" presStyleCnt="2"/>
      <dgm:spPr/>
    </dgm:pt>
    <dgm:pt modelId="{9C74C9B0-426B-48D6-8A01-CD9BEA69389F}" type="pres">
      <dgm:prSet presAssocID="{E63D0724-1761-4B15-9E98-BD591EB9F8D8}" presName="connTx" presStyleLbl="parChTrans1D2" presStyleIdx="0" presStyleCnt="2"/>
      <dgm:spPr/>
    </dgm:pt>
    <dgm:pt modelId="{E00A58DD-7189-4400-955E-8695374A9C0F}" type="pres">
      <dgm:prSet presAssocID="{2CD0D39A-060B-49AC-9017-A066BB987FCB}" presName="root2" presStyleCnt="0"/>
      <dgm:spPr/>
    </dgm:pt>
    <dgm:pt modelId="{AB0AAAE8-9DD9-49C1-81BF-1AACFD45952F}" type="pres">
      <dgm:prSet presAssocID="{2CD0D39A-060B-49AC-9017-A066BB987FCB}" presName="LevelTwoTextNode" presStyleLbl="node2" presStyleIdx="0" presStyleCnt="2">
        <dgm:presLayoutVars>
          <dgm:chPref val="3"/>
        </dgm:presLayoutVars>
      </dgm:prSet>
      <dgm:spPr/>
    </dgm:pt>
    <dgm:pt modelId="{332673EE-0FC1-49C9-A9A7-F9DA47424718}" type="pres">
      <dgm:prSet presAssocID="{2CD0D39A-060B-49AC-9017-A066BB987FCB}" presName="level3hierChild" presStyleCnt="0"/>
      <dgm:spPr/>
    </dgm:pt>
    <dgm:pt modelId="{6299EAE4-CAD9-4FB2-9398-41D283C510A3}" type="pres">
      <dgm:prSet presAssocID="{DD6910C4-63A6-458B-8226-BAB04E5C513B}" presName="conn2-1" presStyleLbl="parChTrans1D3" presStyleIdx="0" presStyleCnt="3"/>
      <dgm:spPr/>
    </dgm:pt>
    <dgm:pt modelId="{630B5A5D-11F6-47FD-B77C-466AC5BCAF38}" type="pres">
      <dgm:prSet presAssocID="{DD6910C4-63A6-458B-8226-BAB04E5C513B}" presName="connTx" presStyleLbl="parChTrans1D3" presStyleIdx="0" presStyleCnt="3"/>
      <dgm:spPr/>
    </dgm:pt>
    <dgm:pt modelId="{ADDED1DE-D25F-42D7-A4F9-7E75D1CAD828}" type="pres">
      <dgm:prSet presAssocID="{54F3ADFE-0B32-4C15-BF23-FE52A5548F01}" presName="root2" presStyleCnt="0"/>
      <dgm:spPr/>
    </dgm:pt>
    <dgm:pt modelId="{EDF3CE9C-9789-430C-9771-A25EA727BD08}" type="pres">
      <dgm:prSet presAssocID="{54F3ADFE-0B32-4C15-BF23-FE52A5548F01}" presName="LevelTwoTextNode" presStyleLbl="node3" presStyleIdx="0" presStyleCnt="3">
        <dgm:presLayoutVars>
          <dgm:chPref val="3"/>
        </dgm:presLayoutVars>
      </dgm:prSet>
      <dgm:spPr/>
    </dgm:pt>
    <dgm:pt modelId="{554F4148-F9E5-44A9-939A-C8720CBF51F0}" type="pres">
      <dgm:prSet presAssocID="{54F3ADFE-0B32-4C15-BF23-FE52A5548F01}" presName="level3hierChild" presStyleCnt="0"/>
      <dgm:spPr/>
    </dgm:pt>
    <dgm:pt modelId="{E926D4E7-2B3E-4384-9198-B85FB26FB86C}" type="pres">
      <dgm:prSet presAssocID="{32A2FE06-9610-40C0-8EA6-1D8E29103D0E}" presName="conn2-1" presStyleLbl="parChTrans1D4" presStyleIdx="0" presStyleCnt="10"/>
      <dgm:spPr/>
    </dgm:pt>
    <dgm:pt modelId="{D6D72688-D790-4AAD-A9CC-0ADB777A3D87}" type="pres">
      <dgm:prSet presAssocID="{32A2FE06-9610-40C0-8EA6-1D8E29103D0E}" presName="connTx" presStyleLbl="parChTrans1D4" presStyleIdx="0" presStyleCnt="10"/>
      <dgm:spPr/>
    </dgm:pt>
    <dgm:pt modelId="{3C40B5A9-3A5A-4A58-834E-58445F81F313}" type="pres">
      <dgm:prSet presAssocID="{39492228-5E94-4137-9B77-4DD23246F73D}" presName="root2" presStyleCnt="0"/>
      <dgm:spPr/>
    </dgm:pt>
    <dgm:pt modelId="{37445FF6-7474-4241-9497-61E87C67C3D6}" type="pres">
      <dgm:prSet presAssocID="{39492228-5E94-4137-9B77-4DD23246F73D}" presName="LevelTwoTextNode" presStyleLbl="node4" presStyleIdx="0" presStyleCnt="10">
        <dgm:presLayoutVars>
          <dgm:chPref val="3"/>
        </dgm:presLayoutVars>
      </dgm:prSet>
      <dgm:spPr/>
    </dgm:pt>
    <dgm:pt modelId="{D60F8164-6520-4FF5-94CD-C5CE20E617C8}" type="pres">
      <dgm:prSet presAssocID="{39492228-5E94-4137-9B77-4DD23246F73D}" presName="level3hierChild" presStyleCnt="0"/>
      <dgm:spPr/>
    </dgm:pt>
    <dgm:pt modelId="{FE393334-518F-4184-B700-9753BE247F57}" type="pres">
      <dgm:prSet presAssocID="{D5AB4A3E-1152-428C-99E3-D28DED1EE427}" presName="conn2-1" presStyleLbl="parChTrans1D4" presStyleIdx="1" presStyleCnt="10"/>
      <dgm:spPr/>
    </dgm:pt>
    <dgm:pt modelId="{F18D9661-1470-47F7-BF06-2222B67D56EC}" type="pres">
      <dgm:prSet presAssocID="{D5AB4A3E-1152-428C-99E3-D28DED1EE427}" presName="connTx" presStyleLbl="parChTrans1D4" presStyleIdx="1" presStyleCnt="10"/>
      <dgm:spPr/>
    </dgm:pt>
    <dgm:pt modelId="{2FC50D89-073B-4FC0-BA75-AD05057FE7E2}" type="pres">
      <dgm:prSet presAssocID="{1091426A-75AC-4CDD-8B0D-9EBF3E23277F}" presName="root2" presStyleCnt="0"/>
      <dgm:spPr/>
    </dgm:pt>
    <dgm:pt modelId="{49CA6241-9660-487B-8685-767912F9DA3F}" type="pres">
      <dgm:prSet presAssocID="{1091426A-75AC-4CDD-8B0D-9EBF3E23277F}" presName="LevelTwoTextNode" presStyleLbl="node4" presStyleIdx="1" presStyleCnt="10">
        <dgm:presLayoutVars>
          <dgm:chPref val="3"/>
        </dgm:presLayoutVars>
      </dgm:prSet>
      <dgm:spPr/>
    </dgm:pt>
    <dgm:pt modelId="{F281F4C2-9611-4424-972F-779325554B51}" type="pres">
      <dgm:prSet presAssocID="{1091426A-75AC-4CDD-8B0D-9EBF3E23277F}" presName="level3hierChild" presStyleCnt="0"/>
      <dgm:spPr/>
    </dgm:pt>
    <dgm:pt modelId="{57F68D4F-C73D-42C1-AD66-3EA889FD4846}" type="pres">
      <dgm:prSet presAssocID="{A113F5A9-AA24-4BB0-9E22-FCF508B6FA71}" presName="conn2-1" presStyleLbl="parChTrans1D4" presStyleIdx="2" presStyleCnt="10"/>
      <dgm:spPr/>
    </dgm:pt>
    <dgm:pt modelId="{5B40D199-FCC4-4E0B-8F9D-C6A90110AE36}" type="pres">
      <dgm:prSet presAssocID="{A113F5A9-AA24-4BB0-9E22-FCF508B6FA71}" presName="connTx" presStyleLbl="parChTrans1D4" presStyleIdx="2" presStyleCnt="10"/>
      <dgm:spPr/>
    </dgm:pt>
    <dgm:pt modelId="{70AA731F-E2BD-425A-A64D-E6B594A37CCC}" type="pres">
      <dgm:prSet presAssocID="{4F2F8510-DE58-4CFE-BE75-9353A7B89B40}" presName="root2" presStyleCnt="0"/>
      <dgm:spPr/>
    </dgm:pt>
    <dgm:pt modelId="{C2CA9E27-5D95-4E01-86F5-BC856BF3DC99}" type="pres">
      <dgm:prSet presAssocID="{4F2F8510-DE58-4CFE-BE75-9353A7B89B40}" presName="LevelTwoTextNode" presStyleLbl="node4" presStyleIdx="2" presStyleCnt="10">
        <dgm:presLayoutVars>
          <dgm:chPref val="3"/>
        </dgm:presLayoutVars>
      </dgm:prSet>
      <dgm:spPr/>
    </dgm:pt>
    <dgm:pt modelId="{3BDCC2E9-AC1D-430B-AF76-0669E16339CD}" type="pres">
      <dgm:prSet presAssocID="{4F2F8510-DE58-4CFE-BE75-9353A7B89B40}" presName="level3hierChild" presStyleCnt="0"/>
      <dgm:spPr/>
    </dgm:pt>
    <dgm:pt modelId="{13B418E7-C3FA-4700-B20B-A5C70B5D3BB1}" type="pres">
      <dgm:prSet presAssocID="{0015CAA5-9F3D-407E-B2B0-147C4B9E7963}" presName="conn2-1" presStyleLbl="parChTrans1D4" presStyleIdx="3" presStyleCnt="10"/>
      <dgm:spPr/>
    </dgm:pt>
    <dgm:pt modelId="{CB8D139C-3172-4E2D-B61E-02F1DF235A4E}" type="pres">
      <dgm:prSet presAssocID="{0015CAA5-9F3D-407E-B2B0-147C4B9E7963}" presName="connTx" presStyleLbl="parChTrans1D4" presStyleIdx="3" presStyleCnt="10"/>
      <dgm:spPr/>
    </dgm:pt>
    <dgm:pt modelId="{F378B77F-AE0D-468D-935F-7DB25DF806EF}" type="pres">
      <dgm:prSet presAssocID="{EC71A894-0BC6-4648-9882-2DEE74A59CFE}" presName="root2" presStyleCnt="0"/>
      <dgm:spPr/>
    </dgm:pt>
    <dgm:pt modelId="{91727956-80BB-4567-9261-49DBC47D16F5}" type="pres">
      <dgm:prSet presAssocID="{EC71A894-0BC6-4648-9882-2DEE74A59CFE}" presName="LevelTwoTextNode" presStyleLbl="node4" presStyleIdx="3" presStyleCnt="10">
        <dgm:presLayoutVars>
          <dgm:chPref val="3"/>
        </dgm:presLayoutVars>
      </dgm:prSet>
      <dgm:spPr/>
    </dgm:pt>
    <dgm:pt modelId="{F30D659B-3CCB-42F6-9FFB-E9F9C9E54AE7}" type="pres">
      <dgm:prSet presAssocID="{EC71A894-0BC6-4648-9882-2DEE74A59CFE}" presName="level3hierChild" presStyleCnt="0"/>
      <dgm:spPr/>
    </dgm:pt>
    <dgm:pt modelId="{B12E994A-61E9-461C-B5E5-D4360CC38840}" type="pres">
      <dgm:prSet presAssocID="{725C66E8-15F0-47B7-B9D8-49823E3426B6}" presName="conn2-1" presStyleLbl="parChTrans1D4" presStyleIdx="4" presStyleCnt="10"/>
      <dgm:spPr/>
    </dgm:pt>
    <dgm:pt modelId="{DC2F1A50-DA64-47DC-8EE0-4605A5CE9363}" type="pres">
      <dgm:prSet presAssocID="{725C66E8-15F0-47B7-B9D8-49823E3426B6}" presName="connTx" presStyleLbl="parChTrans1D4" presStyleIdx="4" presStyleCnt="10"/>
      <dgm:spPr/>
    </dgm:pt>
    <dgm:pt modelId="{C9921DC5-3CDD-46F0-90E0-2AE6D426FA5F}" type="pres">
      <dgm:prSet presAssocID="{4347AC30-68CA-42B0-A179-C7AD8F48E24B}" presName="root2" presStyleCnt="0"/>
      <dgm:spPr/>
    </dgm:pt>
    <dgm:pt modelId="{712D052A-502B-462B-B9CF-9E1A53C5A94A}" type="pres">
      <dgm:prSet presAssocID="{4347AC30-68CA-42B0-A179-C7AD8F48E24B}" presName="LevelTwoTextNode" presStyleLbl="node4" presStyleIdx="4" presStyleCnt="10">
        <dgm:presLayoutVars>
          <dgm:chPref val="3"/>
        </dgm:presLayoutVars>
      </dgm:prSet>
      <dgm:spPr/>
    </dgm:pt>
    <dgm:pt modelId="{0D4A1D52-7062-4E11-82EC-22EFAD0F556B}" type="pres">
      <dgm:prSet presAssocID="{4347AC30-68CA-42B0-A179-C7AD8F48E24B}" presName="level3hierChild" presStyleCnt="0"/>
      <dgm:spPr/>
    </dgm:pt>
    <dgm:pt modelId="{E01EC59D-C1CC-4C83-A4FE-825740AD579D}" type="pres">
      <dgm:prSet presAssocID="{B81053C6-13DB-44B0-8F39-44C1D5FD8ACC}" presName="conn2-1" presStyleLbl="parChTrans1D4" presStyleIdx="5" presStyleCnt="10"/>
      <dgm:spPr/>
    </dgm:pt>
    <dgm:pt modelId="{5353EBD6-800D-4388-96A5-0216FB40F5AB}" type="pres">
      <dgm:prSet presAssocID="{B81053C6-13DB-44B0-8F39-44C1D5FD8ACC}" presName="connTx" presStyleLbl="parChTrans1D4" presStyleIdx="5" presStyleCnt="10"/>
      <dgm:spPr/>
    </dgm:pt>
    <dgm:pt modelId="{615F7368-B3EB-4523-B142-37B117DE877D}" type="pres">
      <dgm:prSet presAssocID="{60F80BDF-5BF1-42A7-BD96-2F73D744F1DE}" presName="root2" presStyleCnt="0"/>
      <dgm:spPr/>
    </dgm:pt>
    <dgm:pt modelId="{1CEAC859-7B10-4EC4-8691-8E1E4E4F3CBA}" type="pres">
      <dgm:prSet presAssocID="{60F80BDF-5BF1-42A7-BD96-2F73D744F1DE}" presName="LevelTwoTextNode" presStyleLbl="node4" presStyleIdx="5" presStyleCnt="10">
        <dgm:presLayoutVars>
          <dgm:chPref val="3"/>
        </dgm:presLayoutVars>
      </dgm:prSet>
      <dgm:spPr/>
    </dgm:pt>
    <dgm:pt modelId="{502F7E5A-3138-40DF-97EF-8A63E87592B2}" type="pres">
      <dgm:prSet presAssocID="{60F80BDF-5BF1-42A7-BD96-2F73D744F1DE}" presName="level3hierChild" presStyleCnt="0"/>
      <dgm:spPr/>
    </dgm:pt>
    <dgm:pt modelId="{1638FD0F-5BB3-4625-A309-5BE3358EAE8A}" type="pres">
      <dgm:prSet presAssocID="{593D38FD-92B9-4493-9D9D-8AAD8AF6BA72}" presName="conn2-1" presStyleLbl="parChTrans1D4" presStyleIdx="6" presStyleCnt="10"/>
      <dgm:spPr/>
    </dgm:pt>
    <dgm:pt modelId="{8D475E27-296A-4842-BCBC-974F161F2372}" type="pres">
      <dgm:prSet presAssocID="{593D38FD-92B9-4493-9D9D-8AAD8AF6BA72}" presName="connTx" presStyleLbl="parChTrans1D4" presStyleIdx="6" presStyleCnt="10"/>
      <dgm:spPr/>
    </dgm:pt>
    <dgm:pt modelId="{AF9F6F82-C2D5-43A9-A8C7-D3F0AD67ED9D}" type="pres">
      <dgm:prSet presAssocID="{AEB38535-8598-4EC1-8C72-8F73ED645224}" presName="root2" presStyleCnt="0"/>
      <dgm:spPr/>
    </dgm:pt>
    <dgm:pt modelId="{02E4D58A-1E98-470A-BFFF-9926985D8490}" type="pres">
      <dgm:prSet presAssocID="{AEB38535-8598-4EC1-8C72-8F73ED645224}" presName="LevelTwoTextNode" presStyleLbl="node4" presStyleIdx="6" presStyleCnt="10">
        <dgm:presLayoutVars>
          <dgm:chPref val="3"/>
        </dgm:presLayoutVars>
      </dgm:prSet>
      <dgm:spPr/>
    </dgm:pt>
    <dgm:pt modelId="{4204E7AD-47BA-4257-887F-CBBFCFAA0492}" type="pres">
      <dgm:prSet presAssocID="{AEB38535-8598-4EC1-8C72-8F73ED645224}" presName="level3hierChild" presStyleCnt="0"/>
      <dgm:spPr/>
    </dgm:pt>
    <dgm:pt modelId="{CB87AC3D-1749-4BEE-9301-869E0F9FABEB}" type="pres">
      <dgm:prSet presAssocID="{38D4530E-2804-4B06-8C8E-56204443BDA3}" presName="conn2-1" presStyleLbl="parChTrans1D3" presStyleIdx="1" presStyleCnt="3"/>
      <dgm:spPr/>
    </dgm:pt>
    <dgm:pt modelId="{660253B1-07D3-4139-9A14-064B9A16768A}" type="pres">
      <dgm:prSet presAssocID="{38D4530E-2804-4B06-8C8E-56204443BDA3}" presName="connTx" presStyleLbl="parChTrans1D3" presStyleIdx="1" presStyleCnt="3"/>
      <dgm:spPr/>
    </dgm:pt>
    <dgm:pt modelId="{92CB7408-A697-4BE1-9E04-D82425EF4C43}" type="pres">
      <dgm:prSet presAssocID="{AF56A301-A432-4524-99B7-DD0B64EFE948}" presName="root2" presStyleCnt="0"/>
      <dgm:spPr/>
    </dgm:pt>
    <dgm:pt modelId="{A95CB5D9-92EF-44C8-9C6E-EE70FAADA354}" type="pres">
      <dgm:prSet presAssocID="{AF56A301-A432-4524-99B7-DD0B64EFE948}" presName="LevelTwoTextNode" presStyleLbl="node3" presStyleIdx="1" presStyleCnt="3">
        <dgm:presLayoutVars>
          <dgm:chPref val="3"/>
        </dgm:presLayoutVars>
      </dgm:prSet>
      <dgm:spPr/>
    </dgm:pt>
    <dgm:pt modelId="{11F38F63-B1FA-49E0-991E-6C35563AE03D}" type="pres">
      <dgm:prSet presAssocID="{AF56A301-A432-4524-99B7-DD0B64EFE948}" presName="level3hierChild" presStyleCnt="0"/>
      <dgm:spPr/>
    </dgm:pt>
    <dgm:pt modelId="{71F3AC18-E16D-415D-B6CC-2E82895253CF}" type="pres">
      <dgm:prSet presAssocID="{E4AC0994-3243-4A81-86FA-0DF7A1D442D2}" presName="conn2-1" presStyleLbl="parChTrans1D4" presStyleIdx="7" presStyleCnt="10"/>
      <dgm:spPr/>
    </dgm:pt>
    <dgm:pt modelId="{ABFC76FD-8415-4EC6-BAFA-3AA6578838B6}" type="pres">
      <dgm:prSet presAssocID="{E4AC0994-3243-4A81-86FA-0DF7A1D442D2}" presName="connTx" presStyleLbl="parChTrans1D4" presStyleIdx="7" presStyleCnt="10"/>
      <dgm:spPr/>
    </dgm:pt>
    <dgm:pt modelId="{A835DAAA-14D1-4E9B-9F0E-EEB4C36E90F0}" type="pres">
      <dgm:prSet presAssocID="{82A7994A-2F30-44AF-ADEF-DBA85B87C367}" presName="root2" presStyleCnt="0"/>
      <dgm:spPr/>
    </dgm:pt>
    <dgm:pt modelId="{DD92C33C-EBDB-4FDF-98B2-1FEEF2D420D7}" type="pres">
      <dgm:prSet presAssocID="{82A7994A-2F30-44AF-ADEF-DBA85B87C367}" presName="LevelTwoTextNode" presStyleLbl="node4" presStyleIdx="7" presStyleCnt="10">
        <dgm:presLayoutVars>
          <dgm:chPref val="3"/>
        </dgm:presLayoutVars>
      </dgm:prSet>
      <dgm:spPr/>
    </dgm:pt>
    <dgm:pt modelId="{EC675E80-3362-4C56-BC50-DE8AFC3519A2}" type="pres">
      <dgm:prSet presAssocID="{82A7994A-2F30-44AF-ADEF-DBA85B87C367}" presName="level3hierChild" presStyleCnt="0"/>
      <dgm:spPr/>
    </dgm:pt>
    <dgm:pt modelId="{9FACB845-1EE5-4794-81A6-3054A72E6104}" type="pres">
      <dgm:prSet presAssocID="{37F3B23D-527D-421E-8549-5ED68F35C81E}" presName="conn2-1" presStyleLbl="parChTrans1D4" presStyleIdx="8" presStyleCnt="10"/>
      <dgm:spPr/>
    </dgm:pt>
    <dgm:pt modelId="{2E600EB2-CD55-4FD3-B272-B9AF472D9A16}" type="pres">
      <dgm:prSet presAssocID="{37F3B23D-527D-421E-8549-5ED68F35C81E}" presName="connTx" presStyleLbl="parChTrans1D4" presStyleIdx="8" presStyleCnt="10"/>
      <dgm:spPr/>
    </dgm:pt>
    <dgm:pt modelId="{7A5C250D-D0A8-41F9-982E-AA39BE0877C4}" type="pres">
      <dgm:prSet presAssocID="{5DC9F9EE-04AF-4D1E-AD17-5D9B88803D5E}" presName="root2" presStyleCnt="0"/>
      <dgm:spPr/>
    </dgm:pt>
    <dgm:pt modelId="{D7AAAE6E-015E-45EF-9753-0AD5EF5D4322}" type="pres">
      <dgm:prSet presAssocID="{5DC9F9EE-04AF-4D1E-AD17-5D9B88803D5E}" presName="LevelTwoTextNode" presStyleLbl="node4" presStyleIdx="8" presStyleCnt="10">
        <dgm:presLayoutVars>
          <dgm:chPref val="3"/>
        </dgm:presLayoutVars>
      </dgm:prSet>
      <dgm:spPr/>
    </dgm:pt>
    <dgm:pt modelId="{5E02EB45-95F3-4D4E-8E8B-2AC1908A20DA}" type="pres">
      <dgm:prSet presAssocID="{5DC9F9EE-04AF-4D1E-AD17-5D9B88803D5E}" presName="level3hierChild" presStyleCnt="0"/>
      <dgm:spPr/>
    </dgm:pt>
    <dgm:pt modelId="{383CD220-6067-40C2-BE79-CCF5C1B447D2}" type="pres">
      <dgm:prSet presAssocID="{44968F5A-0F3B-4CD9-B91B-FC1CC75AE6A4}" presName="conn2-1" presStyleLbl="parChTrans1D4" presStyleIdx="9" presStyleCnt="10"/>
      <dgm:spPr/>
    </dgm:pt>
    <dgm:pt modelId="{64A190FD-56BD-4BD1-A098-1AC6730D70DA}" type="pres">
      <dgm:prSet presAssocID="{44968F5A-0F3B-4CD9-B91B-FC1CC75AE6A4}" presName="connTx" presStyleLbl="parChTrans1D4" presStyleIdx="9" presStyleCnt="10"/>
      <dgm:spPr/>
    </dgm:pt>
    <dgm:pt modelId="{888AF775-AA9C-48E9-9C14-5552A76D2ADE}" type="pres">
      <dgm:prSet presAssocID="{34BAAF8C-2DF4-401F-8F52-1C402B12A9AD}" presName="root2" presStyleCnt="0"/>
      <dgm:spPr/>
    </dgm:pt>
    <dgm:pt modelId="{6F12E813-9A9C-4CFE-B82C-D6DBB3447DDC}" type="pres">
      <dgm:prSet presAssocID="{34BAAF8C-2DF4-401F-8F52-1C402B12A9AD}" presName="LevelTwoTextNode" presStyleLbl="node4" presStyleIdx="9" presStyleCnt="10">
        <dgm:presLayoutVars>
          <dgm:chPref val="3"/>
        </dgm:presLayoutVars>
      </dgm:prSet>
      <dgm:spPr/>
    </dgm:pt>
    <dgm:pt modelId="{95DA4AAE-6EDE-45E5-8738-8B71E988375B}" type="pres">
      <dgm:prSet presAssocID="{34BAAF8C-2DF4-401F-8F52-1C402B12A9AD}" presName="level3hierChild" presStyleCnt="0"/>
      <dgm:spPr/>
    </dgm:pt>
    <dgm:pt modelId="{830A712E-F6EB-4115-ACE7-52CC99F22B88}" type="pres">
      <dgm:prSet presAssocID="{3248F64B-E889-40D1-B8D4-7C96762F50D0}" presName="conn2-1" presStyleLbl="parChTrans1D2" presStyleIdx="1" presStyleCnt="2"/>
      <dgm:spPr/>
    </dgm:pt>
    <dgm:pt modelId="{625D3F49-547F-408F-8030-35E9B8C70349}" type="pres">
      <dgm:prSet presAssocID="{3248F64B-E889-40D1-B8D4-7C96762F50D0}" presName="connTx" presStyleLbl="parChTrans1D2" presStyleIdx="1" presStyleCnt="2"/>
      <dgm:spPr/>
    </dgm:pt>
    <dgm:pt modelId="{E8A6AA7B-EC31-41AA-871D-D24BFB1959D1}" type="pres">
      <dgm:prSet presAssocID="{82E1AC97-85F7-4183-B409-AD36042FF4DB}" presName="root2" presStyleCnt="0"/>
      <dgm:spPr/>
    </dgm:pt>
    <dgm:pt modelId="{68F7A119-87C1-42B8-AD5B-DA3E016BC3A0}" type="pres">
      <dgm:prSet presAssocID="{82E1AC97-85F7-4183-B409-AD36042FF4DB}" presName="LevelTwoTextNode" presStyleLbl="node2" presStyleIdx="1" presStyleCnt="2">
        <dgm:presLayoutVars>
          <dgm:chPref val="3"/>
        </dgm:presLayoutVars>
      </dgm:prSet>
      <dgm:spPr/>
    </dgm:pt>
    <dgm:pt modelId="{5FCF7007-4F7F-432E-A7B9-FBE6E0309579}" type="pres">
      <dgm:prSet presAssocID="{82E1AC97-85F7-4183-B409-AD36042FF4DB}" presName="level3hierChild" presStyleCnt="0"/>
      <dgm:spPr/>
    </dgm:pt>
    <dgm:pt modelId="{DC7FB060-9300-4CB3-8CBC-A5BFA0F06BD4}" type="pres">
      <dgm:prSet presAssocID="{D5389C86-FDB0-4013-93FF-18548AA5936F}" presName="conn2-1" presStyleLbl="parChTrans1D3" presStyleIdx="2" presStyleCnt="3"/>
      <dgm:spPr/>
    </dgm:pt>
    <dgm:pt modelId="{D9B86D36-69BA-4679-8262-91DE79D76540}" type="pres">
      <dgm:prSet presAssocID="{D5389C86-FDB0-4013-93FF-18548AA5936F}" presName="connTx" presStyleLbl="parChTrans1D3" presStyleIdx="2" presStyleCnt="3"/>
      <dgm:spPr/>
    </dgm:pt>
    <dgm:pt modelId="{09C093D6-890A-45D6-9342-659A6F2F55CE}" type="pres">
      <dgm:prSet presAssocID="{C09ACC86-710C-4AF7-B6B0-6B2F5BDEB381}" presName="root2" presStyleCnt="0"/>
      <dgm:spPr/>
    </dgm:pt>
    <dgm:pt modelId="{720C3875-1ACC-4E94-9A5C-F7E79FB1DD90}" type="pres">
      <dgm:prSet presAssocID="{C09ACC86-710C-4AF7-B6B0-6B2F5BDEB381}" presName="LevelTwoTextNode" presStyleLbl="node3" presStyleIdx="2" presStyleCnt="3">
        <dgm:presLayoutVars>
          <dgm:chPref val="3"/>
        </dgm:presLayoutVars>
      </dgm:prSet>
      <dgm:spPr/>
    </dgm:pt>
    <dgm:pt modelId="{3986E4FC-A824-4C38-8FAA-4A1454B7DD9C}" type="pres">
      <dgm:prSet presAssocID="{C09ACC86-710C-4AF7-B6B0-6B2F5BDEB381}" presName="level3hierChild" presStyleCnt="0"/>
      <dgm:spPr/>
    </dgm:pt>
  </dgm:ptLst>
  <dgm:cxnLst>
    <dgm:cxn modelId="{5FA94103-C462-4DB8-96F3-AE00D527A3EB}" type="presOf" srcId="{3248F64B-E889-40D1-B8D4-7C96762F50D0}" destId="{830A712E-F6EB-4115-ACE7-52CC99F22B88}" srcOrd="0" destOrd="0" presId="urn:microsoft.com/office/officeart/2008/layout/HorizontalMultiLevelHierarchy"/>
    <dgm:cxn modelId="{8561DC05-0311-456F-8694-0D45C8EA02FD}" type="presOf" srcId="{B81053C6-13DB-44B0-8F39-44C1D5FD8ACC}" destId="{5353EBD6-800D-4388-96A5-0216FB40F5AB}" srcOrd="1" destOrd="0" presId="urn:microsoft.com/office/officeart/2008/layout/HorizontalMultiLevelHierarchy"/>
    <dgm:cxn modelId="{4E02F708-B55B-48E6-B29E-7129411680FF}" type="presOf" srcId="{AF56A301-A432-4524-99B7-DD0B64EFE948}" destId="{A95CB5D9-92EF-44C8-9C6E-EE70FAADA354}" srcOrd="0" destOrd="0" presId="urn:microsoft.com/office/officeart/2008/layout/HorizontalMultiLevelHierarchy"/>
    <dgm:cxn modelId="{1D2FC614-76BC-40EA-9B5A-9A80C5A7F300}" type="presOf" srcId="{E63D0724-1761-4B15-9E98-BD591EB9F8D8}" destId="{9A5E3794-B8A1-425B-AC91-D816EF075F0E}" srcOrd="0" destOrd="0" presId="urn:microsoft.com/office/officeart/2008/layout/HorizontalMultiLevelHierarchy"/>
    <dgm:cxn modelId="{FE80A618-D768-45EA-A161-B36AD37E9D7B}" type="presOf" srcId="{593D38FD-92B9-4493-9D9D-8AAD8AF6BA72}" destId="{1638FD0F-5BB3-4625-A309-5BE3358EAE8A}" srcOrd="0" destOrd="0" presId="urn:microsoft.com/office/officeart/2008/layout/HorizontalMultiLevelHierarchy"/>
    <dgm:cxn modelId="{F1E2981F-E26E-4B9A-A4EF-BC1035E32D99}" type="presOf" srcId="{DD6910C4-63A6-458B-8226-BAB04E5C513B}" destId="{6299EAE4-CAD9-4FB2-9398-41D283C510A3}" srcOrd="0" destOrd="0" presId="urn:microsoft.com/office/officeart/2008/layout/HorizontalMultiLevelHierarchy"/>
    <dgm:cxn modelId="{FD969022-E58B-49B6-B8D5-B8C3DA7CDCDF}" type="presOf" srcId="{32A2FE06-9610-40C0-8EA6-1D8E29103D0E}" destId="{E926D4E7-2B3E-4384-9198-B85FB26FB86C}" srcOrd="0" destOrd="0" presId="urn:microsoft.com/office/officeart/2008/layout/HorizontalMultiLevelHierarchy"/>
    <dgm:cxn modelId="{2D926725-9BD7-4BF3-9BA5-3F9FC8876B9A}" srcId="{EC71A894-0BC6-4648-9882-2DEE74A59CFE}" destId="{AEB38535-8598-4EC1-8C72-8F73ED645224}" srcOrd="2" destOrd="0" parTransId="{593D38FD-92B9-4493-9D9D-8AAD8AF6BA72}" sibTransId="{892FA841-7BAF-4E3A-9852-FE1B0CE00276}"/>
    <dgm:cxn modelId="{B4FFCF26-F796-4236-9BAA-3C3CC27AFD71}" type="presOf" srcId="{44968F5A-0F3B-4CD9-B91B-FC1CC75AE6A4}" destId="{64A190FD-56BD-4BD1-A098-1AC6730D70DA}" srcOrd="1" destOrd="0" presId="urn:microsoft.com/office/officeart/2008/layout/HorizontalMultiLevelHierarchy"/>
    <dgm:cxn modelId="{22F0362D-45DD-4BAF-B780-03D952562F2C}" srcId="{82E1AC97-85F7-4183-B409-AD36042FF4DB}" destId="{C09ACC86-710C-4AF7-B6B0-6B2F5BDEB381}" srcOrd="0" destOrd="0" parTransId="{D5389C86-FDB0-4013-93FF-18548AA5936F}" sibTransId="{C09466EF-A898-4145-BEA4-0EDA14C3DBE4}"/>
    <dgm:cxn modelId="{EE8D892D-6092-4233-B549-4835CA434085}" type="presOf" srcId="{0015CAA5-9F3D-407E-B2B0-147C4B9E7963}" destId="{13B418E7-C3FA-4700-B20B-A5C70B5D3BB1}" srcOrd="0" destOrd="0" presId="urn:microsoft.com/office/officeart/2008/layout/HorizontalMultiLevelHierarchy"/>
    <dgm:cxn modelId="{2179D12E-430B-40E2-AE0D-6F479D0FE1DE}" type="presOf" srcId="{38D4530E-2804-4B06-8C8E-56204443BDA3}" destId="{660253B1-07D3-4139-9A14-064B9A16768A}" srcOrd="1" destOrd="0" presId="urn:microsoft.com/office/officeart/2008/layout/HorizontalMultiLevelHierarchy"/>
    <dgm:cxn modelId="{0D460931-E4BE-4BF6-B422-AA130C7925E2}" type="presOf" srcId="{D5AB4A3E-1152-428C-99E3-D28DED1EE427}" destId="{FE393334-518F-4184-B700-9753BE247F57}" srcOrd="0" destOrd="0" presId="urn:microsoft.com/office/officeart/2008/layout/HorizontalMultiLevelHierarchy"/>
    <dgm:cxn modelId="{FC061F39-AD10-4DF9-89A9-3BC369A8A793}" srcId="{54F3ADFE-0B32-4C15-BF23-FE52A5548F01}" destId="{39492228-5E94-4137-9B77-4DD23246F73D}" srcOrd="0" destOrd="0" parTransId="{32A2FE06-9610-40C0-8EA6-1D8E29103D0E}" sibTransId="{85E2E250-BEC0-4F3A-95D8-47A60DBFB707}"/>
    <dgm:cxn modelId="{7716E85B-A5B9-4422-B65F-BA51DE28DCC0}" type="presOf" srcId="{4F2F8510-DE58-4CFE-BE75-9353A7B89B40}" destId="{C2CA9E27-5D95-4E01-86F5-BC856BF3DC99}" srcOrd="0" destOrd="0" presId="urn:microsoft.com/office/officeart/2008/layout/HorizontalMultiLevelHierarchy"/>
    <dgm:cxn modelId="{8D6AA15C-1F03-41BB-96BC-B71B31A04082}" type="presOf" srcId="{37F3B23D-527D-421E-8549-5ED68F35C81E}" destId="{2E600EB2-CD55-4FD3-B272-B9AF472D9A16}" srcOrd="1" destOrd="0" presId="urn:microsoft.com/office/officeart/2008/layout/HorizontalMultiLevelHierarchy"/>
    <dgm:cxn modelId="{F41B245F-CDCE-46F4-84EC-0CE499071580}" type="presOf" srcId="{B81053C6-13DB-44B0-8F39-44C1D5FD8ACC}" destId="{E01EC59D-C1CC-4C83-A4FE-825740AD579D}" srcOrd="0" destOrd="0" presId="urn:microsoft.com/office/officeart/2008/layout/HorizontalMultiLevelHierarchy"/>
    <dgm:cxn modelId="{6825525F-48F8-441B-BCB7-0C182759EFD0}" type="presOf" srcId="{C09ACC86-710C-4AF7-B6B0-6B2F5BDEB381}" destId="{720C3875-1ACC-4E94-9A5C-F7E79FB1DD90}" srcOrd="0" destOrd="0" presId="urn:microsoft.com/office/officeart/2008/layout/HorizontalMultiLevelHierarchy"/>
    <dgm:cxn modelId="{38867842-3708-4913-9038-E56D31E7FFD4}" type="presOf" srcId="{32A2FE06-9610-40C0-8EA6-1D8E29103D0E}" destId="{D6D72688-D790-4AAD-A9CC-0ADB777A3D87}" srcOrd="1" destOrd="0" presId="urn:microsoft.com/office/officeart/2008/layout/HorizontalMultiLevelHierarchy"/>
    <dgm:cxn modelId="{85A04F64-1338-47A1-A6E0-7A40F7AD3986}" type="presOf" srcId="{0015CAA5-9F3D-407E-B2B0-147C4B9E7963}" destId="{CB8D139C-3172-4E2D-B61E-02F1DF235A4E}" srcOrd="1" destOrd="0" presId="urn:microsoft.com/office/officeart/2008/layout/HorizontalMultiLevelHierarchy"/>
    <dgm:cxn modelId="{17A80E48-C138-41C2-BD47-3CE7AF890EC8}" type="presOf" srcId="{EC71A894-0BC6-4648-9882-2DEE74A59CFE}" destId="{91727956-80BB-4567-9261-49DBC47D16F5}" srcOrd="0" destOrd="0" presId="urn:microsoft.com/office/officeart/2008/layout/HorizontalMultiLevelHierarchy"/>
    <dgm:cxn modelId="{3FC5ED69-088B-49ED-BBD7-D43EE8977C89}" srcId="{CB29028A-5B15-4173-94A9-09DE0CCEA484}" destId="{2CD0D39A-060B-49AC-9017-A066BB987FCB}" srcOrd="0" destOrd="0" parTransId="{E63D0724-1761-4B15-9E98-BD591EB9F8D8}" sibTransId="{2577B554-43CE-4148-97E2-5074E31F8337}"/>
    <dgm:cxn modelId="{CE88FA6A-C480-40DD-8A78-77C396B8AE48}" type="presOf" srcId="{5DC9F9EE-04AF-4D1E-AD17-5D9B88803D5E}" destId="{D7AAAE6E-015E-45EF-9753-0AD5EF5D4322}" srcOrd="0" destOrd="0" presId="urn:microsoft.com/office/officeart/2008/layout/HorizontalMultiLevelHierarchy"/>
    <dgm:cxn modelId="{F6CD0071-AC96-4A1E-9EB4-6E47C3C59734}" srcId="{54F3ADFE-0B32-4C15-BF23-FE52A5548F01}" destId="{EC71A894-0BC6-4648-9882-2DEE74A59CFE}" srcOrd="1" destOrd="0" parTransId="{0015CAA5-9F3D-407E-B2B0-147C4B9E7963}" sibTransId="{B1FFFDC2-5A40-4698-AFEA-28626CD36940}"/>
    <dgm:cxn modelId="{414A3E51-81A5-4CDE-967B-F6C5FB8B683D}" type="presOf" srcId="{1091426A-75AC-4CDD-8B0D-9EBF3E23277F}" destId="{49CA6241-9660-487B-8685-767912F9DA3F}" srcOrd="0" destOrd="0" presId="urn:microsoft.com/office/officeart/2008/layout/HorizontalMultiLevelHierarchy"/>
    <dgm:cxn modelId="{08D69952-6692-4A03-AB20-A216C4DF4704}" srcId="{3DC41A5D-84E4-4A4A-8F28-8BF4F419F0F8}" destId="{CB29028A-5B15-4173-94A9-09DE0CCEA484}" srcOrd="0" destOrd="0" parTransId="{A28CBBB2-9419-4E4D-ABE0-581CFF7BF98B}" sibTransId="{B6384BF7-9EDD-451B-B870-8952CE50705A}"/>
    <dgm:cxn modelId="{84210175-0CB8-4F9B-A82C-8B9EC0BD703C}" type="presOf" srcId="{60F80BDF-5BF1-42A7-BD96-2F73D744F1DE}" destId="{1CEAC859-7B10-4EC4-8691-8E1E4E4F3CBA}" srcOrd="0" destOrd="0" presId="urn:microsoft.com/office/officeart/2008/layout/HorizontalMultiLevelHierarchy"/>
    <dgm:cxn modelId="{0BCF4A76-F773-465F-BEC1-6CCD8DDF99FA}" srcId="{39492228-5E94-4137-9B77-4DD23246F73D}" destId="{4F2F8510-DE58-4CFE-BE75-9353A7B89B40}" srcOrd="1" destOrd="0" parTransId="{A113F5A9-AA24-4BB0-9E22-FCF508B6FA71}" sibTransId="{FE9D4AFE-94DA-4723-B1B8-7303238CE9BA}"/>
    <dgm:cxn modelId="{FCC94078-A62C-4C14-AD72-55A25FC9F12E}" srcId="{82A7994A-2F30-44AF-ADEF-DBA85B87C367}" destId="{5DC9F9EE-04AF-4D1E-AD17-5D9B88803D5E}" srcOrd="0" destOrd="0" parTransId="{37F3B23D-527D-421E-8549-5ED68F35C81E}" sibTransId="{74EF0C47-D5DE-4F31-9A28-56BD3E56BF40}"/>
    <dgm:cxn modelId="{95BD247B-1728-4298-BBE4-FB596F4AEE18}" type="presOf" srcId="{E4AC0994-3243-4A81-86FA-0DF7A1D442D2}" destId="{ABFC76FD-8415-4EC6-BAFA-3AA6578838B6}" srcOrd="1" destOrd="0" presId="urn:microsoft.com/office/officeart/2008/layout/HorizontalMultiLevelHierarchy"/>
    <dgm:cxn modelId="{E6BB707B-FFF4-4A3C-AF9D-418916A84DA5}" type="presOf" srcId="{37F3B23D-527D-421E-8549-5ED68F35C81E}" destId="{9FACB845-1EE5-4794-81A6-3054A72E6104}" srcOrd="0" destOrd="0" presId="urn:microsoft.com/office/officeart/2008/layout/HorizontalMultiLevelHierarchy"/>
    <dgm:cxn modelId="{40745C7F-028A-42B8-9B43-6F05E7E11847}" srcId="{2CD0D39A-060B-49AC-9017-A066BB987FCB}" destId="{54F3ADFE-0B32-4C15-BF23-FE52A5548F01}" srcOrd="0" destOrd="0" parTransId="{DD6910C4-63A6-458B-8226-BAB04E5C513B}" sibTransId="{63391318-2EB3-4E51-9AC7-9317CC310E5B}"/>
    <dgm:cxn modelId="{3D352385-4902-4100-8CE5-B306CA1B80C9}" srcId="{CB29028A-5B15-4173-94A9-09DE0CCEA484}" destId="{82E1AC97-85F7-4183-B409-AD36042FF4DB}" srcOrd="1" destOrd="0" parTransId="{3248F64B-E889-40D1-B8D4-7C96762F50D0}" sibTransId="{B53F85E3-56AD-471A-98A6-18F0F54F174F}"/>
    <dgm:cxn modelId="{E1AD448D-C775-4C86-AC28-C021262E7149}" type="presOf" srcId="{39492228-5E94-4137-9B77-4DD23246F73D}" destId="{37445FF6-7474-4241-9497-61E87C67C3D6}" srcOrd="0" destOrd="0" presId="urn:microsoft.com/office/officeart/2008/layout/HorizontalMultiLevelHierarchy"/>
    <dgm:cxn modelId="{78AED58E-E47F-4328-8BE0-C488055C34BF}" type="presOf" srcId="{44968F5A-0F3B-4CD9-B91B-FC1CC75AE6A4}" destId="{383CD220-6067-40C2-BE79-CCF5C1B447D2}" srcOrd="0" destOrd="0" presId="urn:microsoft.com/office/officeart/2008/layout/HorizontalMultiLevelHierarchy"/>
    <dgm:cxn modelId="{40272B93-58FD-4699-979B-F5C3BD64E245}" type="presOf" srcId="{D5389C86-FDB0-4013-93FF-18548AA5936F}" destId="{D9B86D36-69BA-4679-8262-91DE79D76540}" srcOrd="1" destOrd="0" presId="urn:microsoft.com/office/officeart/2008/layout/HorizontalMultiLevelHierarchy"/>
    <dgm:cxn modelId="{98CEC793-CAF5-4CA4-8FA8-65738587B98B}" type="presOf" srcId="{82A7994A-2F30-44AF-ADEF-DBA85B87C367}" destId="{DD92C33C-EBDB-4FDF-98B2-1FEEF2D420D7}" srcOrd="0" destOrd="0" presId="urn:microsoft.com/office/officeart/2008/layout/HorizontalMultiLevelHierarchy"/>
    <dgm:cxn modelId="{21A7B595-81DC-46C0-AD8A-D3FA70A2E4A4}" type="presOf" srcId="{2CD0D39A-060B-49AC-9017-A066BB987FCB}" destId="{AB0AAAE8-9DD9-49C1-81BF-1AACFD45952F}" srcOrd="0" destOrd="0" presId="urn:microsoft.com/office/officeart/2008/layout/HorizontalMultiLevelHierarchy"/>
    <dgm:cxn modelId="{8D7D6E98-A8D9-460B-93EE-8586013FDD5A}" srcId="{EC71A894-0BC6-4648-9882-2DEE74A59CFE}" destId="{60F80BDF-5BF1-42A7-BD96-2F73D744F1DE}" srcOrd="1" destOrd="0" parTransId="{B81053C6-13DB-44B0-8F39-44C1D5FD8ACC}" sibTransId="{865A446B-AAFD-4E39-8F32-C21C40A54396}"/>
    <dgm:cxn modelId="{845D01A0-6BB9-4CCE-AEE6-9E731CBDAA4B}" type="presOf" srcId="{4347AC30-68CA-42B0-A179-C7AD8F48E24B}" destId="{712D052A-502B-462B-B9CF-9E1A53C5A94A}" srcOrd="0" destOrd="0" presId="urn:microsoft.com/office/officeart/2008/layout/HorizontalMultiLevelHierarchy"/>
    <dgm:cxn modelId="{BD7B27A0-B44C-4407-B361-A81ED8441BC2}" type="presOf" srcId="{E4AC0994-3243-4A81-86FA-0DF7A1D442D2}" destId="{71F3AC18-E16D-415D-B6CC-2E82895253CF}" srcOrd="0" destOrd="0" presId="urn:microsoft.com/office/officeart/2008/layout/HorizontalMultiLevelHierarchy"/>
    <dgm:cxn modelId="{280596A0-8055-4A56-9EB8-BA8FC155A322}" type="presOf" srcId="{38D4530E-2804-4B06-8C8E-56204443BDA3}" destId="{CB87AC3D-1749-4BEE-9301-869E0F9FABEB}" srcOrd="0" destOrd="0" presId="urn:microsoft.com/office/officeart/2008/layout/HorizontalMultiLevelHierarchy"/>
    <dgm:cxn modelId="{E06DD5A6-4C16-44CD-8F6B-D3C114702F36}" srcId="{2CD0D39A-060B-49AC-9017-A066BB987FCB}" destId="{AF56A301-A432-4524-99B7-DD0B64EFE948}" srcOrd="1" destOrd="0" parTransId="{38D4530E-2804-4B06-8C8E-56204443BDA3}" sibTransId="{8D090DFC-A33C-4698-8940-34371639C63F}"/>
    <dgm:cxn modelId="{6004BBA8-2F0E-474A-8C19-7591D64124F0}" srcId="{39492228-5E94-4137-9B77-4DD23246F73D}" destId="{1091426A-75AC-4CDD-8B0D-9EBF3E23277F}" srcOrd="0" destOrd="0" parTransId="{D5AB4A3E-1152-428C-99E3-D28DED1EE427}" sibTransId="{44D33D1C-191D-416D-91A0-60CF7A85B365}"/>
    <dgm:cxn modelId="{066A8BA9-C5BC-48F7-BBB2-CD3B93762BCA}" type="presOf" srcId="{A113F5A9-AA24-4BB0-9E22-FCF508B6FA71}" destId="{5B40D199-FCC4-4E0B-8F9D-C6A90110AE36}" srcOrd="1" destOrd="0" presId="urn:microsoft.com/office/officeart/2008/layout/HorizontalMultiLevelHierarchy"/>
    <dgm:cxn modelId="{196C71AC-68EE-4E37-8E69-76DB7ACABB74}" type="presOf" srcId="{593D38FD-92B9-4493-9D9D-8AAD8AF6BA72}" destId="{8D475E27-296A-4842-BCBC-974F161F2372}" srcOrd="1" destOrd="0" presId="urn:microsoft.com/office/officeart/2008/layout/HorizontalMultiLevelHierarchy"/>
    <dgm:cxn modelId="{045037AD-0CEB-4A79-B621-F0CE968EC7CD}" type="presOf" srcId="{54F3ADFE-0B32-4C15-BF23-FE52A5548F01}" destId="{EDF3CE9C-9789-430C-9771-A25EA727BD08}" srcOrd="0" destOrd="0" presId="urn:microsoft.com/office/officeart/2008/layout/HorizontalMultiLevelHierarchy"/>
    <dgm:cxn modelId="{106D4AAE-46C7-4A51-83BC-EA4203E3F9B4}" type="presOf" srcId="{3248F64B-E889-40D1-B8D4-7C96762F50D0}" destId="{625D3F49-547F-408F-8030-35E9B8C70349}" srcOrd="1" destOrd="0" presId="urn:microsoft.com/office/officeart/2008/layout/HorizontalMultiLevelHierarchy"/>
    <dgm:cxn modelId="{EB478DB8-DAD7-4A70-B6CB-EB7AAD2AAA0E}" type="presOf" srcId="{82E1AC97-85F7-4183-B409-AD36042FF4DB}" destId="{68F7A119-87C1-42B8-AD5B-DA3E016BC3A0}" srcOrd="0" destOrd="0" presId="urn:microsoft.com/office/officeart/2008/layout/HorizontalMultiLevelHierarchy"/>
    <dgm:cxn modelId="{961D45BE-A163-4886-BC41-34ADB70C46C5}" type="presOf" srcId="{725C66E8-15F0-47B7-B9D8-49823E3426B6}" destId="{B12E994A-61E9-461C-B5E5-D4360CC38840}" srcOrd="0" destOrd="0" presId="urn:microsoft.com/office/officeart/2008/layout/HorizontalMultiLevelHierarchy"/>
    <dgm:cxn modelId="{ED3A78BE-7F53-4533-8576-ABA06595DA95}" type="presOf" srcId="{34BAAF8C-2DF4-401F-8F52-1C402B12A9AD}" destId="{6F12E813-9A9C-4CFE-B82C-D6DBB3447DDC}" srcOrd="0" destOrd="0" presId="urn:microsoft.com/office/officeart/2008/layout/HorizontalMultiLevelHierarchy"/>
    <dgm:cxn modelId="{58B308BF-9293-44B3-94BE-0D7A8048001B}" srcId="{82A7994A-2F30-44AF-ADEF-DBA85B87C367}" destId="{34BAAF8C-2DF4-401F-8F52-1C402B12A9AD}" srcOrd="1" destOrd="0" parTransId="{44968F5A-0F3B-4CD9-B91B-FC1CC75AE6A4}" sibTransId="{8AE88D52-09B4-41BB-823E-A07137F57179}"/>
    <dgm:cxn modelId="{F441E7C4-9236-46F3-9341-41149C3859C2}" type="presOf" srcId="{D5389C86-FDB0-4013-93FF-18548AA5936F}" destId="{DC7FB060-9300-4CB3-8CBC-A5BFA0F06BD4}" srcOrd="0" destOrd="0" presId="urn:microsoft.com/office/officeart/2008/layout/HorizontalMultiLevelHierarchy"/>
    <dgm:cxn modelId="{93A169C6-5721-4E42-BF35-11A98735070E}" type="presOf" srcId="{D5AB4A3E-1152-428C-99E3-D28DED1EE427}" destId="{F18D9661-1470-47F7-BF06-2222B67D56EC}" srcOrd="1" destOrd="0" presId="urn:microsoft.com/office/officeart/2008/layout/HorizontalMultiLevelHierarchy"/>
    <dgm:cxn modelId="{33FF3DC9-9E6F-47C6-B5DB-6069F68C08D7}" type="presOf" srcId="{A113F5A9-AA24-4BB0-9E22-FCF508B6FA71}" destId="{57F68D4F-C73D-42C1-AD66-3EA889FD4846}" srcOrd="0" destOrd="0" presId="urn:microsoft.com/office/officeart/2008/layout/HorizontalMultiLevelHierarchy"/>
    <dgm:cxn modelId="{AC7D04CA-C32F-4FDF-9D3E-18ED07261E63}" type="presOf" srcId="{AEB38535-8598-4EC1-8C72-8F73ED645224}" destId="{02E4D58A-1E98-470A-BFFF-9926985D8490}" srcOrd="0" destOrd="0" presId="urn:microsoft.com/office/officeart/2008/layout/HorizontalMultiLevelHierarchy"/>
    <dgm:cxn modelId="{CD7A02CE-EE95-4D92-A139-193157066FB3}" type="presOf" srcId="{E63D0724-1761-4B15-9E98-BD591EB9F8D8}" destId="{9C74C9B0-426B-48D6-8A01-CD9BEA69389F}" srcOrd="1" destOrd="0" presId="urn:microsoft.com/office/officeart/2008/layout/HorizontalMultiLevelHierarchy"/>
    <dgm:cxn modelId="{32A145CE-1E42-45C8-BC78-C02AEB7E3658}" type="presOf" srcId="{CB29028A-5B15-4173-94A9-09DE0CCEA484}" destId="{4142B0C4-EB17-45C6-8034-C1FAAECFF296}" srcOrd="0" destOrd="0" presId="urn:microsoft.com/office/officeart/2008/layout/HorizontalMultiLevelHierarchy"/>
    <dgm:cxn modelId="{FDDB6ED3-CE81-4844-97C7-EB033A5CD62D}" srcId="{EC71A894-0BC6-4648-9882-2DEE74A59CFE}" destId="{4347AC30-68CA-42B0-A179-C7AD8F48E24B}" srcOrd="0" destOrd="0" parTransId="{725C66E8-15F0-47B7-B9D8-49823E3426B6}" sibTransId="{435FCF16-6203-47F9-B083-742DEA14DEAD}"/>
    <dgm:cxn modelId="{368467E9-79E1-49F7-9B05-30A5C05416C8}" type="presOf" srcId="{DD6910C4-63A6-458B-8226-BAB04E5C513B}" destId="{630B5A5D-11F6-47FD-B77C-466AC5BCAF38}" srcOrd="1" destOrd="0" presId="urn:microsoft.com/office/officeart/2008/layout/HorizontalMultiLevelHierarchy"/>
    <dgm:cxn modelId="{280994EC-5847-44F4-B373-EC25E0303AE9}" srcId="{AF56A301-A432-4524-99B7-DD0B64EFE948}" destId="{82A7994A-2F30-44AF-ADEF-DBA85B87C367}" srcOrd="0" destOrd="0" parTransId="{E4AC0994-3243-4A81-86FA-0DF7A1D442D2}" sibTransId="{DA457A6A-7285-4285-85E8-1B911F7D66CE}"/>
    <dgm:cxn modelId="{BA8EEEF4-62D4-4FA2-A3DD-E55B668DBF1C}" type="presOf" srcId="{725C66E8-15F0-47B7-B9D8-49823E3426B6}" destId="{DC2F1A50-DA64-47DC-8EE0-4605A5CE9363}" srcOrd="1" destOrd="0" presId="urn:microsoft.com/office/officeart/2008/layout/HorizontalMultiLevelHierarchy"/>
    <dgm:cxn modelId="{C0F947F7-7613-4B35-8F4A-8058E0214330}" type="presOf" srcId="{3DC41A5D-84E4-4A4A-8F28-8BF4F419F0F8}" destId="{E9657D5D-D479-44DE-A10A-4E51CF4B09E9}" srcOrd="0" destOrd="0" presId="urn:microsoft.com/office/officeart/2008/layout/HorizontalMultiLevelHierarchy"/>
    <dgm:cxn modelId="{676E47B0-0FA4-4CC1-9C57-D704B51254F3}" type="presParOf" srcId="{E9657D5D-D479-44DE-A10A-4E51CF4B09E9}" destId="{8718592E-2B89-4B52-B94F-2BE8E67953E0}" srcOrd="0" destOrd="0" presId="urn:microsoft.com/office/officeart/2008/layout/HorizontalMultiLevelHierarchy"/>
    <dgm:cxn modelId="{7A31F334-4B4C-4CDD-B6AD-FF6715F64782}" type="presParOf" srcId="{8718592E-2B89-4B52-B94F-2BE8E67953E0}" destId="{4142B0C4-EB17-45C6-8034-C1FAAECFF296}" srcOrd="0" destOrd="0" presId="urn:microsoft.com/office/officeart/2008/layout/HorizontalMultiLevelHierarchy"/>
    <dgm:cxn modelId="{DBCA2545-AB40-4834-870C-4214AF650BD5}" type="presParOf" srcId="{8718592E-2B89-4B52-B94F-2BE8E67953E0}" destId="{241FD6D3-2DEE-4BA5-8677-07E3B075BC02}" srcOrd="1" destOrd="0" presId="urn:microsoft.com/office/officeart/2008/layout/HorizontalMultiLevelHierarchy"/>
    <dgm:cxn modelId="{5B6F6F06-C7A3-41D3-9EFD-F47AADA30714}" type="presParOf" srcId="{241FD6D3-2DEE-4BA5-8677-07E3B075BC02}" destId="{9A5E3794-B8A1-425B-AC91-D816EF075F0E}" srcOrd="0" destOrd="0" presId="urn:microsoft.com/office/officeart/2008/layout/HorizontalMultiLevelHierarchy"/>
    <dgm:cxn modelId="{75ECA300-7A9D-41BF-989E-EEE0477C843C}" type="presParOf" srcId="{9A5E3794-B8A1-425B-AC91-D816EF075F0E}" destId="{9C74C9B0-426B-48D6-8A01-CD9BEA69389F}" srcOrd="0" destOrd="0" presId="urn:microsoft.com/office/officeart/2008/layout/HorizontalMultiLevelHierarchy"/>
    <dgm:cxn modelId="{0E8FB614-CA4D-4D97-B7C2-885CF0109002}" type="presParOf" srcId="{241FD6D3-2DEE-4BA5-8677-07E3B075BC02}" destId="{E00A58DD-7189-4400-955E-8695374A9C0F}" srcOrd="1" destOrd="0" presId="urn:microsoft.com/office/officeart/2008/layout/HorizontalMultiLevelHierarchy"/>
    <dgm:cxn modelId="{56DD9A52-A3F3-4B9B-99C1-7AD136A020BB}" type="presParOf" srcId="{E00A58DD-7189-4400-955E-8695374A9C0F}" destId="{AB0AAAE8-9DD9-49C1-81BF-1AACFD45952F}" srcOrd="0" destOrd="0" presId="urn:microsoft.com/office/officeart/2008/layout/HorizontalMultiLevelHierarchy"/>
    <dgm:cxn modelId="{6BC6A01F-959C-45C6-9542-46AA0045BE26}" type="presParOf" srcId="{E00A58DD-7189-4400-955E-8695374A9C0F}" destId="{332673EE-0FC1-49C9-A9A7-F9DA47424718}" srcOrd="1" destOrd="0" presId="urn:microsoft.com/office/officeart/2008/layout/HorizontalMultiLevelHierarchy"/>
    <dgm:cxn modelId="{D3CF0886-AA56-44CC-8770-21CD30A1B633}" type="presParOf" srcId="{332673EE-0FC1-49C9-A9A7-F9DA47424718}" destId="{6299EAE4-CAD9-4FB2-9398-41D283C510A3}" srcOrd="0" destOrd="0" presId="urn:microsoft.com/office/officeart/2008/layout/HorizontalMultiLevelHierarchy"/>
    <dgm:cxn modelId="{A5CA87F7-E204-4D84-B4C0-AB2E961D13B7}" type="presParOf" srcId="{6299EAE4-CAD9-4FB2-9398-41D283C510A3}" destId="{630B5A5D-11F6-47FD-B77C-466AC5BCAF38}" srcOrd="0" destOrd="0" presId="urn:microsoft.com/office/officeart/2008/layout/HorizontalMultiLevelHierarchy"/>
    <dgm:cxn modelId="{C7799AE6-4BB1-4701-B169-E5390EAF6C71}" type="presParOf" srcId="{332673EE-0FC1-49C9-A9A7-F9DA47424718}" destId="{ADDED1DE-D25F-42D7-A4F9-7E75D1CAD828}" srcOrd="1" destOrd="0" presId="urn:microsoft.com/office/officeart/2008/layout/HorizontalMultiLevelHierarchy"/>
    <dgm:cxn modelId="{909BD3DA-92A7-4BB1-A36E-DB314A4D2DF8}" type="presParOf" srcId="{ADDED1DE-D25F-42D7-A4F9-7E75D1CAD828}" destId="{EDF3CE9C-9789-430C-9771-A25EA727BD08}" srcOrd="0" destOrd="0" presId="urn:microsoft.com/office/officeart/2008/layout/HorizontalMultiLevelHierarchy"/>
    <dgm:cxn modelId="{287CA6B0-6072-4CB6-89CF-9F3CF61DA569}" type="presParOf" srcId="{ADDED1DE-D25F-42D7-A4F9-7E75D1CAD828}" destId="{554F4148-F9E5-44A9-939A-C8720CBF51F0}" srcOrd="1" destOrd="0" presId="urn:microsoft.com/office/officeart/2008/layout/HorizontalMultiLevelHierarchy"/>
    <dgm:cxn modelId="{6443F11F-FF09-4ACE-8679-8003F650A1F8}" type="presParOf" srcId="{554F4148-F9E5-44A9-939A-C8720CBF51F0}" destId="{E926D4E7-2B3E-4384-9198-B85FB26FB86C}" srcOrd="0" destOrd="0" presId="urn:microsoft.com/office/officeart/2008/layout/HorizontalMultiLevelHierarchy"/>
    <dgm:cxn modelId="{FEE27717-4F60-46C4-A630-0CC94B1CF823}" type="presParOf" srcId="{E926D4E7-2B3E-4384-9198-B85FB26FB86C}" destId="{D6D72688-D790-4AAD-A9CC-0ADB777A3D87}" srcOrd="0" destOrd="0" presId="urn:microsoft.com/office/officeart/2008/layout/HorizontalMultiLevelHierarchy"/>
    <dgm:cxn modelId="{FAFA4D64-07DD-439D-AE13-5066A0343541}" type="presParOf" srcId="{554F4148-F9E5-44A9-939A-C8720CBF51F0}" destId="{3C40B5A9-3A5A-4A58-834E-58445F81F313}" srcOrd="1" destOrd="0" presId="urn:microsoft.com/office/officeart/2008/layout/HorizontalMultiLevelHierarchy"/>
    <dgm:cxn modelId="{B1AD56A5-8E9F-48FA-9AA7-05385533A5DF}" type="presParOf" srcId="{3C40B5A9-3A5A-4A58-834E-58445F81F313}" destId="{37445FF6-7474-4241-9497-61E87C67C3D6}" srcOrd="0" destOrd="0" presId="urn:microsoft.com/office/officeart/2008/layout/HorizontalMultiLevelHierarchy"/>
    <dgm:cxn modelId="{4BD3F691-CDFD-4FD0-B9B7-1E4EE0478ED0}" type="presParOf" srcId="{3C40B5A9-3A5A-4A58-834E-58445F81F313}" destId="{D60F8164-6520-4FF5-94CD-C5CE20E617C8}" srcOrd="1" destOrd="0" presId="urn:microsoft.com/office/officeart/2008/layout/HorizontalMultiLevelHierarchy"/>
    <dgm:cxn modelId="{AC50F30E-D894-4D8F-9096-A3B9430E2A48}" type="presParOf" srcId="{D60F8164-6520-4FF5-94CD-C5CE20E617C8}" destId="{FE393334-518F-4184-B700-9753BE247F57}" srcOrd="0" destOrd="0" presId="urn:microsoft.com/office/officeart/2008/layout/HorizontalMultiLevelHierarchy"/>
    <dgm:cxn modelId="{7D02448A-ABC0-4331-B17E-EEBB02851F9C}" type="presParOf" srcId="{FE393334-518F-4184-B700-9753BE247F57}" destId="{F18D9661-1470-47F7-BF06-2222B67D56EC}" srcOrd="0" destOrd="0" presId="urn:microsoft.com/office/officeart/2008/layout/HorizontalMultiLevelHierarchy"/>
    <dgm:cxn modelId="{643AD5F5-F722-4AF8-8568-8C9898FE031D}" type="presParOf" srcId="{D60F8164-6520-4FF5-94CD-C5CE20E617C8}" destId="{2FC50D89-073B-4FC0-BA75-AD05057FE7E2}" srcOrd="1" destOrd="0" presId="urn:microsoft.com/office/officeart/2008/layout/HorizontalMultiLevelHierarchy"/>
    <dgm:cxn modelId="{01341D59-A535-4A03-ADC8-72399E90CFDA}" type="presParOf" srcId="{2FC50D89-073B-4FC0-BA75-AD05057FE7E2}" destId="{49CA6241-9660-487B-8685-767912F9DA3F}" srcOrd="0" destOrd="0" presId="urn:microsoft.com/office/officeart/2008/layout/HorizontalMultiLevelHierarchy"/>
    <dgm:cxn modelId="{705504F3-A665-4416-AE96-09271CEE75AF}" type="presParOf" srcId="{2FC50D89-073B-4FC0-BA75-AD05057FE7E2}" destId="{F281F4C2-9611-4424-972F-779325554B51}" srcOrd="1" destOrd="0" presId="urn:microsoft.com/office/officeart/2008/layout/HorizontalMultiLevelHierarchy"/>
    <dgm:cxn modelId="{6E100AF9-066D-4E7F-9D4C-EEDCE5D3F185}" type="presParOf" srcId="{D60F8164-6520-4FF5-94CD-C5CE20E617C8}" destId="{57F68D4F-C73D-42C1-AD66-3EA889FD4846}" srcOrd="2" destOrd="0" presId="urn:microsoft.com/office/officeart/2008/layout/HorizontalMultiLevelHierarchy"/>
    <dgm:cxn modelId="{24650ED2-C4A3-4203-9B89-4D47FF7DA20E}" type="presParOf" srcId="{57F68D4F-C73D-42C1-AD66-3EA889FD4846}" destId="{5B40D199-FCC4-4E0B-8F9D-C6A90110AE36}" srcOrd="0" destOrd="0" presId="urn:microsoft.com/office/officeart/2008/layout/HorizontalMultiLevelHierarchy"/>
    <dgm:cxn modelId="{36BF1C36-2573-4FC4-9AE8-B12CECD402DC}" type="presParOf" srcId="{D60F8164-6520-4FF5-94CD-C5CE20E617C8}" destId="{70AA731F-E2BD-425A-A64D-E6B594A37CCC}" srcOrd="3" destOrd="0" presId="urn:microsoft.com/office/officeart/2008/layout/HorizontalMultiLevelHierarchy"/>
    <dgm:cxn modelId="{EA61E9BE-1681-4314-9593-7BA40D054E5D}" type="presParOf" srcId="{70AA731F-E2BD-425A-A64D-E6B594A37CCC}" destId="{C2CA9E27-5D95-4E01-86F5-BC856BF3DC99}" srcOrd="0" destOrd="0" presId="urn:microsoft.com/office/officeart/2008/layout/HorizontalMultiLevelHierarchy"/>
    <dgm:cxn modelId="{8443CAB3-9CD3-47D9-A958-DCE2C35F7C4F}" type="presParOf" srcId="{70AA731F-E2BD-425A-A64D-E6B594A37CCC}" destId="{3BDCC2E9-AC1D-430B-AF76-0669E16339CD}" srcOrd="1" destOrd="0" presId="urn:microsoft.com/office/officeart/2008/layout/HorizontalMultiLevelHierarchy"/>
    <dgm:cxn modelId="{09BFDE65-6ADA-4BFA-8768-302F3384B5D8}" type="presParOf" srcId="{554F4148-F9E5-44A9-939A-C8720CBF51F0}" destId="{13B418E7-C3FA-4700-B20B-A5C70B5D3BB1}" srcOrd="2" destOrd="0" presId="urn:microsoft.com/office/officeart/2008/layout/HorizontalMultiLevelHierarchy"/>
    <dgm:cxn modelId="{BA16844B-5FF7-4AB7-BCE3-0E65C85295F6}" type="presParOf" srcId="{13B418E7-C3FA-4700-B20B-A5C70B5D3BB1}" destId="{CB8D139C-3172-4E2D-B61E-02F1DF235A4E}" srcOrd="0" destOrd="0" presId="urn:microsoft.com/office/officeart/2008/layout/HorizontalMultiLevelHierarchy"/>
    <dgm:cxn modelId="{034F9DDA-73CA-4C31-9170-F1A536231372}" type="presParOf" srcId="{554F4148-F9E5-44A9-939A-C8720CBF51F0}" destId="{F378B77F-AE0D-468D-935F-7DB25DF806EF}" srcOrd="3" destOrd="0" presId="urn:microsoft.com/office/officeart/2008/layout/HorizontalMultiLevelHierarchy"/>
    <dgm:cxn modelId="{3CB186CD-5660-4A06-ACBA-1E2385AD7593}" type="presParOf" srcId="{F378B77F-AE0D-468D-935F-7DB25DF806EF}" destId="{91727956-80BB-4567-9261-49DBC47D16F5}" srcOrd="0" destOrd="0" presId="urn:microsoft.com/office/officeart/2008/layout/HorizontalMultiLevelHierarchy"/>
    <dgm:cxn modelId="{C7CA11CA-E91F-48F0-8572-2FAD9F132C60}" type="presParOf" srcId="{F378B77F-AE0D-468D-935F-7DB25DF806EF}" destId="{F30D659B-3CCB-42F6-9FFB-E9F9C9E54AE7}" srcOrd="1" destOrd="0" presId="urn:microsoft.com/office/officeart/2008/layout/HorizontalMultiLevelHierarchy"/>
    <dgm:cxn modelId="{1F4DE772-D162-4A72-A789-96223E947955}" type="presParOf" srcId="{F30D659B-3CCB-42F6-9FFB-E9F9C9E54AE7}" destId="{B12E994A-61E9-461C-B5E5-D4360CC38840}" srcOrd="0" destOrd="0" presId="urn:microsoft.com/office/officeart/2008/layout/HorizontalMultiLevelHierarchy"/>
    <dgm:cxn modelId="{46E94F7E-66FB-4985-B858-03DBB31C9D24}" type="presParOf" srcId="{B12E994A-61E9-461C-B5E5-D4360CC38840}" destId="{DC2F1A50-DA64-47DC-8EE0-4605A5CE9363}" srcOrd="0" destOrd="0" presId="urn:microsoft.com/office/officeart/2008/layout/HorizontalMultiLevelHierarchy"/>
    <dgm:cxn modelId="{B658C326-DCD4-4DBB-BF6A-4651214A31C7}" type="presParOf" srcId="{F30D659B-3CCB-42F6-9FFB-E9F9C9E54AE7}" destId="{C9921DC5-3CDD-46F0-90E0-2AE6D426FA5F}" srcOrd="1" destOrd="0" presId="urn:microsoft.com/office/officeart/2008/layout/HorizontalMultiLevelHierarchy"/>
    <dgm:cxn modelId="{890E8FAF-B3AF-46C0-9EB1-A542591202A2}" type="presParOf" srcId="{C9921DC5-3CDD-46F0-90E0-2AE6D426FA5F}" destId="{712D052A-502B-462B-B9CF-9E1A53C5A94A}" srcOrd="0" destOrd="0" presId="urn:microsoft.com/office/officeart/2008/layout/HorizontalMultiLevelHierarchy"/>
    <dgm:cxn modelId="{3566FDF8-423D-4426-8646-4A8738D583A9}" type="presParOf" srcId="{C9921DC5-3CDD-46F0-90E0-2AE6D426FA5F}" destId="{0D4A1D52-7062-4E11-82EC-22EFAD0F556B}" srcOrd="1" destOrd="0" presId="urn:microsoft.com/office/officeart/2008/layout/HorizontalMultiLevelHierarchy"/>
    <dgm:cxn modelId="{896ABE1E-CD9B-4D8D-938F-EE351009A7E3}" type="presParOf" srcId="{F30D659B-3CCB-42F6-9FFB-E9F9C9E54AE7}" destId="{E01EC59D-C1CC-4C83-A4FE-825740AD579D}" srcOrd="2" destOrd="0" presId="urn:microsoft.com/office/officeart/2008/layout/HorizontalMultiLevelHierarchy"/>
    <dgm:cxn modelId="{7E2B7008-685B-49BC-B8A6-81E6FA90188E}" type="presParOf" srcId="{E01EC59D-C1CC-4C83-A4FE-825740AD579D}" destId="{5353EBD6-800D-4388-96A5-0216FB40F5AB}" srcOrd="0" destOrd="0" presId="urn:microsoft.com/office/officeart/2008/layout/HorizontalMultiLevelHierarchy"/>
    <dgm:cxn modelId="{BF445035-6E3C-49BC-A729-69C42B0EE875}" type="presParOf" srcId="{F30D659B-3CCB-42F6-9FFB-E9F9C9E54AE7}" destId="{615F7368-B3EB-4523-B142-37B117DE877D}" srcOrd="3" destOrd="0" presId="urn:microsoft.com/office/officeart/2008/layout/HorizontalMultiLevelHierarchy"/>
    <dgm:cxn modelId="{2039A8C6-C95C-4DD0-B147-09DA82A35CCA}" type="presParOf" srcId="{615F7368-B3EB-4523-B142-37B117DE877D}" destId="{1CEAC859-7B10-4EC4-8691-8E1E4E4F3CBA}" srcOrd="0" destOrd="0" presId="urn:microsoft.com/office/officeart/2008/layout/HorizontalMultiLevelHierarchy"/>
    <dgm:cxn modelId="{479480CA-3E82-44B5-807D-6FF652FBE88E}" type="presParOf" srcId="{615F7368-B3EB-4523-B142-37B117DE877D}" destId="{502F7E5A-3138-40DF-97EF-8A63E87592B2}" srcOrd="1" destOrd="0" presId="urn:microsoft.com/office/officeart/2008/layout/HorizontalMultiLevelHierarchy"/>
    <dgm:cxn modelId="{81345539-4C0A-4F4C-9310-1401CCC23737}" type="presParOf" srcId="{F30D659B-3CCB-42F6-9FFB-E9F9C9E54AE7}" destId="{1638FD0F-5BB3-4625-A309-5BE3358EAE8A}" srcOrd="4" destOrd="0" presId="urn:microsoft.com/office/officeart/2008/layout/HorizontalMultiLevelHierarchy"/>
    <dgm:cxn modelId="{07E99191-B299-44A5-89A1-7FEAE3A70312}" type="presParOf" srcId="{1638FD0F-5BB3-4625-A309-5BE3358EAE8A}" destId="{8D475E27-296A-4842-BCBC-974F161F2372}" srcOrd="0" destOrd="0" presId="urn:microsoft.com/office/officeart/2008/layout/HorizontalMultiLevelHierarchy"/>
    <dgm:cxn modelId="{C5600E44-A538-42DF-8A73-571D07A895FC}" type="presParOf" srcId="{F30D659B-3CCB-42F6-9FFB-E9F9C9E54AE7}" destId="{AF9F6F82-C2D5-43A9-A8C7-D3F0AD67ED9D}" srcOrd="5" destOrd="0" presId="urn:microsoft.com/office/officeart/2008/layout/HorizontalMultiLevelHierarchy"/>
    <dgm:cxn modelId="{F0661656-67AE-4F75-AFD2-FCEEBDEB8F83}" type="presParOf" srcId="{AF9F6F82-C2D5-43A9-A8C7-D3F0AD67ED9D}" destId="{02E4D58A-1E98-470A-BFFF-9926985D8490}" srcOrd="0" destOrd="0" presId="urn:microsoft.com/office/officeart/2008/layout/HorizontalMultiLevelHierarchy"/>
    <dgm:cxn modelId="{6042DEC2-C8C0-4316-80AC-3AB194E95ED9}" type="presParOf" srcId="{AF9F6F82-C2D5-43A9-A8C7-D3F0AD67ED9D}" destId="{4204E7AD-47BA-4257-887F-CBBFCFAA0492}" srcOrd="1" destOrd="0" presId="urn:microsoft.com/office/officeart/2008/layout/HorizontalMultiLevelHierarchy"/>
    <dgm:cxn modelId="{82436DD1-78E3-48BC-868F-88F47E38747F}" type="presParOf" srcId="{332673EE-0FC1-49C9-A9A7-F9DA47424718}" destId="{CB87AC3D-1749-4BEE-9301-869E0F9FABEB}" srcOrd="2" destOrd="0" presId="urn:microsoft.com/office/officeart/2008/layout/HorizontalMultiLevelHierarchy"/>
    <dgm:cxn modelId="{2282B2AE-E52E-4586-B609-B807D2534821}" type="presParOf" srcId="{CB87AC3D-1749-4BEE-9301-869E0F9FABEB}" destId="{660253B1-07D3-4139-9A14-064B9A16768A}" srcOrd="0" destOrd="0" presId="urn:microsoft.com/office/officeart/2008/layout/HorizontalMultiLevelHierarchy"/>
    <dgm:cxn modelId="{B7DEE24E-4C41-4839-A3B2-E01205BAAB28}" type="presParOf" srcId="{332673EE-0FC1-49C9-A9A7-F9DA47424718}" destId="{92CB7408-A697-4BE1-9E04-D82425EF4C43}" srcOrd="3" destOrd="0" presId="urn:microsoft.com/office/officeart/2008/layout/HorizontalMultiLevelHierarchy"/>
    <dgm:cxn modelId="{6D7F12AB-4865-4E40-8888-75149C2D6B06}" type="presParOf" srcId="{92CB7408-A697-4BE1-9E04-D82425EF4C43}" destId="{A95CB5D9-92EF-44C8-9C6E-EE70FAADA354}" srcOrd="0" destOrd="0" presId="urn:microsoft.com/office/officeart/2008/layout/HorizontalMultiLevelHierarchy"/>
    <dgm:cxn modelId="{96829904-52CC-41C3-890F-9964CCC0F610}" type="presParOf" srcId="{92CB7408-A697-4BE1-9E04-D82425EF4C43}" destId="{11F38F63-B1FA-49E0-991E-6C35563AE03D}" srcOrd="1" destOrd="0" presId="urn:microsoft.com/office/officeart/2008/layout/HorizontalMultiLevelHierarchy"/>
    <dgm:cxn modelId="{4F9C7FD9-C01F-442A-9081-631850EE8AA4}" type="presParOf" srcId="{11F38F63-B1FA-49E0-991E-6C35563AE03D}" destId="{71F3AC18-E16D-415D-B6CC-2E82895253CF}" srcOrd="0" destOrd="0" presId="urn:microsoft.com/office/officeart/2008/layout/HorizontalMultiLevelHierarchy"/>
    <dgm:cxn modelId="{E88569AC-2940-4F14-84C4-02F80ECD2071}" type="presParOf" srcId="{71F3AC18-E16D-415D-B6CC-2E82895253CF}" destId="{ABFC76FD-8415-4EC6-BAFA-3AA6578838B6}" srcOrd="0" destOrd="0" presId="urn:microsoft.com/office/officeart/2008/layout/HorizontalMultiLevelHierarchy"/>
    <dgm:cxn modelId="{CA0698D5-6172-407D-8263-D278911C5607}" type="presParOf" srcId="{11F38F63-B1FA-49E0-991E-6C35563AE03D}" destId="{A835DAAA-14D1-4E9B-9F0E-EEB4C36E90F0}" srcOrd="1" destOrd="0" presId="urn:microsoft.com/office/officeart/2008/layout/HorizontalMultiLevelHierarchy"/>
    <dgm:cxn modelId="{6E1BAA8A-B153-4EB6-A65A-37D3BB20DFF8}" type="presParOf" srcId="{A835DAAA-14D1-4E9B-9F0E-EEB4C36E90F0}" destId="{DD92C33C-EBDB-4FDF-98B2-1FEEF2D420D7}" srcOrd="0" destOrd="0" presId="urn:microsoft.com/office/officeart/2008/layout/HorizontalMultiLevelHierarchy"/>
    <dgm:cxn modelId="{EAAF7025-99D2-49AC-A2A5-060882A5F551}" type="presParOf" srcId="{A835DAAA-14D1-4E9B-9F0E-EEB4C36E90F0}" destId="{EC675E80-3362-4C56-BC50-DE8AFC3519A2}" srcOrd="1" destOrd="0" presId="urn:microsoft.com/office/officeart/2008/layout/HorizontalMultiLevelHierarchy"/>
    <dgm:cxn modelId="{8369AE2D-BFC2-46F3-B352-BFE55F643798}" type="presParOf" srcId="{EC675E80-3362-4C56-BC50-DE8AFC3519A2}" destId="{9FACB845-1EE5-4794-81A6-3054A72E6104}" srcOrd="0" destOrd="0" presId="urn:microsoft.com/office/officeart/2008/layout/HorizontalMultiLevelHierarchy"/>
    <dgm:cxn modelId="{880770C2-C36F-47D2-8C38-00C6C363E206}" type="presParOf" srcId="{9FACB845-1EE5-4794-81A6-3054A72E6104}" destId="{2E600EB2-CD55-4FD3-B272-B9AF472D9A16}" srcOrd="0" destOrd="0" presId="urn:microsoft.com/office/officeart/2008/layout/HorizontalMultiLevelHierarchy"/>
    <dgm:cxn modelId="{DB45924D-D4A2-401F-987B-4284C6706E2C}" type="presParOf" srcId="{EC675E80-3362-4C56-BC50-DE8AFC3519A2}" destId="{7A5C250D-D0A8-41F9-982E-AA39BE0877C4}" srcOrd="1" destOrd="0" presId="urn:microsoft.com/office/officeart/2008/layout/HorizontalMultiLevelHierarchy"/>
    <dgm:cxn modelId="{5AADC7C2-38C5-460D-B29B-3998A45C57AA}" type="presParOf" srcId="{7A5C250D-D0A8-41F9-982E-AA39BE0877C4}" destId="{D7AAAE6E-015E-45EF-9753-0AD5EF5D4322}" srcOrd="0" destOrd="0" presId="urn:microsoft.com/office/officeart/2008/layout/HorizontalMultiLevelHierarchy"/>
    <dgm:cxn modelId="{97D5E2E7-F508-470D-940E-192D0E1EB8EF}" type="presParOf" srcId="{7A5C250D-D0A8-41F9-982E-AA39BE0877C4}" destId="{5E02EB45-95F3-4D4E-8E8B-2AC1908A20DA}" srcOrd="1" destOrd="0" presId="urn:microsoft.com/office/officeart/2008/layout/HorizontalMultiLevelHierarchy"/>
    <dgm:cxn modelId="{EF76ABF2-2863-4790-B324-6E4DFCDF2798}" type="presParOf" srcId="{EC675E80-3362-4C56-BC50-DE8AFC3519A2}" destId="{383CD220-6067-40C2-BE79-CCF5C1B447D2}" srcOrd="2" destOrd="0" presId="urn:microsoft.com/office/officeart/2008/layout/HorizontalMultiLevelHierarchy"/>
    <dgm:cxn modelId="{E321F97A-6648-47A5-AB8D-4B7F27D1FE52}" type="presParOf" srcId="{383CD220-6067-40C2-BE79-CCF5C1B447D2}" destId="{64A190FD-56BD-4BD1-A098-1AC6730D70DA}" srcOrd="0" destOrd="0" presId="urn:microsoft.com/office/officeart/2008/layout/HorizontalMultiLevelHierarchy"/>
    <dgm:cxn modelId="{38D613C4-5F7F-4768-9096-AA2A1C9DF207}" type="presParOf" srcId="{EC675E80-3362-4C56-BC50-DE8AFC3519A2}" destId="{888AF775-AA9C-48E9-9C14-5552A76D2ADE}" srcOrd="3" destOrd="0" presId="urn:microsoft.com/office/officeart/2008/layout/HorizontalMultiLevelHierarchy"/>
    <dgm:cxn modelId="{08D4EBA5-8223-4E22-8896-D3E5D38802FA}" type="presParOf" srcId="{888AF775-AA9C-48E9-9C14-5552A76D2ADE}" destId="{6F12E813-9A9C-4CFE-B82C-D6DBB3447DDC}" srcOrd="0" destOrd="0" presId="urn:microsoft.com/office/officeart/2008/layout/HorizontalMultiLevelHierarchy"/>
    <dgm:cxn modelId="{4F097950-3B26-4A2B-AE8A-C97CF803FC4C}" type="presParOf" srcId="{888AF775-AA9C-48E9-9C14-5552A76D2ADE}" destId="{95DA4AAE-6EDE-45E5-8738-8B71E988375B}" srcOrd="1" destOrd="0" presId="urn:microsoft.com/office/officeart/2008/layout/HorizontalMultiLevelHierarchy"/>
    <dgm:cxn modelId="{BF562634-85FC-440C-9DB5-3D378C56FA07}" type="presParOf" srcId="{241FD6D3-2DEE-4BA5-8677-07E3B075BC02}" destId="{830A712E-F6EB-4115-ACE7-52CC99F22B88}" srcOrd="2" destOrd="0" presId="urn:microsoft.com/office/officeart/2008/layout/HorizontalMultiLevelHierarchy"/>
    <dgm:cxn modelId="{C14A2B5B-3293-4EAB-9E8B-6EB649A989B1}" type="presParOf" srcId="{830A712E-F6EB-4115-ACE7-52CC99F22B88}" destId="{625D3F49-547F-408F-8030-35E9B8C70349}" srcOrd="0" destOrd="0" presId="urn:microsoft.com/office/officeart/2008/layout/HorizontalMultiLevelHierarchy"/>
    <dgm:cxn modelId="{9FC3B8B6-5A4A-412F-9752-2155D7DC650A}" type="presParOf" srcId="{241FD6D3-2DEE-4BA5-8677-07E3B075BC02}" destId="{E8A6AA7B-EC31-41AA-871D-D24BFB1959D1}" srcOrd="3" destOrd="0" presId="urn:microsoft.com/office/officeart/2008/layout/HorizontalMultiLevelHierarchy"/>
    <dgm:cxn modelId="{D6C49B16-81E0-4FF7-89D2-3E1EFE6FAA12}" type="presParOf" srcId="{E8A6AA7B-EC31-41AA-871D-D24BFB1959D1}" destId="{68F7A119-87C1-42B8-AD5B-DA3E016BC3A0}" srcOrd="0" destOrd="0" presId="urn:microsoft.com/office/officeart/2008/layout/HorizontalMultiLevelHierarchy"/>
    <dgm:cxn modelId="{E700B723-8BE7-4D83-99CB-8092C6B7DA8E}" type="presParOf" srcId="{E8A6AA7B-EC31-41AA-871D-D24BFB1959D1}" destId="{5FCF7007-4F7F-432E-A7B9-FBE6E0309579}" srcOrd="1" destOrd="0" presId="urn:microsoft.com/office/officeart/2008/layout/HorizontalMultiLevelHierarchy"/>
    <dgm:cxn modelId="{91949A53-9DCB-41FD-BDC5-1D05E30CC4C1}" type="presParOf" srcId="{5FCF7007-4F7F-432E-A7B9-FBE6E0309579}" destId="{DC7FB060-9300-4CB3-8CBC-A5BFA0F06BD4}" srcOrd="0" destOrd="0" presId="urn:microsoft.com/office/officeart/2008/layout/HorizontalMultiLevelHierarchy"/>
    <dgm:cxn modelId="{60BB1AB9-C6D9-4D91-B843-36E40E17F7AD}" type="presParOf" srcId="{DC7FB060-9300-4CB3-8CBC-A5BFA0F06BD4}" destId="{D9B86D36-69BA-4679-8262-91DE79D76540}" srcOrd="0" destOrd="0" presId="urn:microsoft.com/office/officeart/2008/layout/HorizontalMultiLevelHierarchy"/>
    <dgm:cxn modelId="{EDE6D34E-2CCB-4CEC-8877-EAF9D5CE6D04}" type="presParOf" srcId="{5FCF7007-4F7F-432E-A7B9-FBE6E0309579}" destId="{09C093D6-890A-45D6-9342-659A6F2F55CE}" srcOrd="1" destOrd="0" presId="urn:microsoft.com/office/officeart/2008/layout/HorizontalMultiLevelHierarchy"/>
    <dgm:cxn modelId="{6F8747AE-D005-4241-B32B-AA8E633B1F5E}" type="presParOf" srcId="{09C093D6-890A-45D6-9342-659A6F2F55CE}" destId="{720C3875-1ACC-4E94-9A5C-F7E79FB1DD90}" srcOrd="0" destOrd="0" presId="urn:microsoft.com/office/officeart/2008/layout/HorizontalMultiLevelHierarchy"/>
    <dgm:cxn modelId="{23E66FC0-3788-4672-BA83-477CFFE38209}" type="presParOf" srcId="{09C093D6-890A-45D6-9342-659A6F2F55CE}" destId="{3986E4FC-A824-4C38-8FAA-4A1454B7DD9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CD8E97-EF9C-4B5E-BBBF-C22072013DD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39DA35-86E3-4CCD-9601-33CE44D4EE5A}">
      <dgm:prSet phldrT="[Text]"/>
      <dgm:spPr/>
      <dgm:t>
        <a:bodyPr/>
        <a:lstStyle/>
        <a:p>
          <a:r>
            <a:rPr lang="en-US" dirty="0"/>
            <a:t>Impact of competition on innovation</a:t>
          </a:r>
          <a:endParaRPr lang="en-IN" dirty="0"/>
        </a:p>
      </dgm:t>
    </dgm:pt>
    <dgm:pt modelId="{38C0880F-B129-4EC7-9106-232EB5F59C44}" type="parTrans" cxnId="{D028AEB2-076A-4844-85AE-0B462B6CF102}">
      <dgm:prSet/>
      <dgm:spPr/>
      <dgm:t>
        <a:bodyPr/>
        <a:lstStyle/>
        <a:p>
          <a:endParaRPr lang="en-IN"/>
        </a:p>
      </dgm:t>
    </dgm:pt>
    <dgm:pt modelId="{D7EF42DC-B4DB-47B7-9AA0-D4065D0F70AE}" type="sibTrans" cxnId="{D028AEB2-076A-4844-85AE-0B462B6CF102}">
      <dgm:prSet/>
      <dgm:spPr/>
      <dgm:t>
        <a:bodyPr/>
        <a:lstStyle/>
        <a:p>
          <a:endParaRPr lang="en-IN"/>
        </a:p>
      </dgm:t>
    </dgm:pt>
    <dgm:pt modelId="{03E69835-67AD-44ED-9A26-4817B3D9EA73}">
      <dgm:prSet phldrT="[Text]"/>
      <dgm:spPr/>
      <dgm:t>
        <a:bodyPr/>
        <a:lstStyle/>
        <a:p>
          <a:r>
            <a:rPr lang="en-US" dirty="0"/>
            <a:t>Derivation of equation</a:t>
          </a:r>
          <a:endParaRPr lang="en-IN" dirty="0"/>
        </a:p>
      </dgm:t>
    </dgm:pt>
    <dgm:pt modelId="{F2249EFA-9852-4803-A21C-6B7BCA8C1530}" type="parTrans" cxnId="{E1DFFC2C-C1BD-4AE3-8793-53F2DE42FF82}">
      <dgm:prSet/>
      <dgm:spPr/>
      <dgm:t>
        <a:bodyPr/>
        <a:lstStyle/>
        <a:p>
          <a:endParaRPr lang="en-IN"/>
        </a:p>
      </dgm:t>
    </dgm:pt>
    <dgm:pt modelId="{FEB986A1-E5EC-4A08-94B9-03C4F3715C83}" type="sibTrans" cxnId="{E1DFFC2C-C1BD-4AE3-8793-53F2DE42FF82}">
      <dgm:prSet/>
      <dgm:spPr/>
      <dgm:t>
        <a:bodyPr/>
        <a:lstStyle/>
        <a:p>
          <a:endParaRPr lang="en-IN"/>
        </a:p>
      </dgm:t>
    </dgm:pt>
    <dgm:pt modelId="{077734ED-2532-4C30-B189-8D9FE29038A4}">
      <dgm:prSet phldrT="[Text]"/>
      <dgm:spPr/>
      <dgm:t>
        <a:bodyPr/>
        <a:lstStyle/>
        <a:p>
          <a:r>
            <a:rPr lang="en-US" dirty="0"/>
            <a:t>Estimation using Tobit</a:t>
          </a:r>
          <a:endParaRPr lang="en-IN" dirty="0"/>
        </a:p>
      </dgm:t>
    </dgm:pt>
    <dgm:pt modelId="{B444486E-42A4-43E7-AB2B-5089E806AFF4}" type="parTrans" cxnId="{65F79B92-678A-4D64-8472-4A07EB9F5813}">
      <dgm:prSet/>
      <dgm:spPr/>
      <dgm:t>
        <a:bodyPr/>
        <a:lstStyle/>
        <a:p>
          <a:endParaRPr lang="en-IN"/>
        </a:p>
      </dgm:t>
    </dgm:pt>
    <dgm:pt modelId="{2850BCBE-5F5F-4DDD-827C-8C8F936FC0A9}" type="sibTrans" cxnId="{65F79B92-678A-4D64-8472-4A07EB9F5813}">
      <dgm:prSet/>
      <dgm:spPr/>
      <dgm:t>
        <a:bodyPr/>
        <a:lstStyle/>
        <a:p>
          <a:endParaRPr lang="en-IN"/>
        </a:p>
      </dgm:t>
    </dgm:pt>
    <dgm:pt modelId="{10EB9B28-A856-4AF9-A306-12A633EE966E}">
      <dgm:prSet phldrT="[Text]"/>
      <dgm:spPr/>
      <dgm:t>
        <a:bodyPr/>
        <a:lstStyle/>
        <a:p>
          <a:r>
            <a:rPr lang="en-US" dirty="0"/>
            <a:t>Perfect foresight and measure of post-innovation award</a:t>
          </a:r>
          <a:endParaRPr lang="en-IN" dirty="0"/>
        </a:p>
      </dgm:t>
    </dgm:pt>
    <dgm:pt modelId="{375EC2EA-98A5-41DE-B706-CA3BDD93D393}" type="parTrans" cxnId="{F4C56A3C-64FD-4C4C-9A5B-96BA53C0BD0E}">
      <dgm:prSet/>
      <dgm:spPr/>
      <dgm:t>
        <a:bodyPr/>
        <a:lstStyle/>
        <a:p>
          <a:endParaRPr lang="en-IN"/>
        </a:p>
      </dgm:t>
    </dgm:pt>
    <dgm:pt modelId="{515CC5B5-F672-4B49-B652-336B4B63E221}" type="sibTrans" cxnId="{F4C56A3C-64FD-4C4C-9A5B-96BA53C0BD0E}">
      <dgm:prSet/>
      <dgm:spPr/>
      <dgm:t>
        <a:bodyPr/>
        <a:lstStyle/>
        <a:p>
          <a:endParaRPr lang="en-IN"/>
        </a:p>
      </dgm:t>
    </dgm:pt>
    <dgm:pt modelId="{1E34081A-DE9E-4246-BF75-9F34341B1F17}">
      <dgm:prSet phldrT="[Text]"/>
      <dgm:spPr/>
      <dgm:t>
        <a:bodyPr/>
        <a:lstStyle/>
        <a:p>
          <a:r>
            <a:rPr lang="en-US" dirty="0"/>
            <a:t>Endogeneity and CON</a:t>
          </a:r>
          <a:endParaRPr lang="en-IN" dirty="0"/>
        </a:p>
      </dgm:t>
    </dgm:pt>
    <dgm:pt modelId="{630AB197-3530-4F28-9C9D-E3C4902FA141}" type="parTrans" cxnId="{51A7DB93-80CF-4F30-822A-D20C36B605D0}">
      <dgm:prSet/>
      <dgm:spPr/>
      <dgm:t>
        <a:bodyPr/>
        <a:lstStyle/>
        <a:p>
          <a:endParaRPr lang="en-IN"/>
        </a:p>
      </dgm:t>
    </dgm:pt>
    <dgm:pt modelId="{0CA5C838-3814-4A40-BBE4-A9BA85666713}" type="sibTrans" cxnId="{51A7DB93-80CF-4F30-822A-D20C36B605D0}">
      <dgm:prSet/>
      <dgm:spPr/>
      <dgm:t>
        <a:bodyPr/>
        <a:lstStyle/>
        <a:p>
          <a:endParaRPr lang="en-IN"/>
        </a:p>
      </dgm:t>
    </dgm:pt>
    <dgm:pt modelId="{B069590A-E10C-4527-A016-195F973C3319}">
      <dgm:prSet phldrT="[Text]"/>
      <dgm:spPr/>
      <dgm:t>
        <a:bodyPr/>
        <a:lstStyle/>
        <a:p>
          <a:r>
            <a:rPr lang="en-US" dirty="0"/>
            <a:t>OLS estimators</a:t>
          </a:r>
          <a:endParaRPr lang="en-IN" dirty="0"/>
        </a:p>
      </dgm:t>
    </dgm:pt>
    <dgm:pt modelId="{15FA7CB0-4A82-4F16-B945-2EFC47A03F91}" type="parTrans" cxnId="{A130BB58-6DDE-4072-A8C0-9E77FC03D5F6}">
      <dgm:prSet/>
      <dgm:spPr/>
      <dgm:t>
        <a:bodyPr/>
        <a:lstStyle/>
        <a:p>
          <a:endParaRPr lang="en-IN"/>
        </a:p>
      </dgm:t>
    </dgm:pt>
    <dgm:pt modelId="{CEC2F381-F378-4F9E-A4C2-A1DD655C055F}" type="sibTrans" cxnId="{A130BB58-6DDE-4072-A8C0-9E77FC03D5F6}">
      <dgm:prSet/>
      <dgm:spPr/>
      <dgm:t>
        <a:bodyPr/>
        <a:lstStyle/>
        <a:p>
          <a:endParaRPr lang="en-IN"/>
        </a:p>
      </dgm:t>
    </dgm:pt>
    <dgm:pt modelId="{6EB54FD0-6EB8-4A5C-B4CC-8897ED9BDA72}">
      <dgm:prSet phldrT="[Text]"/>
      <dgm:spPr/>
      <dgm:t>
        <a:bodyPr/>
        <a:lstStyle/>
        <a:p>
          <a:r>
            <a:rPr lang="en-US" dirty="0"/>
            <a:t>Positive impact of competition</a:t>
          </a:r>
          <a:endParaRPr lang="en-IN" dirty="0"/>
        </a:p>
      </dgm:t>
    </dgm:pt>
    <dgm:pt modelId="{BD5781A2-517A-4807-9513-0A9B1DC65389}" type="parTrans" cxnId="{4884BBD8-C02B-4861-AC30-BD502DC1CD0C}">
      <dgm:prSet/>
      <dgm:spPr/>
      <dgm:t>
        <a:bodyPr/>
        <a:lstStyle/>
        <a:p>
          <a:endParaRPr lang="en-IN"/>
        </a:p>
      </dgm:t>
    </dgm:pt>
    <dgm:pt modelId="{8EACCC3A-706D-482F-9C05-D02B85911B88}" type="sibTrans" cxnId="{4884BBD8-C02B-4861-AC30-BD502DC1CD0C}">
      <dgm:prSet/>
      <dgm:spPr/>
      <dgm:t>
        <a:bodyPr/>
        <a:lstStyle/>
        <a:p>
          <a:endParaRPr lang="en-IN"/>
        </a:p>
      </dgm:t>
    </dgm:pt>
    <dgm:pt modelId="{B178BAA1-8580-4A1E-B7AF-3A202E71FC4A}">
      <dgm:prSet phldrT="[Text]"/>
      <dgm:spPr/>
      <dgm:t>
        <a:bodyPr/>
        <a:lstStyle/>
        <a:p>
          <a:r>
            <a:rPr lang="en-US" dirty="0"/>
            <a:t>Actual vs anticipated</a:t>
          </a:r>
          <a:endParaRPr lang="en-IN" dirty="0"/>
        </a:p>
      </dgm:t>
    </dgm:pt>
    <dgm:pt modelId="{CF32CD81-7730-4439-8473-66AE8CFBB88B}" type="parTrans" cxnId="{B02CE4E2-975E-4BD0-AB22-A6A4DAB65C24}">
      <dgm:prSet/>
      <dgm:spPr/>
      <dgm:t>
        <a:bodyPr/>
        <a:lstStyle/>
        <a:p>
          <a:endParaRPr lang="en-IN"/>
        </a:p>
      </dgm:t>
    </dgm:pt>
    <dgm:pt modelId="{7114B175-53C0-47FA-BD06-793FEB24C43E}" type="sibTrans" cxnId="{B02CE4E2-975E-4BD0-AB22-A6A4DAB65C24}">
      <dgm:prSet/>
      <dgm:spPr/>
      <dgm:t>
        <a:bodyPr/>
        <a:lstStyle/>
        <a:p>
          <a:endParaRPr lang="en-IN"/>
        </a:p>
      </dgm:t>
    </dgm:pt>
    <dgm:pt modelId="{664CD292-12B3-41D7-B2D6-17B8CFFD06A0}" type="pres">
      <dgm:prSet presAssocID="{B5CD8E97-EF9C-4B5E-BBBF-C22072013DD1}" presName="diagram" presStyleCnt="0">
        <dgm:presLayoutVars>
          <dgm:dir/>
          <dgm:resizeHandles val="exact"/>
        </dgm:presLayoutVars>
      </dgm:prSet>
      <dgm:spPr/>
    </dgm:pt>
    <dgm:pt modelId="{8D1DAE21-2DBD-4CFD-ABB1-97D98ED7199D}" type="pres">
      <dgm:prSet presAssocID="{6539DA35-86E3-4CCD-9601-33CE44D4EE5A}" presName="node" presStyleLbl="node1" presStyleIdx="0" presStyleCnt="8">
        <dgm:presLayoutVars>
          <dgm:bulletEnabled val="1"/>
        </dgm:presLayoutVars>
      </dgm:prSet>
      <dgm:spPr/>
    </dgm:pt>
    <dgm:pt modelId="{0C5560C9-7C26-4ABE-BA88-40B6946A4441}" type="pres">
      <dgm:prSet presAssocID="{D7EF42DC-B4DB-47B7-9AA0-D4065D0F70AE}" presName="sibTrans" presStyleLbl="sibTrans2D1" presStyleIdx="0" presStyleCnt="7"/>
      <dgm:spPr/>
    </dgm:pt>
    <dgm:pt modelId="{87FA8205-9D71-497F-A50B-F4B2947290D6}" type="pres">
      <dgm:prSet presAssocID="{D7EF42DC-B4DB-47B7-9AA0-D4065D0F70AE}" presName="connectorText" presStyleLbl="sibTrans2D1" presStyleIdx="0" presStyleCnt="7"/>
      <dgm:spPr/>
    </dgm:pt>
    <dgm:pt modelId="{74C2475B-B2AC-4E33-AED7-D0160D61F075}" type="pres">
      <dgm:prSet presAssocID="{03E69835-67AD-44ED-9A26-4817B3D9EA73}" presName="node" presStyleLbl="node1" presStyleIdx="1" presStyleCnt="8">
        <dgm:presLayoutVars>
          <dgm:bulletEnabled val="1"/>
        </dgm:presLayoutVars>
      </dgm:prSet>
      <dgm:spPr/>
    </dgm:pt>
    <dgm:pt modelId="{C00E08CC-A186-4DA9-8449-46962FB60688}" type="pres">
      <dgm:prSet presAssocID="{FEB986A1-E5EC-4A08-94B9-03C4F3715C83}" presName="sibTrans" presStyleLbl="sibTrans2D1" presStyleIdx="1" presStyleCnt="7"/>
      <dgm:spPr/>
    </dgm:pt>
    <dgm:pt modelId="{D947B082-C967-4CA6-A0E4-6DE6090894CC}" type="pres">
      <dgm:prSet presAssocID="{FEB986A1-E5EC-4A08-94B9-03C4F3715C83}" presName="connectorText" presStyleLbl="sibTrans2D1" presStyleIdx="1" presStyleCnt="7"/>
      <dgm:spPr/>
    </dgm:pt>
    <dgm:pt modelId="{5535D782-8CC0-437A-B211-C70CE6858A39}" type="pres">
      <dgm:prSet presAssocID="{077734ED-2532-4C30-B189-8D9FE29038A4}" presName="node" presStyleLbl="node1" presStyleIdx="2" presStyleCnt="8">
        <dgm:presLayoutVars>
          <dgm:bulletEnabled val="1"/>
        </dgm:presLayoutVars>
      </dgm:prSet>
      <dgm:spPr/>
    </dgm:pt>
    <dgm:pt modelId="{606AEE49-5782-4B09-9A5A-2BA07F883DFC}" type="pres">
      <dgm:prSet presAssocID="{2850BCBE-5F5F-4DDD-827C-8C8F936FC0A9}" presName="sibTrans" presStyleLbl="sibTrans2D1" presStyleIdx="2" presStyleCnt="7"/>
      <dgm:spPr/>
    </dgm:pt>
    <dgm:pt modelId="{F6EECEB3-E2B8-4DD2-82C6-1DABDC72D7E0}" type="pres">
      <dgm:prSet presAssocID="{2850BCBE-5F5F-4DDD-827C-8C8F936FC0A9}" presName="connectorText" presStyleLbl="sibTrans2D1" presStyleIdx="2" presStyleCnt="7"/>
      <dgm:spPr/>
    </dgm:pt>
    <dgm:pt modelId="{DCC064C6-0B59-41D4-83BF-DACD6E005E74}" type="pres">
      <dgm:prSet presAssocID="{10EB9B28-A856-4AF9-A306-12A633EE966E}" presName="node" presStyleLbl="node1" presStyleIdx="3" presStyleCnt="8">
        <dgm:presLayoutVars>
          <dgm:bulletEnabled val="1"/>
        </dgm:presLayoutVars>
      </dgm:prSet>
      <dgm:spPr/>
    </dgm:pt>
    <dgm:pt modelId="{786313DA-0B3A-4A9B-BA63-D104FAFD159F}" type="pres">
      <dgm:prSet presAssocID="{515CC5B5-F672-4B49-B652-336B4B63E221}" presName="sibTrans" presStyleLbl="sibTrans2D1" presStyleIdx="3" presStyleCnt="7"/>
      <dgm:spPr/>
    </dgm:pt>
    <dgm:pt modelId="{D7F4D071-E8A8-41D7-98F4-09DB758FE3E5}" type="pres">
      <dgm:prSet presAssocID="{515CC5B5-F672-4B49-B652-336B4B63E221}" presName="connectorText" presStyleLbl="sibTrans2D1" presStyleIdx="3" presStyleCnt="7"/>
      <dgm:spPr/>
    </dgm:pt>
    <dgm:pt modelId="{DF3B3676-FCB5-4F4E-AD21-F5C5BEF0E2D1}" type="pres">
      <dgm:prSet presAssocID="{1E34081A-DE9E-4246-BF75-9F34341B1F17}" presName="node" presStyleLbl="node1" presStyleIdx="4" presStyleCnt="8">
        <dgm:presLayoutVars>
          <dgm:bulletEnabled val="1"/>
        </dgm:presLayoutVars>
      </dgm:prSet>
      <dgm:spPr/>
    </dgm:pt>
    <dgm:pt modelId="{C2DAC509-0C08-4952-ADF9-0600B9A8F076}" type="pres">
      <dgm:prSet presAssocID="{0CA5C838-3814-4A40-BBE4-A9BA85666713}" presName="sibTrans" presStyleLbl="sibTrans2D1" presStyleIdx="4" presStyleCnt="7"/>
      <dgm:spPr/>
    </dgm:pt>
    <dgm:pt modelId="{EC072888-75C8-4E94-B57F-1B0DAFCAA724}" type="pres">
      <dgm:prSet presAssocID="{0CA5C838-3814-4A40-BBE4-A9BA85666713}" presName="connectorText" presStyleLbl="sibTrans2D1" presStyleIdx="4" presStyleCnt="7"/>
      <dgm:spPr/>
    </dgm:pt>
    <dgm:pt modelId="{01B89988-1492-4FF1-BE38-0D868556E62A}" type="pres">
      <dgm:prSet presAssocID="{B069590A-E10C-4527-A016-195F973C3319}" presName="node" presStyleLbl="node1" presStyleIdx="5" presStyleCnt="8">
        <dgm:presLayoutVars>
          <dgm:bulletEnabled val="1"/>
        </dgm:presLayoutVars>
      </dgm:prSet>
      <dgm:spPr/>
    </dgm:pt>
    <dgm:pt modelId="{0A011420-538D-47A9-BD0A-4CBF0F9A59B4}" type="pres">
      <dgm:prSet presAssocID="{CEC2F381-F378-4F9E-A4C2-A1DD655C055F}" presName="sibTrans" presStyleLbl="sibTrans2D1" presStyleIdx="5" presStyleCnt="7"/>
      <dgm:spPr/>
    </dgm:pt>
    <dgm:pt modelId="{82948CE9-46B3-46E2-9A92-4AB9742A1938}" type="pres">
      <dgm:prSet presAssocID="{CEC2F381-F378-4F9E-A4C2-A1DD655C055F}" presName="connectorText" presStyleLbl="sibTrans2D1" presStyleIdx="5" presStyleCnt="7"/>
      <dgm:spPr/>
    </dgm:pt>
    <dgm:pt modelId="{32E133A9-7AF7-4C3F-840A-8C7C256048FE}" type="pres">
      <dgm:prSet presAssocID="{6EB54FD0-6EB8-4A5C-B4CC-8897ED9BDA72}" presName="node" presStyleLbl="node1" presStyleIdx="6" presStyleCnt="8">
        <dgm:presLayoutVars>
          <dgm:bulletEnabled val="1"/>
        </dgm:presLayoutVars>
      </dgm:prSet>
      <dgm:spPr/>
    </dgm:pt>
    <dgm:pt modelId="{089E7446-B6E0-4908-A1DB-FB2C6FBB9C3B}" type="pres">
      <dgm:prSet presAssocID="{8EACCC3A-706D-482F-9C05-D02B85911B88}" presName="sibTrans" presStyleLbl="sibTrans2D1" presStyleIdx="6" presStyleCnt="7"/>
      <dgm:spPr/>
    </dgm:pt>
    <dgm:pt modelId="{FDCC57D5-9CB6-4ACA-9C92-0EE149570F71}" type="pres">
      <dgm:prSet presAssocID="{8EACCC3A-706D-482F-9C05-D02B85911B88}" presName="connectorText" presStyleLbl="sibTrans2D1" presStyleIdx="6" presStyleCnt="7"/>
      <dgm:spPr/>
    </dgm:pt>
    <dgm:pt modelId="{D7AD38C2-3E67-4834-BBA6-BA3A25302107}" type="pres">
      <dgm:prSet presAssocID="{B178BAA1-8580-4A1E-B7AF-3A202E71FC4A}" presName="node" presStyleLbl="node1" presStyleIdx="7" presStyleCnt="8">
        <dgm:presLayoutVars>
          <dgm:bulletEnabled val="1"/>
        </dgm:presLayoutVars>
      </dgm:prSet>
      <dgm:spPr/>
    </dgm:pt>
  </dgm:ptLst>
  <dgm:cxnLst>
    <dgm:cxn modelId="{30A76103-60B7-47F4-A3B2-D3AE84D4E3CD}" type="presOf" srcId="{515CC5B5-F672-4B49-B652-336B4B63E221}" destId="{D7F4D071-E8A8-41D7-98F4-09DB758FE3E5}" srcOrd="1" destOrd="0" presId="urn:microsoft.com/office/officeart/2005/8/layout/process5"/>
    <dgm:cxn modelId="{926D9812-59E3-489B-8795-8277A7E71AB5}" type="presOf" srcId="{CEC2F381-F378-4F9E-A4C2-A1DD655C055F}" destId="{82948CE9-46B3-46E2-9A92-4AB9742A1938}" srcOrd="1" destOrd="0" presId="urn:microsoft.com/office/officeart/2005/8/layout/process5"/>
    <dgm:cxn modelId="{9DBF6520-6AEC-4A60-9227-C150314CA562}" type="presOf" srcId="{B069590A-E10C-4527-A016-195F973C3319}" destId="{01B89988-1492-4FF1-BE38-0D868556E62A}" srcOrd="0" destOrd="0" presId="urn:microsoft.com/office/officeart/2005/8/layout/process5"/>
    <dgm:cxn modelId="{E1DFFC2C-C1BD-4AE3-8793-53F2DE42FF82}" srcId="{B5CD8E97-EF9C-4B5E-BBBF-C22072013DD1}" destId="{03E69835-67AD-44ED-9A26-4817B3D9EA73}" srcOrd="1" destOrd="0" parTransId="{F2249EFA-9852-4803-A21C-6B7BCA8C1530}" sibTransId="{FEB986A1-E5EC-4A08-94B9-03C4F3715C83}"/>
    <dgm:cxn modelId="{A18B272F-8C97-4225-8EA2-E02D8987CCD6}" type="presOf" srcId="{6EB54FD0-6EB8-4A5C-B4CC-8897ED9BDA72}" destId="{32E133A9-7AF7-4C3F-840A-8C7C256048FE}" srcOrd="0" destOrd="0" presId="urn:microsoft.com/office/officeart/2005/8/layout/process5"/>
    <dgm:cxn modelId="{142CAF32-4795-4B4C-9494-B98463B34C08}" type="presOf" srcId="{B178BAA1-8580-4A1E-B7AF-3A202E71FC4A}" destId="{D7AD38C2-3E67-4834-BBA6-BA3A25302107}" srcOrd="0" destOrd="0" presId="urn:microsoft.com/office/officeart/2005/8/layout/process5"/>
    <dgm:cxn modelId="{099C3337-AA6B-47D1-B732-40B8CC335814}" type="presOf" srcId="{2850BCBE-5F5F-4DDD-827C-8C8F936FC0A9}" destId="{F6EECEB3-E2B8-4DD2-82C6-1DABDC72D7E0}" srcOrd="1" destOrd="0" presId="urn:microsoft.com/office/officeart/2005/8/layout/process5"/>
    <dgm:cxn modelId="{F4C56A3C-64FD-4C4C-9A5B-96BA53C0BD0E}" srcId="{B5CD8E97-EF9C-4B5E-BBBF-C22072013DD1}" destId="{10EB9B28-A856-4AF9-A306-12A633EE966E}" srcOrd="3" destOrd="0" parTransId="{375EC2EA-98A5-41DE-B706-CA3BDD93D393}" sibTransId="{515CC5B5-F672-4B49-B652-336B4B63E221}"/>
    <dgm:cxn modelId="{87DAD93F-A88B-4C25-A92C-97919E02AA66}" type="presOf" srcId="{1E34081A-DE9E-4246-BF75-9F34341B1F17}" destId="{DF3B3676-FCB5-4F4E-AD21-F5C5BEF0E2D1}" srcOrd="0" destOrd="0" presId="urn:microsoft.com/office/officeart/2005/8/layout/process5"/>
    <dgm:cxn modelId="{B9A9DC61-C329-4E16-9569-31678D159B2D}" type="presOf" srcId="{515CC5B5-F672-4B49-B652-336B4B63E221}" destId="{786313DA-0B3A-4A9B-BA63-D104FAFD159F}" srcOrd="0" destOrd="0" presId="urn:microsoft.com/office/officeart/2005/8/layout/process5"/>
    <dgm:cxn modelId="{4AE4B56A-BD12-4C7A-85DF-869E76D5E4F8}" type="presOf" srcId="{2850BCBE-5F5F-4DDD-827C-8C8F936FC0A9}" destId="{606AEE49-5782-4B09-9A5A-2BA07F883DFC}" srcOrd="0" destOrd="0" presId="urn:microsoft.com/office/officeart/2005/8/layout/process5"/>
    <dgm:cxn modelId="{0703256C-F830-4157-AC05-4371289712E7}" type="presOf" srcId="{8EACCC3A-706D-482F-9C05-D02B85911B88}" destId="{089E7446-B6E0-4908-A1DB-FB2C6FBB9C3B}" srcOrd="0" destOrd="0" presId="urn:microsoft.com/office/officeart/2005/8/layout/process5"/>
    <dgm:cxn modelId="{C57D2D53-A311-45EC-B4B9-8D480947437E}" type="presOf" srcId="{0CA5C838-3814-4A40-BBE4-A9BA85666713}" destId="{C2DAC509-0C08-4952-ADF9-0600B9A8F076}" srcOrd="0" destOrd="0" presId="urn:microsoft.com/office/officeart/2005/8/layout/process5"/>
    <dgm:cxn modelId="{03CF9954-2B1A-41AB-A4DA-179EF5DEE820}" type="presOf" srcId="{FEB986A1-E5EC-4A08-94B9-03C4F3715C83}" destId="{C00E08CC-A186-4DA9-8449-46962FB60688}" srcOrd="0" destOrd="0" presId="urn:microsoft.com/office/officeart/2005/8/layout/process5"/>
    <dgm:cxn modelId="{A130BB58-6DDE-4072-A8C0-9E77FC03D5F6}" srcId="{B5CD8E97-EF9C-4B5E-BBBF-C22072013DD1}" destId="{B069590A-E10C-4527-A016-195F973C3319}" srcOrd="5" destOrd="0" parTransId="{15FA7CB0-4A82-4F16-B945-2EFC47A03F91}" sibTransId="{CEC2F381-F378-4F9E-A4C2-A1DD655C055F}"/>
    <dgm:cxn modelId="{F9F06D79-4BD4-4996-91D4-C983261F1532}" type="presOf" srcId="{FEB986A1-E5EC-4A08-94B9-03C4F3715C83}" destId="{D947B082-C967-4CA6-A0E4-6DE6090894CC}" srcOrd="1" destOrd="0" presId="urn:microsoft.com/office/officeart/2005/8/layout/process5"/>
    <dgm:cxn modelId="{37EEF985-D061-44AD-8753-7F954223237B}" type="presOf" srcId="{6539DA35-86E3-4CCD-9601-33CE44D4EE5A}" destId="{8D1DAE21-2DBD-4CFD-ABB1-97D98ED7199D}" srcOrd="0" destOrd="0" presId="urn:microsoft.com/office/officeart/2005/8/layout/process5"/>
    <dgm:cxn modelId="{12254587-BC2E-40CF-80B8-A29A4B25D31A}" type="presOf" srcId="{8EACCC3A-706D-482F-9C05-D02B85911B88}" destId="{FDCC57D5-9CB6-4ACA-9C92-0EE149570F71}" srcOrd="1" destOrd="0" presId="urn:microsoft.com/office/officeart/2005/8/layout/process5"/>
    <dgm:cxn modelId="{65F79B92-678A-4D64-8472-4A07EB9F5813}" srcId="{B5CD8E97-EF9C-4B5E-BBBF-C22072013DD1}" destId="{077734ED-2532-4C30-B189-8D9FE29038A4}" srcOrd="2" destOrd="0" parTransId="{B444486E-42A4-43E7-AB2B-5089E806AFF4}" sibTransId="{2850BCBE-5F5F-4DDD-827C-8C8F936FC0A9}"/>
    <dgm:cxn modelId="{51A7DB93-80CF-4F30-822A-D20C36B605D0}" srcId="{B5CD8E97-EF9C-4B5E-BBBF-C22072013DD1}" destId="{1E34081A-DE9E-4246-BF75-9F34341B1F17}" srcOrd="4" destOrd="0" parTransId="{630AB197-3530-4F28-9C9D-E3C4902FA141}" sibTransId="{0CA5C838-3814-4A40-BBE4-A9BA85666713}"/>
    <dgm:cxn modelId="{FB514C9A-F27A-42FF-8F27-C3AAEACA20CA}" type="presOf" srcId="{03E69835-67AD-44ED-9A26-4817B3D9EA73}" destId="{74C2475B-B2AC-4E33-AED7-D0160D61F075}" srcOrd="0" destOrd="0" presId="urn:microsoft.com/office/officeart/2005/8/layout/process5"/>
    <dgm:cxn modelId="{FD63FFA2-A855-49CC-9505-A541B0802518}" type="presOf" srcId="{077734ED-2532-4C30-B189-8D9FE29038A4}" destId="{5535D782-8CC0-437A-B211-C70CE6858A39}" srcOrd="0" destOrd="0" presId="urn:microsoft.com/office/officeart/2005/8/layout/process5"/>
    <dgm:cxn modelId="{D028AEB2-076A-4844-85AE-0B462B6CF102}" srcId="{B5CD8E97-EF9C-4B5E-BBBF-C22072013DD1}" destId="{6539DA35-86E3-4CCD-9601-33CE44D4EE5A}" srcOrd="0" destOrd="0" parTransId="{38C0880F-B129-4EC7-9106-232EB5F59C44}" sibTransId="{D7EF42DC-B4DB-47B7-9AA0-D4065D0F70AE}"/>
    <dgm:cxn modelId="{FD96CDB2-5F99-4C22-8343-DF386369060B}" type="presOf" srcId="{10EB9B28-A856-4AF9-A306-12A633EE966E}" destId="{DCC064C6-0B59-41D4-83BF-DACD6E005E74}" srcOrd="0" destOrd="0" presId="urn:microsoft.com/office/officeart/2005/8/layout/process5"/>
    <dgm:cxn modelId="{E64A5DB3-D046-41D1-ABC1-77E3FD91B53E}" type="presOf" srcId="{CEC2F381-F378-4F9E-A4C2-A1DD655C055F}" destId="{0A011420-538D-47A9-BD0A-4CBF0F9A59B4}" srcOrd="0" destOrd="0" presId="urn:microsoft.com/office/officeart/2005/8/layout/process5"/>
    <dgm:cxn modelId="{BF7914B5-F96D-4213-B88E-A95F8347B126}" type="presOf" srcId="{D7EF42DC-B4DB-47B7-9AA0-D4065D0F70AE}" destId="{87FA8205-9D71-497F-A50B-F4B2947290D6}" srcOrd="1" destOrd="0" presId="urn:microsoft.com/office/officeart/2005/8/layout/process5"/>
    <dgm:cxn modelId="{E88AAFD6-AB78-424F-95BE-23C002115D67}" type="presOf" srcId="{B5CD8E97-EF9C-4B5E-BBBF-C22072013DD1}" destId="{664CD292-12B3-41D7-B2D6-17B8CFFD06A0}" srcOrd="0" destOrd="0" presId="urn:microsoft.com/office/officeart/2005/8/layout/process5"/>
    <dgm:cxn modelId="{4884BBD8-C02B-4861-AC30-BD502DC1CD0C}" srcId="{B5CD8E97-EF9C-4B5E-BBBF-C22072013DD1}" destId="{6EB54FD0-6EB8-4A5C-B4CC-8897ED9BDA72}" srcOrd="6" destOrd="0" parTransId="{BD5781A2-517A-4807-9513-0A9B1DC65389}" sibTransId="{8EACCC3A-706D-482F-9C05-D02B85911B88}"/>
    <dgm:cxn modelId="{B02CE4E2-975E-4BD0-AB22-A6A4DAB65C24}" srcId="{B5CD8E97-EF9C-4B5E-BBBF-C22072013DD1}" destId="{B178BAA1-8580-4A1E-B7AF-3A202E71FC4A}" srcOrd="7" destOrd="0" parTransId="{CF32CD81-7730-4439-8473-66AE8CFBB88B}" sibTransId="{7114B175-53C0-47FA-BD06-793FEB24C43E}"/>
    <dgm:cxn modelId="{134AA1F7-C5B3-41B1-AC14-68AEB6FD8330}" type="presOf" srcId="{D7EF42DC-B4DB-47B7-9AA0-D4065D0F70AE}" destId="{0C5560C9-7C26-4ABE-BA88-40B6946A4441}" srcOrd="0" destOrd="0" presId="urn:microsoft.com/office/officeart/2005/8/layout/process5"/>
    <dgm:cxn modelId="{C4A454FA-3045-459D-AE0E-7E0AF4D72A17}" type="presOf" srcId="{0CA5C838-3814-4A40-BBE4-A9BA85666713}" destId="{EC072888-75C8-4E94-B57F-1B0DAFCAA724}" srcOrd="1" destOrd="0" presId="urn:microsoft.com/office/officeart/2005/8/layout/process5"/>
    <dgm:cxn modelId="{78B0FB81-222F-4260-AB29-28DBFE32A4E8}" type="presParOf" srcId="{664CD292-12B3-41D7-B2D6-17B8CFFD06A0}" destId="{8D1DAE21-2DBD-4CFD-ABB1-97D98ED7199D}" srcOrd="0" destOrd="0" presId="urn:microsoft.com/office/officeart/2005/8/layout/process5"/>
    <dgm:cxn modelId="{935ECEA7-1317-4938-B4DD-38ADCA8AE94D}" type="presParOf" srcId="{664CD292-12B3-41D7-B2D6-17B8CFFD06A0}" destId="{0C5560C9-7C26-4ABE-BA88-40B6946A4441}" srcOrd="1" destOrd="0" presId="urn:microsoft.com/office/officeart/2005/8/layout/process5"/>
    <dgm:cxn modelId="{126A1A75-D3BF-4706-92B8-E232EF1CF6DF}" type="presParOf" srcId="{0C5560C9-7C26-4ABE-BA88-40B6946A4441}" destId="{87FA8205-9D71-497F-A50B-F4B2947290D6}" srcOrd="0" destOrd="0" presId="urn:microsoft.com/office/officeart/2005/8/layout/process5"/>
    <dgm:cxn modelId="{1065FD70-24BB-4E91-8923-EADF9C04F978}" type="presParOf" srcId="{664CD292-12B3-41D7-B2D6-17B8CFFD06A0}" destId="{74C2475B-B2AC-4E33-AED7-D0160D61F075}" srcOrd="2" destOrd="0" presId="urn:microsoft.com/office/officeart/2005/8/layout/process5"/>
    <dgm:cxn modelId="{B328C7A6-C2A9-4D1F-B0D6-64154F63AF51}" type="presParOf" srcId="{664CD292-12B3-41D7-B2D6-17B8CFFD06A0}" destId="{C00E08CC-A186-4DA9-8449-46962FB60688}" srcOrd="3" destOrd="0" presId="urn:microsoft.com/office/officeart/2005/8/layout/process5"/>
    <dgm:cxn modelId="{FCBAEEC3-4104-4975-9AA4-F63A3AA14E0A}" type="presParOf" srcId="{C00E08CC-A186-4DA9-8449-46962FB60688}" destId="{D947B082-C967-4CA6-A0E4-6DE6090894CC}" srcOrd="0" destOrd="0" presId="urn:microsoft.com/office/officeart/2005/8/layout/process5"/>
    <dgm:cxn modelId="{9B084A97-CF9A-4B6C-8766-D47B141A33FC}" type="presParOf" srcId="{664CD292-12B3-41D7-B2D6-17B8CFFD06A0}" destId="{5535D782-8CC0-437A-B211-C70CE6858A39}" srcOrd="4" destOrd="0" presId="urn:microsoft.com/office/officeart/2005/8/layout/process5"/>
    <dgm:cxn modelId="{11F40F28-111F-49F5-BCF9-5622B4427AED}" type="presParOf" srcId="{664CD292-12B3-41D7-B2D6-17B8CFFD06A0}" destId="{606AEE49-5782-4B09-9A5A-2BA07F883DFC}" srcOrd="5" destOrd="0" presId="urn:microsoft.com/office/officeart/2005/8/layout/process5"/>
    <dgm:cxn modelId="{79676B3E-6AFE-43E6-9EE8-B02669A78379}" type="presParOf" srcId="{606AEE49-5782-4B09-9A5A-2BA07F883DFC}" destId="{F6EECEB3-E2B8-4DD2-82C6-1DABDC72D7E0}" srcOrd="0" destOrd="0" presId="urn:microsoft.com/office/officeart/2005/8/layout/process5"/>
    <dgm:cxn modelId="{F15C52D4-3F6D-4E42-98ED-8FB9AD7485A2}" type="presParOf" srcId="{664CD292-12B3-41D7-B2D6-17B8CFFD06A0}" destId="{DCC064C6-0B59-41D4-83BF-DACD6E005E74}" srcOrd="6" destOrd="0" presId="urn:microsoft.com/office/officeart/2005/8/layout/process5"/>
    <dgm:cxn modelId="{8CFCB846-0463-4508-BC91-8DD6C26448D1}" type="presParOf" srcId="{664CD292-12B3-41D7-B2D6-17B8CFFD06A0}" destId="{786313DA-0B3A-4A9B-BA63-D104FAFD159F}" srcOrd="7" destOrd="0" presId="urn:microsoft.com/office/officeart/2005/8/layout/process5"/>
    <dgm:cxn modelId="{B9ED1603-F120-443C-A599-51B44785E9F1}" type="presParOf" srcId="{786313DA-0B3A-4A9B-BA63-D104FAFD159F}" destId="{D7F4D071-E8A8-41D7-98F4-09DB758FE3E5}" srcOrd="0" destOrd="0" presId="urn:microsoft.com/office/officeart/2005/8/layout/process5"/>
    <dgm:cxn modelId="{C01AA856-798C-4025-9EAF-DB714AFF19F6}" type="presParOf" srcId="{664CD292-12B3-41D7-B2D6-17B8CFFD06A0}" destId="{DF3B3676-FCB5-4F4E-AD21-F5C5BEF0E2D1}" srcOrd="8" destOrd="0" presId="urn:microsoft.com/office/officeart/2005/8/layout/process5"/>
    <dgm:cxn modelId="{025DA278-64A6-416E-86A9-17F170914E39}" type="presParOf" srcId="{664CD292-12B3-41D7-B2D6-17B8CFFD06A0}" destId="{C2DAC509-0C08-4952-ADF9-0600B9A8F076}" srcOrd="9" destOrd="0" presId="urn:microsoft.com/office/officeart/2005/8/layout/process5"/>
    <dgm:cxn modelId="{6DF6DB78-D500-40DB-BF35-08CCF56A1A85}" type="presParOf" srcId="{C2DAC509-0C08-4952-ADF9-0600B9A8F076}" destId="{EC072888-75C8-4E94-B57F-1B0DAFCAA724}" srcOrd="0" destOrd="0" presId="urn:microsoft.com/office/officeart/2005/8/layout/process5"/>
    <dgm:cxn modelId="{C8288655-465D-430A-9775-1F63FD65CAAF}" type="presParOf" srcId="{664CD292-12B3-41D7-B2D6-17B8CFFD06A0}" destId="{01B89988-1492-4FF1-BE38-0D868556E62A}" srcOrd="10" destOrd="0" presId="urn:microsoft.com/office/officeart/2005/8/layout/process5"/>
    <dgm:cxn modelId="{7E794D58-49EF-4781-B8BF-CECA695D9A55}" type="presParOf" srcId="{664CD292-12B3-41D7-B2D6-17B8CFFD06A0}" destId="{0A011420-538D-47A9-BD0A-4CBF0F9A59B4}" srcOrd="11" destOrd="0" presId="urn:microsoft.com/office/officeart/2005/8/layout/process5"/>
    <dgm:cxn modelId="{8E5A0187-DA84-4FC3-988C-C8A9B54AD40B}" type="presParOf" srcId="{0A011420-538D-47A9-BD0A-4CBF0F9A59B4}" destId="{82948CE9-46B3-46E2-9A92-4AB9742A1938}" srcOrd="0" destOrd="0" presId="urn:microsoft.com/office/officeart/2005/8/layout/process5"/>
    <dgm:cxn modelId="{B2FC513C-E0B1-44DF-AF64-827B0F998514}" type="presParOf" srcId="{664CD292-12B3-41D7-B2D6-17B8CFFD06A0}" destId="{32E133A9-7AF7-4C3F-840A-8C7C256048FE}" srcOrd="12" destOrd="0" presId="urn:microsoft.com/office/officeart/2005/8/layout/process5"/>
    <dgm:cxn modelId="{94AA3311-4E03-444D-8D99-482E16CABF63}" type="presParOf" srcId="{664CD292-12B3-41D7-B2D6-17B8CFFD06A0}" destId="{089E7446-B6E0-4908-A1DB-FB2C6FBB9C3B}" srcOrd="13" destOrd="0" presId="urn:microsoft.com/office/officeart/2005/8/layout/process5"/>
    <dgm:cxn modelId="{61FC8E49-F313-4C94-B923-727068720402}" type="presParOf" srcId="{089E7446-B6E0-4908-A1DB-FB2C6FBB9C3B}" destId="{FDCC57D5-9CB6-4ACA-9C92-0EE149570F71}" srcOrd="0" destOrd="0" presId="urn:microsoft.com/office/officeart/2005/8/layout/process5"/>
    <dgm:cxn modelId="{140CD770-7715-4874-9999-9B254E16ECF5}" type="presParOf" srcId="{664CD292-12B3-41D7-B2D6-17B8CFFD06A0}" destId="{D7AD38C2-3E67-4834-BBA6-BA3A25302107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64A790-C1C6-4413-88CC-19EAEBD95502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5C604D-A7D9-4E16-A7AB-469AC70E2B12}">
      <dgm:prSet phldrT="[Text]" custT="1"/>
      <dgm:spPr/>
      <dgm:t>
        <a:bodyPr/>
        <a:lstStyle/>
        <a:p>
          <a:r>
            <a:rPr lang="en-US" sz="1600" b="0" dirty="0"/>
            <a:t>Reorganize</a:t>
          </a:r>
          <a:endParaRPr lang="en-IN" sz="1600" b="0" dirty="0"/>
        </a:p>
      </dgm:t>
    </dgm:pt>
    <dgm:pt modelId="{6B4A5A12-DD88-4DD6-B2C6-7C1DB3B066EC}" type="parTrans" cxnId="{032882CB-7482-45BB-A38D-CCF8BB8AD711}">
      <dgm:prSet/>
      <dgm:spPr/>
      <dgm:t>
        <a:bodyPr/>
        <a:lstStyle/>
        <a:p>
          <a:endParaRPr lang="en-IN"/>
        </a:p>
      </dgm:t>
    </dgm:pt>
    <dgm:pt modelId="{F21F1B1A-9408-4B06-8002-82F3E65FD033}" type="sibTrans" cxnId="{032882CB-7482-45BB-A38D-CCF8BB8AD711}">
      <dgm:prSet/>
      <dgm:spPr/>
      <dgm:t>
        <a:bodyPr/>
        <a:lstStyle/>
        <a:p>
          <a:endParaRPr lang="en-IN"/>
        </a:p>
      </dgm:t>
    </dgm:pt>
    <dgm:pt modelId="{FE83D96E-08FA-414D-B060-1795D7A4FFC4}">
      <dgm:prSet phldrT="[Text]" custT="1"/>
      <dgm:spPr/>
      <dgm:t>
        <a:bodyPr/>
        <a:lstStyle/>
        <a:p>
          <a:r>
            <a:rPr lang="en-US" sz="1400" dirty="0"/>
            <a:t>By expanding knowledge base and accessing new technological assets</a:t>
          </a:r>
          <a:endParaRPr lang="en-IN" sz="1400" dirty="0"/>
        </a:p>
      </dgm:t>
    </dgm:pt>
    <dgm:pt modelId="{784DBDB3-54D6-4588-87DA-B9183B85EB39}" type="parTrans" cxnId="{608DF1D3-593D-47EB-805F-B4686CF58FD3}">
      <dgm:prSet/>
      <dgm:spPr/>
      <dgm:t>
        <a:bodyPr/>
        <a:lstStyle/>
        <a:p>
          <a:endParaRPr lang="en-IN"/>
        </a:p>
      </dgm:t>
    </dgm:pt>
    <dgm:pt modelId="{8849A69D-8276-468F-B721-BAC2FFF98FFD}" type="sibTrans" cxnId="{608DF1D3-593D-47EB-805F-B4686CF58FD3}">
      <dgm:prSet/>
      <dgm:spPr/>
      <dgm:t>
        <a:bodyPr/>
        <a:lstStyle/>
        <a:p>
          <a:endParaRPr lang="en-IN"/>
        </a:p>
      </dgm:t>
    </dgm:pt>
    <dgm:pt modelId="{6765834C-C438-43EA-96D0-DFDD82F19CFA}">
      <dgm:prSet phldrT="[Text]" custT="1"/>
      <dgm:spPr/>
      <dgm:t>
        <a:bodyPr/>
        <a:lstStyle/>
        <a:p>
          <a:r>
            <a:rPr lang="en-US" sz="1600" dirty="0"/>
            <a:t>Transfer</a:t>
          </a:r>
          <a:endParaRPr lang="en-IN" sz="1600" dirty="0"/>
        </a:p>
      </dgm:t>
    </dgm:pt>
    <dgm:pt modelId="{D6BDCF10-5BB9-4D09-9C73-B893329A4716}" type="parTrans" cxnId="{0834095D-5C32-4113-A7F2-99974B26E9D8}">
      <dgm:prSet/>
      <dgm:spPr/>
      <dgm:t>
        <a:bodyPr/>
        <a:lstStyle/>
        <a:p>
          <a:endParaRPr lang="en-IN"/>
        </a:p>
      </dgm:t>
    </dgm:pt>
    <dgm:pt modelId="{8D8E3202-EF23-4DE6-8B50-FEEE561726EB}" type="sibTrans" cxnId="{0834095D-5C32-4113-A7F2-99974B26E9D8}">
      <dgm:prSet/>
      <dgm:spPr/>
      <dgm:t>
        <a:bodyPr/>
        <a:lstStyle/>
        <a:p>
          <a:endParaRPr lang="en-IN"/>
        </a:p>
      </dgm:t>
    </dgm:pt>
    <dgm:pt modelId="{B3CCA3CB-03A0-4110-89B3-7ED06BBCDBBD}">
      <dgm:prSet phldrT="[Text]" custT="1"/>
      <dgm:spPr/>
      <dgm:t>
        <a:bodyPr/>
        <a:lstStyle/>
        <a:p>
          <a:r>
            <a:rPr lang="en-US" sz="1400" dirty="0"/>
            <a:t>M&amp;As also help in transferring knowledge to new product markets</a:t>
          </a:r>
          <a:endParaRPr lang="en-IN" sz="1400" dirty="0"/>
        </a:p>
      </dgm:t>
    </dgm:pt>
    <dgm:pt modelId="{E2E9FA27-9123-4DFB-97DD-E39F864E82E9}" type="parTrans" cxnId="{6C6D95F6-CDC5-4911-9B88-A0159A8AA4D5}">
      <dgm:prSet/>
      <dgm:spPr/>
      <dgm:t>
        <a:bodyPr/>
        <a:lstStyle/>
        <a:p>
          <a:endParaRPr lang="en-IN"/>
        </a:p>
      </dgm:t>
    </dgm:pt>
    <dgm:pt modelId="{5B1D3F7C-7983-45C5-A27D-D55707836726}" type="sibTrans" cxnId="{6C6D95F6-CDC5-4911-9B88-A0159A8AA4D5}">
      <dgm:prSet/>
      <dgm:spPr/>
      <dgm:t>
        <a:bodyPr/>
        <a:lstStyle/>
        <a:p>
          <a:endParaRPr lang="en-IN"/>
        </a:p>
      </dgm:t>
    </dgm:pt>
    <dgm:pt modelId="{3679BF10-3FBF-4C2B-8C83-CB5F83782A19}">
      <dgm:prSet phldrT="[Text]" custT="1"/>
      <dgm:spPr/>
      <dgm:t>
        <a:bodyPr/>
        <a:lstStyle/>
        <a:p>
          <a:r>
            <a:rPr lang="en-US" sz="1600" dirty="0"/>
            <a:t>Scale and Scope</a:t>
          </a:r>
          <a:endParaRPr lang="en-IN" sz="1600" dirty="0"/>
        </a:p>
      </dgm:t>
    </dgm:pt>
    <dgm:pt modelId="{1C2FAE00-8344-4BC2-8CE2-DB618E4650EE}" type="parTrans" cxnId="{A865C672-AAAD-4F32-9C5C-6790C6937990}">
      <dgm:prSet/>
      <dgm:spPr/>
      <dgm:t>
        <a:bodyPr/>
        <a:lstStyle/>
        <a:p>
          <a:endParaRPr lang="en-IN"/>
        </a:p>
      </dgm:t>
    </dgm:pt>
    <dgm:pt modelId="{3762A042-CB3C-44D7-9F43-3322C426E078}" type="sibTrans" cxnId="{A865C672-AAAD-4F32-9C5C-6790C6937990}">
      <dgm:prSet/>
      <dgm:spPr/>
      <dgm:t>
        <a:bodyPr/>
        <a:lstStyle/>
        <a:p>
          <a:endParaRPr lang="en-IN"/>
        </a:p>
      </dgm:t>
    </dgm:pt>
    <dgm:pt modelId="{6FA4E4D6-9729-48D5-93B2-5B345DE78CA1}">
      <dgm:prSet phldrT="[Text]" custT="1"/>
      <dgm:spPr/>
      <dgm:t>
        <a:bodyPr/>
        <a:lstStyle/>
        <a:p>
          <a:r>
            <a:rPr lang="en-US" sz="1400" dirty="0"/>
            <a:t>Exploitation enhances R&amp;D efficiency pushing firms to innovate</a:t>
          </a:r>
          <a:endParaRPr lang="en-IN" sz="1400" dirty="0"/>
        </a:p>
      </dgm:t>
    </dgm:pt>
    <dgm:pt modelId="{FCB4B1E2-01DA-490E-9459-6B8AC862E778}" type="parTrans" cxnId="{32DD7B1C-B883-47DF-8E90-B65DBE7150C9}">
      <dgm:prSet/>
      <dgm:spPr/>
      <dgm:t>
        <a:bodyPr/>
        <a:lstStyle/>
        <a:p>
          <a:endParaRPr lang="en-IN"/>
        </a:p>
      </dgm:t>
    </dgm:pt>
    <dgm:pt modelId="{F93DCAC0-63FB-45D2-9593-D1405AE41911}" type="sibTrans" cxnId="{32DD7B1C-B883-47DF-8E90-B65DBE7150C9}">
      <dgm:prSet/>
      <dgm:spPr/>
      <dgm:t>
        <a:bodyPr/>
        <a:lstStyle/>
        <a:p>
          <a:endParaRPr lang="en-IN"/>
        </a:p>
      </dgm:t>
    </dgm:pt>
    <dgm:pt modelId="{F90DFC1C-3BC0-4230-A632-EF2881159A4D}">
      <dgm:prSet phldrT="[Text]" custT="1"/>
      <dgm:spPr/>
      <dgm:t>
        <a:bodyPr/>
        <a:lstStyle/>
        <a:p>
          <a:r>
            <a:rPr lang="en-US" sz="1400" dirty="0"/>
            <a:t>But has reduction in competition in knowledge and goods markets</a:t>
          </a:r>
          <a:endParaRPr lang="en-IN" sz="1400" dirty="0"/>
        </a:p>
      </dgm:t>
    </dgm:pt>
    <dgm:pt modelId="{35AAEB76-FE95-4B59-BE10-8969ABA09CC4}" type="parTrans" cxnId="{E76AE9FE-CC6E-4B18-AC58-EBBA7B04A3A1}">
      <dgm:prSet/>
      <dgm:spPr/>
      <dgm:t>
        <a:bodyPr/>
        <a:lstStyle/>
        <a:p>
          <a:endParaRPr lang="en-IN"/>
        </a:p>
      </dgm:t>
    </dgm:pt>
    <dgm:pt modelId="{2430CBAC-1ECC-44BC-A9B5-659E5A1AB2CB}" type="sibTrans" cxnId="{E76AE9FE-CC6E-4B18-AC58-EBBA7B04A3A1}">
      <dgm:prSet/>
      <dgm:spPr/>
      <dgm:t>
        <a:bodyPr/>
        <a:lstStyle/>
        <a:p>
          <a:endParaRPr lang="en-IN"/>
        </a:p>
      </dgm:t>
    </dgm:pt>
    <dgm:pt modelId="{C374BE00-6F00-41A8-BE7E-055CA1B32D0D}" type="pres">
      <dgm:prSet presAssocID="{7564A790-C1C6-4413-88CC-19EAEBD9550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78EF6BBF-9424-4B28-9209-CE43117E3B49}" type="pres">
      <dgm:prSet presAssocID="{655C604D-A7D9-4E16-A7AB-469AC70E2B12}" presName="ParentComposite" presStyleCnt="0"/>
      <dgm:spPr/>
    </dgm:pt>
    <dgm:pt modelId="{4A8C86F4-46D8-46E0-B9F9-D7BD3EB4D594}" type="pres">
      <dgm:prSet presAssocID="{655C604D-A7D9-4E16-A7AB-469AC70E2B12}" presName="Chord" presStyleLbl="bgShp" presStyleIdx="0" presStyleCnt="3"/>
      <dgm:spPr/>
    </dgm:pt>
    <dgm:pt modelId="{509B4140-7346-4C19-A958-87535DE658C5}" type="pres">
      <dgm:prSet presAssocID="{655C604D-A7D9-4E16-A7AB-469AC70E2B12}" presName="Pie" presStyleLbl="alignNode1" presStyleIdx="0" presStyleCnt="3"/>
      <dgm:spPr/>
    </dgm:pt>
    <dgm:pt modelId="{B6DAA143-3E6E-4241-88FF-55E7CFB0F19F}" type="pres">
      <dgm:prSet presAssocID="{655C604D-A7D9-4E16-A7AB-469AC70E2B12}" presName="Parent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8D1F9B4F-959D-499A-9A6F-441B7FFE150E}" type="pres">
      <dgm:prSet presAssocID="{8849A69D-8276-468F-B721-BAC2FFF98FFD}" presName="negSibTrans" presStyleCnt="0"/>
      <dgm:spPr/>
    </dgm:pt>
    <dgm:pt modelId="{A2548118-0E6D-4EA4-A3B0-D2553C9C3740}" type="pres">
      <dgm:prSet presAssocID="{655C604D-A7D9-4E16-A7AB-469AC70E2B12}" presName="composite" presStyleCnt="0"/>
      <dgm:spPr/>
    </dgm:pt>
    <dgm:pt modelId="{E8E6EAAB-C61F-4478-8106-D3D78FF175DC}" type="pres">
      <dgm:prSet presAssocID="{655C604D-A7D9-4E16-A7AB-469AC70E2B12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8AD1B84B-64A2-4DEF-97ED-33788DEB7062}" type="pres">
      <dgm:prSet presAssocID="{F21F1B1A-9408-4B06-8002-82F3E65FD033}" presName="sibTrans" presStyleCnt="0"/>
      <dgm:spPr/>
    </dgm:pt>
    <dgm:pt modelId="{7ABC1550-333B-4D2E-B8EF-7ED6377F5AF3}" type="pres">
      <dgm:prSet presAssocID="{6765834C-C438-43EA-96D0-DFDD82F19CFA}" presName="ParentComposite" presStyleCnt="0"/>
      <dgm:spPr/>
    </dgm:pt>
    <dgm:pt modelId="{8348133D-AEA9-4468-97E3-708FF6F13CD8}" type="pres">
      <dgm:prSet presAssocID="{6765834C-C438-43EA-96D0-DFDD82F19CFA}" presName="Chord" presStyleLbl="bgShp" presStyleIdx="1" presStyleCnt="3"/>
      <dgm:spPr/>
    </dgm:pt>
    <dgm:pt modelId="{B19EC6A7-0BDE-4D12-AAD5-11BE46ADF882}" type="pres">
      <dgm:prSet presAssocID="{6765834C-C438-43EA-96D0-DFDD82F19CFA}" presName="Pie" presStyleLbl="alignNode1" presStyleIdx="1" presStyleCnt="3"/>
      <dgm:spPr/>
    </dgm:pt>
    <dgm:pt modelId="{93BF7BBE-37E9-4B58-B01D-A6E822300E72}" type="pres">
      <dgm:prSet presAssocID="{6765834C-C438-43EA-96D0-DFDD82F19CFA}" presName="Parent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586173CF-1B2C-43C2-9470-9C937DCCB7B3}" type="pres">
      <dgm:prSet presAssocID="{5B1D3F7C-7983-45C5-A27D-D55707836726}" presName="negSibTrans" presStyleCnt="0"/>
      <dgm:spPr/>
    </dgm:pt>
    <dgm:pt modelId="{75030D2D-C0B2-44D2-A7D2-1F02874D26A6}" type="pres">
      <dgm:prSet presAssocID="{6765834C-C438-43EA-96D0-DFDD82F19CFA}" presName="composite" presStyleCnt="0"/>
      <dgm:spPr/>
    </dgm:pt>
    <dgm:pt modelId="{91BB0961-38BB-460B-81ED-A0E8E71E3C68}" type="pres">
      <dgm:prSet presAssocID="{6765834C-C438-43EA-96D0-DFDD82F19CFA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FE121A9-76E6-46A3-BBC5-DA586B5B9DD6}" type="pres">
      <dgm:prSet presAssocID="{8D8E3202-EF23-4DE6-8B50-FEEE561726EB}" presName="sibTrans" presStyleCnt="0"/>
      <dgm:spPr/>
    </dgm:pt>
    <dgm:pt modelId="{F36754DC-6BD5-493B-939E-01DC81D025B1}" type="pres">
      <dgm:prSet presAssocID="{3679BF10-3FBF-4C2B-8C83-CB5F83782A19}" presName="ParentComposite" presStyleCnt="0"/>
      <dgm:spPr/>
    </dgm:pt>
    <dgm:pt modelId="{6FA0A784-7BD9-4609-BDC9-ED64536C788C}" type="pres">
      <dgm:prSet presAssocID="{3679BF10-3FBF-4C2B-8C83-CB5F83782A19}" presName="Chord" presStyleLbl="bgShp" presStyleIdx="2" presStyleCnt="3"/>
      <dgm:spPr/>
    </dgm:pt>
    <dgm:pt modelId="{3C289975-D62A-4E0D-BD2C-968F4D940ABB}" type="pres">
      <dgm:prSet presAssocID="{3679BF10-3FBF-4C2B-8C83-CB5F83782A19}" presName="Pie" presStyleLbl="alignNode1" presStyleIdx="2" presStyleCnt="3"/>
      <dgm:spPr/>
    </dgm:pt>
    <dgm:pt modelId="{A356987B-840F-4773-BC5E-3ED1F399B79E}" type="pres">
      <dgm:prSet presAssocID="{3679BF10-3FBF-4C2B-8C83-CB5F83782A19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B3E466EE-BC6E-4118-A974-AF4D9867F54E}" type="pres">
      <dgm:prSet presAssocID="{F93DCAC0-63FB-45D2-9593-D1405AE41911}" presName="negSibTrans" presStyleCnt="0"/>
      <dgm:spPr/>
    </dgm:pt>
    <dgm:pt modelId="{8CD7CD02-FD54-4C62-8123-8F1E94592F58}" type="pres">
      <dgm:prSet presAssocID="{3679BF10-3FBF-4C2B-8C83-CB5F83782A19}" presName="composite" presStyleCnt="0"/>
      <dgm:spPr/>
    </dgm:pt>
    <dgm:pt modelId="{4A8D7401-D071-4B8F-A291-1CA85F71E8A2}" type="pres">
      <dgm:prSet presAssocID="{3679BF10-3FBF-4C2B-8C83-CB5F83782A19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2DD7B1C-B883-47DF-8E90-B65DBE7150C9}" srcId="{3679BF10-3FBF-4C2B-8C83-CB5F83782A19}" destId="{6FA4E4D6-9729-48D5-93B2-5B345DE78CA1}" srcOrd="0" destOrd="0" parTransId="{FCB4B1E2-01DA-490E-9459-6B8AC862E778}" sibTransId="{F93DCAC0-63FB-45D2-9593-D1405AE41911}"/>
    <dgm:cxn modelId="{8C080A1D-CECB-4D68-AB46-75F08D476C15}" type="presOf" srcId="{F90DFC1C-3BC0-4230-A632-EF2881159A4D}" destId="{4A8D7401-D071-4B8F-A291-1CA85F71E8A2}" srcOrd="0" destOrd="1" presId="urn:microsoft.com/office/officeart/2009/3/layout/PieProcess"/>
    <dgm:cxn modelId="{0834095D-5C32-4113-A7F2-99974B26E9D8}" srcId="{7564A790-C1C6-4413-88CC-19EAEBD95502}" destId="{6765834C-C438-43EA-96D0-DFDD82F19CFA}" srcOrd="1" destOrd="0" parTransId="{D6BDCF10-5BB9-4D09-9C73-B893329A4716}" sibTransId="{8D8E3202-EF23-4DE6-8B50-FEEE561726EB}"/>
    <dgm:cxn modelId="{2EDB5170-4E4A-4AD0-87A0-1DBE54CA4BBB}" type="presOf" srcId="{6FA4E4D6-9729-48D5-93B2-5B345DE78CA1}" destId="{4A8D7401-D071-4B8F-A291-1CA85F71E8A2}" srcOrd="0" destOrd="0" presId="urn:microsoft.com/office/officeart/2009/3/layout/PieProcess"/>
    <dgm:cxn modelId="{5C739951-6D21-4BE8-845D-90D30E800981}" type="presOf" srcId="{FE83D96E-08FA-414D-B060-1795D7A4FFC4}" destId="{E8E6EAAB-C61F-4478-8106-D3D78FF175DC}" srcOrd="0" destOrd="0" presId="urn:microsoft.com/office/officeart/2009/3/layout/PieProcess"/>
    <dgm:cxn modelId="{A865C672-AAAD-4F32-9C5C-6790C6937990}" srcId="{7564A790-C1C6-4413-88CC-19EAEBD95502}" destId="{3679BF10-3FBF-4C2B-8C83-CB5F83782A19}" srcOrd="2" destOrd="0" parTransId="{1C2FAE00-8344-4BC2-8CE2-DB618E4650EE}" sibTransId="{3762A042-CB3C-44D7-9F43-3322C426E078}"/>
    <dgm:cxn modelId="{F16E1456-D26B-4FBB-8E05-DC3FB1B8B1C6}" type="presOf" srcId="{B3CCA3CB-03A0-4110-89B3-7ED06BBCDBBD}" destId="{91BB0961-38BB-460B-81ED-A0E8E71E3C68}" srcOrd="0" destOrd="0" presId="urn:microsoft.com/office/officeart/2009/3/layout/PieProcess"/>
    <dgm:cxn modelId="{AC2B6A7C-D4AB-4483-8C77-5B47E2BC1DF0}" type="presOf" srcId="{3679BF10-3FBF-4C2B-8C83-CB5F83782A19}" destId="{A356987B-840F-4773-BC5E-3ED1F399B79E}" srcOrd="0" destOrd="0" presId="urn:microsoft.com/office/officeart/2009/3/layout/PieProcess"/>
    <dgm:cxn modelId="{1267AEA0-C0C7-4BD3-9561-9E50A4D0AE40}" type="presOf" srcId="{7564A790-C1C6-4413-88CC-19EAEBD95502}" destId="{C374BE00-6F00-41A8-BE7E-055CA1B32D0D}" srcOrd="0" destOrd="0" presId="urn:microsoft.com/office/officeart/2009/3/layout/PieProcess"/>
    <dgm:cxn modelId="{032882CB-7482-45BB-A38D-CCF8BB8AD711}" srcId="{7564A790-C1C6-4413-88CC-19EAEBD95502}" destId="{655C604D-A7D9-4E16-A7AB-469AC70E2B12}" srcOrd="0" destOrd="0" parTransId="{6B4A5A12-DD88-4DD6-B2C6-7C1DB3B066EC}" sibTransId="{F21F1B1A-9408-4B06-8002-82F3E65FD033}"/>
    <dgm:cxn modelId="{608DF1D3-593D-47EB-805F-B4686CF58FD3}" srcId="{655C604D-A7D9-4E16-A7AB-469AC70E2B12}" destId="{FE83D96E-08FA-414D-B060-1795D7A4FFC4}" srcOrd="0" destOrd="0" parTransId="{784DBDB3-54D6-4588-87DA-B9183B85EB39}" sibTransId="{8849A69D-8276-468F-B721-BAC2FFF98FFD}"/>
    <dgm:cxn modelId="{AF4BB7D7-55CF-423A-9596-0C320C448250}" type="presOf" srcId="{6765834C-C438-43EA-96D0-DFDD82F19CFA}" destId="{93BF7BBE-37E9-4B58-B01D-A6E822300E72}" srcOrd="0" destOrd="0" presId="urn:microsoft.com/office/officeart/2009/3/layout/PieProcess"/>
    <dgm:cxn modelId="{6C6D95F6-CDC5-4911-9B88-A0159A8AA4D5}" srcId="{6765834C-C438-43EA-96D0-DFDD82F19CFA}" destId="{B3CCA3CB-03A0-4110-89B3-7ED06BBCDBBD}" srcOrd="0" destOrd="0" parTransId="{E2E9FA27-9123-4DFB-97DD-E39F864E82E9}" sibTransId="{5B1D3F7C-7983-45C5-A27D-D55707836726}"/>
    <dgm:cxn modelId="{A873A4F6-ECEC-48D5-A2FB-288B17DB9F7F}" type="presOf" srcId="{655C604D-A7D9-4E16-A7AB-469AC70E2B12}" destId="{B6DAA143-3E6E-4241-88FF-55E7CFB0F19F}" srcOrd="0" destOrd="0" presId="urn:microsoft.com/office/officeart/2009/3/layout/PieProcess"/>
    <dgm:cxn modelId="{E76AE9FE-CC6E-4B18-AC58-EBBA7B04A3A1}" srcId="{3679BF10-3FBF-4C2B-8C83-CB5F83782A19}" destId="{F90DFC1C-3BC0-4230-A632-EF2881159A4D}" srcOrd="1" destOrd="0" parTransId="{35AAEB76-FE95-4B59-BE10-8969ABA09CC4}" sibTransId="{2430CBAC-1ECC-44BC-A9B5-659E5A1AB2CB}"/>
    <dgm:cxn modelId="{F54FB861-3E2A-4ABF-99CD-97084A42E9C0}" type="presParOf" srcId="{C374BE00-6F00-41A8-BE7E-055CA1B32D0D}" destId="{78EF6BBF-9424-4B28-9209-CE43117E3B49}" srcOrd="0" destOrd="0" presId="urn:microsoft.com/office/officeart/2009/3/layout/PieProcess"/>
    <dgm:cxn modelId="{751E1856-BA3F-44E6-AFE9-86F8F5FC0422}" type="presParOf" srcId="{78EF6BBF-9424-4B28-9209-CE43117E3B49}" destId="{4A8C86F4-46D8-46E0-B9F9-D7BD3EB4D594}" srcOrd="0" destOrd="0" presId="urn:microsoft.com/office/officeart/2009/3/layout/PieProcess"/>
    <dgm:cxn modelId="{426D7160-13D4-45C8-9A22-0405ECD4037C}" type="presParOf" srcId="{78EF6BBF-9424-4B28-9209-CE43117E3B49}" destId="{509B4140-7346-4C19-A958-87535DE658C5}" srcOrd="1" destOrd="0" presId="urn:microsoft.com/office/officeart/2009/3/layout/PieProcess"/>
    <dgm:cxn modelId="{5BAB934D-4FB0-493F-BFC8-CC9641F31F6C}" type="presParOf" srcId="{78EF6BBF-9424-4B28-9209-CE43117E3B49}" destId="{B6DAA143-3E6E-4241-88FF-55E7CFB0F19F}" srcOrd="2" destOrd="0" presId="urn:microsoft.com/office/officeart/2009/3/layout/PieProcess"/>
    <dgm:cxn modelId="{9DAF7118-234C-4694-8B39-5D32837128D8}" type="presParOf" srcId="{C374BE00-6F00-41A8-BE7E-055CA1B32D0D}" destId="{8D1F9B4F-959D-499A-9A6F-441B7FFE150E}" srcOrd="1" destOrd="0" presId="urn:microsoft.com/office/officeart/2009/3/layout/PieProcess"/>
    <dgm:cxn modelId="{2D7620B9-0502-4D03-9AB8-C783B966E009}" type="presParOf" srcId="{C374BE00-6F00-41A8-BE7E-055CA1B32D0D}" destId="{A2548118-0E6D-4EA4-A3B0-D2553C9C3740}" srcOrd="2" destOrd="0" presId="urn:microsoft.com/office/officeart/2009/3/layout/PieProcess"/>
    <dgm:cxn modelId="{AB57140D-DD35-412F-8E00-7BDDAA03AE76}" type="presParOf" srcId="{A2548118-0E6D-4EA4-A3B0-D2553C9C3740}" destId="{E8E6EAAB-C61F-4478-8106-D3D78FF175DC}" srcOrd="0" destOrd="0" presId="urn:microsoft.com/office/officeart/2009/3/layout/PieProcess"/>
    <dgm:cxn modelId="{44DDB19D-064E-4A0D-896F-2BF794E46FD3}" type="presParOf" srcId="{C374BE00-6F00-41A8-BE7E-055CA1B32D0D}" destId="{8AD1B84B-64A2-4DEF-97ED-33788DEB7062}" srcOrd="3" destOrd="0" presId="urn:microsoft.com/office/officeart/2009/3/layout/PieProcess"/>
    <dgm:cxn modelId="{6357EC98-A6AE-4FFB-8E2F-E20CA885F04E}" type="presParOf" srcId="{C374BE00-6F00-41A8-BE7E-055CA1B32D0D}" destId="{7ABC1550-333B-4D2E-B8EF-7ED6377F5AF3}" srcOrd="4" destOrd="0" presId="urn:microsoft.com/office/officeart/2009/3/layout/PieProcess"/>
    <dgm:cxn modelId="{322E297A-5D87-415D-8D63-5FF47BCAADB6}" type="presParOf" srcId="{7ABC1550-333B-4D2E-B8EF-7ED6377F5AF3}" destId="{8348133D-AEA9-4468-97E3-708FF6F13CD8}" srcOrd="0" destOrd="0" presId="urn:microsoft.com/office/officeart/2009/3/layout/PieProcess"/>
    <dgm:cxn modelId="{609B199E-EAC8-4375-9D15-039C87F9DA0F}" type="presParOf" srcId="{7ABC1550-333B-4D2E-B8EF-7ED6377F5AF3}" destId="{B19EC6A7-0BDE-4D12-AAD5-11BE46ADF882}" srcOrd="1" destOrd="0" presId="urn:microsoft.com/office/officeart/2009/3/layout/PieProcess"/>
    <dgm:cxn modelId="{F4B028EF-F1CC-4802-89F1-FB9C8A3F2069}" type="presParOf" srcId="{7ABC1550-333B-4D2E-B8EF-7ED6377F5AF3}" destId="{93BF7BBE-37E9-4B58-B01D-A6E822300E72}" srcOrd="2" destOrd="0" presId="urn:microsoft.com/office/officeart/2009/3/layout/PieProcess"/>
    <dgm:cxn modelId="{036A03FF-02B6-463F-B14B-C42C31436EF2}" type="presParOf" srcId="{C374BE00-6F00-41A8-BE7E-055CA1B32D0D}" destId="{586173CF-1B2C-43C2-9470-9C937DCCB7B3}" srcOrd="5" destOrd="0" presId="urn:microsoft.com/office/officeart/2009/3/layout/PieProcess"/>
    <dgm:cxn modelId="{BE7B69E6-3617-4C52-B1E9-D2206BD72045}" type="presParOf" srcId="{C374BE00-6F00-41A8-BE7E-055CA1B32D0D}" destId="{75030D2D-C0B2-44D2-A7D2-1F02874D26A6}" srcOrd="6" destOrd="0" presId="urn:microsoft.com/office/officeart/2009/3/layout/PieProcess"/>
    <dgm:cxn modelId="{DBB7B0E3-B8AC-42B7-BA20-F3D7EC717D75}" type="presParOf" srcId="{75030D2D-C0B2-44D2-A7D2-1F02874D26A6}" destId="{91BB0961-38BB-460B-81ED-A0E8E71E3C68}" srcOrd="0" destOrd="0" presId="urn:microsoft.com/office/officeart/2009/3/layout/PieProcess"/>
    <dgm:cxn modelId="{A9F7EE70-533A-440D-91A7-1091CB9CAC02}" type="presParOf" srcId="{C374BE00-6F00-41A8-BE7E-055CA1B32D0D}" destId="{CFE121A9-76E6-46A3-BBC5-DA586B5B9DD6}" srcOrd="7" destOrd="0" presId="urn:microsoft.com/office/officeart/2009/3/layout/PieProcess"/>
    <dgm:cxn modelId="{3F1F94CC-EDD3-4E29-9CBB-EBE917CCF628}" type="presParOf" srcId="{C374BE00-6F00-41A8-BE7E-055CA1B32D0D}" destId="{F36754DC-6BD5-493B-939E-01DC81D025B1}" srcOrd="8" destOrd="0" presId="urn:microsoft.com/office/officeart/2009/3/layout/PieProcess"/>
    <dgm:cxn modelId="{1621E69C-8D3F-4D2A-B1D3-C40DE0151EA6}" type="presParOf" srcId="{F36754DC-6BD5-493B-939E-01DC81D025B1}" destId="{6FA0A784-7BD9-4609-BDC9-ED64536C788C}" srcOrd="0" destOrd="0" presId="urn:microsoft.com/office/officeart/2009/3/layout/PieProcess"/>
    <dgm:cxn modelId="{5971FC94-E603-4A27-AE1D-69541590E8DE}" type="presParOf" srcId="{F36754DC-6BD5-493B-939E-01DC81D025B1}" destId="{3C289975-D62A-4E0D-BD2C-968F4D940ABB}" srcOrd="1" destOrd="0" presId="urn:microsoft.com/office/officeart/2009/3/layout/PieProcess"/>
    <dgm:cxn modelId="{58314597-90FE-4800-8506-20523A751EE3}" type="presParOf" srcId="{F36754DC-6BD5-493B-939E-01DC81D025B1}" destId="{A356987B-840F-4773-BC5E-3ED1F399B79E}" srcOrd="2" destOrd="0" presId="urn:microsoft.com/office/officeart/2009/3/layout/PieProcess"/>
    <dgm:cxn modelId="{BDE1A1B8-5743-4DED-86AE-C0B3430D38B8}" type="presParOf" srcId="{C374BE00-6F00-41A8-BE7E-055CA1B32D0D}" destId="{B3E466EE-BC6E-4118-A974-AF4D9867F54E}" srcOrd="9" destOrd="0" presId="urn:microsoft.com/office/officeart/2009/3/layout/PieProcess"/>
    <dgm:cxn modelId="{CA8675BC-9DB7-4076-9EF3-ED4FCC852F00}" type="presParOf" srcId="{C374BE00-6F00-41A8-BE7E-055CA1B32D0D}" destId="{8CD7CD02-FD54-4C62-8123-8F1E94592F58}" srcOrd="10" destOrd="0" presId="urn:microsoft.com/office/officeart/2009/3/layout/PieProcess"/>
    <dgm:cxn modelId="{0CE174CE-A22D-4AC1-8337-AD5417ACF2E9}" type="presParOf" srcId="{8CD7CD02-FD54-4C62-8123-8F1E94592F58}" destId="{4A8D7401-D071-4B8F-A291-1CA85F71E8A2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567A5A-D993-477D-8DC3-E70DC694DD64}" type="doc">
      <dgm:prSet loTypeId="urn:microsoft.com/office/officeart/2005/8/layout/arrow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6850C3D-AA0B-4AD8-A1ED-09A8104CCA83}">
      <dgm:prSet phldrT="[Text]"/>
      <dgm:spPr/>
      <dgm:t>
        <a:bodyPr/>
        <a:lstStyle/>
        <a:p>
          <a:r>
            <a:rPr lang="en-US" dirty="0"/>
            <a:t>Demand side: Proximity to markets</a:t>
          </a:r>
          <a:endParaRPr lang="en-IN" dirty="0"/>
        </a:p>
      </dgm:t>
    </dgm:pt>
    <dgm:pt modelId="{A149DE2A-111C-44EE-AE90-2ED5598CA0C5}" type="parTrans" cxnId="{90444084-E833-4B50-AB14-A63C64F74B41}">
      <dgm:prSet/>
      <dgm:spPr/>
      <dgm:t>
        <a:bodyPr/>
        <a:lstStyle/>
        <a:p>
          <a:endParaRPr lang="en-IN"/>
        </a:p>
      </dgm:t>
    </dgm:pt>
    <dgm:pt modelId="{2C74E576-DF46-4043-B2EA-5AC772A7901B}" type="sibTrans" cxnId="{90444084-E833-4B50-AB14-A63C64F74B41}">
      <dgm:prSet/>
      <dgm:spPr/>
      <dgm:t>
        <a:bodyPr/>
        <a:lstStyle/>
        <a:p>
          <a:endParaRPr lang="en-IN"/>
        </a:p>
      </dgm:t>
    </dgm:pt>
    <dgm:pt modelId="{54FFC3E0-5F64-4985-991A-798F8EA5CF37}">
      <dgm:prSet phldrT="[Text]"/>
      <dgm:spPr/>
      <dgm:t>
        <a:bodyPr/>
        <a:lstStyle/>
        <a:p>
          <a:r>
            <a:rPr lang="en-US" dirty="0"/>
            <a:t>Supply side: Tax treatment and skilled </a:t>
          </a:r>
          <a:r>
            <a:rPr lang="en-US" dirty="0" err="1"/>
            <a:t>labour</a:t>
          </a:r>
          <a:endParaRPr lang="en-IN" dirty="0"/>
        </a:p>
      </dgm:t>
    </dgm:pt>
    <dgm:pt modelId="{7DA284F6-5714-472A-BB54-D262E736DE4F}" type="parTrans" cxnId="{763EC32B-B93A-4F40-8A4B-D0C3DD285398}">
      <dgm:prSet/>
      <dgm:spPr/>
      <dgm:t>
        <a:bodyPr/>
        <a:lstStyle/>
        <a:p>
          <a:endParaRPr lang="en-IN"/>
        </a:p>
      </dgm:t>
    </dgm:pt>
    <dgm:pt modelId="{8BB8A313-5F1C-4B68-BC67-94C003068E31}" type="sibTrans" cxnId="{763EC32B-B93A-4F40-8A4B-D0C3DD285398}">
      <dgm:prSet/>
      <dgm:spPr/>
      <dgm:t>
        <a:bodyPr/>
        <a:lstStyle/>
        <a:p>
          <a:endParaRPr lang="en-IN"/>
        </a:p>
      </dgm:t>
    </dgm:pt>
    <dgm:pt modelId="{95330F53-70C2-4513-BFD0-64241D31B5A5}" type="pres">
      <dgm:prSet presAssocID="{AC567A5A-D993-477D-8DC3-E70DC694DD64}" presName="compositeShape" presStyleCnt="0">
        <dgm:presLayoutVars>
          <dgm:chMax val="2"/>
          <dgm:dir/>
          <dgm:resizeHandles val="exact"/>
        </dgm:presLayoutVars>
      </dgm:prSet>
      <dgm:spPr/>
    </dgm:pt>
    <dgm:pt modelId="{D5DD5715-4BB1-4785-A69D-EAC9348AECCA}" type="pres">
      <dgm:prSet presAssocID="{AC567A5A-D993-477D-8DC3-E70DC694DD64}" presName="ribbon" presStyleLbl="node1" presStyleIdx="0" presStyleCnt="1"/>
      <dgm:spPr/>
    </dgm:pt>
    <dgm:pt modelId="{D89E98C5-0BC8-4FA8-8C4B-195ABD12F9D0}" type="pres">
      <dgm:prSet presAssocID="{AC567A5A-D993-477D-8DC3-E70DC694DD64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38080701-93C8-4E52-9CF8-F02CAC24FDBF}" type="pres">
      <dgm:prSet presAssocID="{AC567A5A-D993-477D-8DC3-E70DC694DD64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63EC32B-B93A-4F40-8A4B-D0C3DD285398}" srcId="{AC567A5A-D993-477D-8DC3-E70DC694DD64}" destId="{54FFC3E0-5F64-4985-991A-798F8EA5CF37}" srcOrd="1" destOrd="0" parTransId="{7DA284F6-5714-472A-BB54-D262E736DE4F}" sibTransId="{8BB8A313-5F1C-4B68-BC67-94C003068E31}"/>
    <dgm:cxn modelId="{FA9F4A6F-7FC1-42A4-B3BE-76CF244F6D1C}" type="presOf" srcId="{54FFC3E0-5F64-4985-991A-798F8EA5CF37}" destId="{38080701-93C8-4E52-9CF8-F02CAC24FDBF}" srcOrd="0" destOrd="0" presId="urn:microsoft.com/office/officeart/2005/8/layout/arrow6"/>
    <dgm:cxn modelId="{214EFF54-F7FD-4FCE-BB14-FC44C60B4527}" type="presOf" srcId="{AC567A5A-D993-477D-8DC3-E70DC694DD64}" destId="{95330F53-70C2-4513-BFD0-64241D31B5A5}" srcOrd="0" destOrd="0" presId="urn:microsoft.com/office/officeart/2005/8/layout/arrow6"/>
    <dgm:cxn modelId="{90444084-E833-4B50-AB14-A63C64F74B41}" srcId="{AC567A5A-D993-477D-8DC3-E70DC694DD64}" destId="{B6850C3D-AA0B-4AD8-A1ED-09A8104CCA83}" srcOrd="0" destOrd="0" parTransId="{A149DE2A-111C-44EE-AE90-2ED5598CA0C5}" sibTransId="{2C74E576-DF46-4043-B2EA-5AC772A7901B}"/>
    <dgm:cxn modelId="{31765ACA-DEBB-4E1D-8F5E-B5FDB5E74AC0}" type="presOf" srcId="{B6850C3D-AA0B-4AD8-A1ED-09A8104CCA83}" destId="{D89E98C5-0BC8-4FA8-8C4B-195ABD12F9D0}" srcOrd="0" destOrd="0" presId="urn:microsoft.com/office/officeart/2005/8/layout/arrow6"/>
    <dgm:cxn modelId="{717C5A6C-7F5E-4894-B861-EFFB7EB15DD2}" type="presParOf" srcId="{95330F53-70C2-4513-BFD0-64241D31B5A5}" destId="{D5DD5715-4BB1-4785-A69D-EAC9348AECCA}" srcOrd="0" destOrd="0" presId="urn:microsoft.com/office/officeart/2005/8/layout/arrow6"/>
    <dgm:cxn modelId="{8654BCF9-4B33-41D5-B0A5-88ACC829EC9C}" type="presParOf" srcId="{95330F53-70C2-4513-BFD0-64241D31B5A5}" destId="{D89E98C5-0BC8-4FA8-8C4B-195ABD12F9D0}" srcOrd="1" destOrd="0" presId="urn:microsoft.com/office/officeart/2005/8/layout/arrow6"/>
    <dgm:cxn modelId="{0DC534B5-44C5-42E0-9CB3-60E9638F4C5E}" type="presParOf" srcId="{95330F53-70C2-4513-BFD0-64241D31B5A5}" destId="{38080701-93C8-4E52-9CF8-F02CAC24FDB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11EFA7-3F91-4F14-BA0E-EA8FADAB775A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0105005-CC10-45AC-96D7-289DA86E8041}">
      <dgm:prSet phldrT="[Text]"/>
      <dgm:spPr/>
      <dgm:t>
        <a:bodyPr/>
        <a:lstStyle/>
        <a:p>
          <a:r>
            <a:rPr lang="en-US" dirty="0"/>
            <a:t>Domestic M&amp;A</a:t>
          </a:r>
          <a:endParaRPr lang="en-IN" dirty="0"/>
        </a:p>
      </dgm:t>
    </dgm:pt>
    <dgm:pt modelId="{7CD6B2BF-2EC3-4C4C-AF66-2ADADB769ACC}" type="parTrans" cxnId="{28F21233-651B-4088-A71E-F48A29B53A3A}">
      <dgm:prSet/>
      <dgm:spPr/>
      <dgm:t>
        <a:bodyPr/>
        <a:lstStyle/>
        <a:p>
          <a:endParaRPr lang="en-IN"/>
        </a:p>
      </dgm:t>
    </dgm:pt>
    <dgm:pt modelId="{962C4A6F-92A0-46AA-B80F-4AB4537D3541}" type="sibTrans" cxnId="{28F21233-651B-4088-A71E-F48A29B53A3A}">
      <dgm:prSet/>
      <dgm:spPr/>
      <dgm:t>
        <a:bodyPr/>
        <a:lstStyle/>
        <a:p>
          <a:endParaRPr lang="en-IN"/>
        </a:p>
      </dgm:t>
    </dgm:pt>
    <dgm:pt modelId="{A6FDDB87-E51C-4E5E-ADC6-6A58E3C6D084}">
      <dgm:prSet phldrT="[Text]"/>
      <dgm:spPr/>
      <dgm:t>
        <a:bodyPr/>
        <a:lstStyle/>
        <a:p>
          <a:r>
            <a:rPr lang="en-US" dirty="0"/>
            <a:t>Cross-border M&amp;A</a:t>
          </a:r>
          <a:endParaRPr lang="en-IN" dirty="0"/>
        </a:p>
      </dgm:t>
    </dgm:pt>
    <dgm:pt modelId="{E8B6B02E-DA7A-4E86-941C-C69DBE752A90}" type="parTrans" cxnId="{F93302E6-DD5F-49E6-B19C-47F215010791}">
      <dgm:prSet/>
      <dgm:spPr/>
      <dgm:t>
        <a:bodyPr/>
        <a:lstStyle/>
        <a:p>
          <a:endParaRPr lang="en-IN"/>
        </a:p>
      </dgm:t>
    </dgm:pt>
    <dgm:pt modelId="{D6AC13FE-6523-4626-85E5-ED2A31A0B266}" type="sibTrans" cxnId="{F93302E6-DD5F-49E6-B19C-47F215010791}">
      <dgm:prSet/>
      <dgm:spPr/>
      <dgm:t>
        <a:bodyPr/>
        <a:lstStyle/>
        <a:p>
          <a:endParaRPr lang="en-IN"/>
        </a:p>
      </dgm:t>
    </dgm:pt>
    <dgm:pt modelId="{58CD8B0C-7CF9-436F-AE38-FA7E0AC2E8C6}" type="pres">
      <dgm:prSet presAssocID="{E811EFA7-3F91-4F14-BA0E-EA8FADAB775A}" presName="compositeShape" presStyleCnt="0">
        <dgm:presLayoutVars>
          <dgm:chMax val="2"/>
          <dgm:dir/>
          <dgm:resizeHandles val="exact"/>
        </dgm:presLayoutVars>
      </dgm:prSet>
      <dgm:spPr/>
    </dgm:pt>
    <dgm:pt modelId="{71C99B2E-56D5-4B12-97FA-82E356D8A157}" type="pres">
      <dgm:prSet presAssocID="{E811EFA7-3F91-4F14-BA0E-EA8FADAB775A}" presName="divider" presStyleLbl="fgShp" presStyleIdx="0" presStyleCnt="1"/>
      <dgm:spPr/>
    </dgm:pt>
    <dgm:pt modelId="{6444E710-0CB5-4FB5-9FC2-00A453EAB363}" type="pres">
      <dgm:prSet presAssocID="{90105005-CC10-45AC-96D7-289DA86E8041}" presName="downArrow" presStyleLbl="node1" presStyleIdx="0" presStyleCnt="2"/>
      <dgm:spPr/>
    </dgm:pt>
    <dgm:pt modelId="{00FE8919-26BD-4C85-9052-A5887CD2FB93}" type="pres">
      <dgm:prSet presAssocID="{90105005-CC10-45AC-96D7-289DA86E8041}" presName="downArrowText" presStyleLbl="revTx" presStyleIdx="0" presStyleCnt="2">
        <dgm:presLayoutVars>
          <dgm:bulletEnabled val="1"/>
        </dgm:presLayoutVars>
      </dgm:prSet>
      <dgm:spPr/>
    </dgm:pt>
    <dgm:pt modelId="{84E316C6-E766-4B67-94DE-64D97762CB25}" type="pres">
      <dgm:prSet presAssocID="{A6FDDB87-E51C-4E5E-ADC6-6A58E3C6D084}" presName="upArrow" presStyleLbl="node1" presStyleIdx="1" presStyleCnt="2"/>
      <dgm:spPr/>
    </dgm:pt>
    <dgm:pt modelId="{0375F0C3-2AB0-49E3-BEE7-F2FEED10401A}" type="pres">
      <dgm:prSet presAssocID="{A6FDDB87-E51C-4E5E-ADC6-6A58E3C6D084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D5E90F27-36EA-4908-9302-E5912263EEF0}" type="presOf" srcId="{E811EFA7-3F91-4F14-BA0E-EA8FADAB775A}" destId="{58CD8B0C-7CF9-436F-AE38-FA7E0AC2E8C6}" srcOrd="0" destOrd="0" presId="urn:microsoft.com/office/officeart/2005/8/layout/arrow3"/>
    <dgm:cxn modelId="{28F21233-651B-4088-A71E-F48A29B53A3A}" srcId="{E811EFA7-3F91-4F14-BA0E-EA8FADAB775A}" destId="{90105005-CC10-45AC-96D7-289DA86E8041}" srcOrd="0" destOrd="0" parTransId="{7CD6B2BF-2EC3-4C4C-AF66-2ADADB769ACC}" sibTransId="{962C4A6F-92A0-46AA-B80F-4AB4537D3541}"/>
    <dgm:cxn modelId="{8070DD99-1B6A-4401-AA0C-C8477E7EA0C4}" type="presOf" srcId="{90105005-CC10-45AC-96D7-289DA86E8041}" destId="{00FE8919-26BD-4C85-9052-A5887CD2FB93}" srcOrd="0" destOrd="0" presId="urn:microsoft.com/office/officeart/2005/8/layout/arrow3"/>
    <dgm:cxn modelId="{F93302E6-DD5F-49E6-B19C-47F215010791}" srcId="{E811EFA7-3F91-4F14-BA0E-EA8FADAB775A}" destId="{A6FDDB87-E51C-4E5E-ADC6-6A58E3C6D084}" srcOrd="1" destOrd="0" parTransId="{E8B6B02E-DA7A-4E86-941C-C69DBE752A90}" sibTransId="{D6AC13FE-6523-4626-85E5-ED2A31A0B266}"/>
    <dgm:cxn modelId="{98FB8AF5-9D82-4F73-B265-676D72AC86F0}" type="presOf" srcId="{A6FDDB87-E51C-4E5E-ADC6-6A58E3C6D084}" destId="{0375F0C3-2AB0-49E3-BEE7-F2FEED10401A}" srcOrd="0" destOrd="0" presId="urn:microsoft.com/office/officeart/2005/8/layout/arrow3"/>
    <dgm:cxn modelId="{C555F122-4475-4AE2-AF9C-9A3E2992F021}" type="presParOf" srcId="{58CD8B0C-7CF9-436F-AE38-FA7E0AC2E8C6}" destId="{71C99B2E-56D5-4B12-97FA-82E356D8A157}" srcOrd="0" destOrd="0" presId="urn:microsoft.com/office/officeart/2005/8/layout/arrow3"/>
    <dgm:cxn modelId="{AB6F29B8-6C46-43A0-AED4-D046525481D1}" type="presParOf" srcId="{58CD8B0C-7CF9-436F-AE38-FA7E0AC2E8C6}" destId="{6444E710-0CB5-4FB5-9FC2-00A453EAB363}" srcOrd="1" destOrd="0" presId="urn:microsoft.com/office/officeart/2005/8/layout/arrow3"/>
    <dgm:cxn modelId="{762B5240-232B-4274-BE4C-EBDD62939E36}" type="presParOf" srcId="{58CD8B0C-7CF9-436F-AE38-FA7E0AC2E8C6}" destId="{00FE8919-26BD-4C85-9052-A5887CD2FB93}" srcOrd="2" destOrd="0" presId="urn:microsoft.com/office/officeart/2005/8/layout/arrow3"/>
    <dgm:cxn modelId="{9A3E20D8-0A9D-4B7E-9BA3-12E3998F4F47}" type="presParOf" srcId="{58CD8B0C-7CF9-436F-AE38-FA7E0AC2E8C6}" destId="{84E316C6-E766-4B67-94DE-64D97762CB25}" srcOrd="3" destOrd="0" presId="urn:microsoft.com/office/officeart/2005/8/layout/arrow3"/>
    <dgm:cxn modelId="{8139B2B2-311E-4DCE-AB55-06BC6E177E94}" type="presParOf" srcId="{58CD8B0C-7CF9-436F-AE38-FA7E0AC2E8C6}" destId="{0375F0C3-2AB0-49E3-BEE7-F2FEED10401A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DE0F10-FFE4-473C-B7A7-322D089C534B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DE7C6C50-BA9C-4BD4-AD36-9551916A0D7D}">
      <dgm:prSet phldrT="[Text]"/>
      <dgm:spPr/>
      <dgm:t>
        <a:bodyPr/>
        <a:lstStyle/>
        <a:p>
          <a:r>
            <a:rPr lang="en-US" dirty="0"/>
            <a:t>M&amp;A may alter R&amp;D</a:t>
          </a:r>
          <a:endParaRPr lang="en-IN" dirty="0"/>
        </a:p>
      </dgm:t>
    </dgm:pt>
    <dgm:pt modelId="{8D3F36AA-EC74-4F08-93BF-B217A6DB878B}" type="parTrans" cxnId="{A290BF2F-11B1-45F5-B419-A95FF16807E6}">
      <dgm:prSet/>
      <dgm:spPr/>
      <dgm:t>
        <a:bodyPr/>
        <a:lstStyle/>
        <a:p>
          <a:endParaRPr lang="en-IN"/>
        </a:p>
      </dgm:t>
    </dgm:pt>
    <dgm:pt modelId="{359B6F6D-B517-4A7C-ADAA-6E0525412446}" type="sibTrans" cxnId="{A290BF2F-11B1-45F5-B419-A95FF16807E6}">
      <dgm:prSet/>
      <dgm:spPr/>
      <dgm:t>
        <a:bodyPr/>
        <a:lstStyle/>
        <a:p>
          <a:endParaRPr lang="en-IN"/>
        </a:p>
      </dgm:t>
    </dgm:pt>
    <dgm:pt modelId="{8EF3F661-565A-43FC-B056-A29C76A494B4}">
      <dgm:prSet phldrT="[Text]"/>
      <dgm:spPr/>
      <dgm:t>
        <a:bodyPr/>
        <a:lstStyle/>
        <a:p>
          <a:r>
            <a:rPr lang="en-US" dirty="0"/>
            <a:t>Efficiency gains</a:t>
          </a:r>
          <a:endParaRPr lang="en-IN" dirty="0"/>
        </a:p>
      </dgm:t>
    </dgm:pt>
    <dgm:pt modelId="{AE2C34EA-A509-4921-B154-EF1EAFD02960}" type="parTrans" cxnId="{576D91F5-D699-4CD6-AF90-363C4FA9646B}">
      <dgm:prSet/>
      <dgm:spPr/>
      <dgm:t>
        <a:bodyPr/>
        <a:lstStyle/>
        <a:p>
          <a:endParaRPr lang="en-IN"/>
        </a:p>
      </dgm:t>
    </dgm:pt>
    <dgm:pt modelId="{5CEC3339-8A86-4D98-A8E3-817E1A4BF178}" type="sibTrans" cxnId="{576D91F5-D699-4CD6-AF90-363C4FA9646B}">
      <dgm:prSet/>
      <dgm:spPr/>
      <dgm:t>
        <a:bodyPr/>
        <a:lstStyle/>
        <a:p>
          <a:endParaRPr lang="en-IN"/>
        </a:p>
      </dgm:t>
    </dgm:pt>
    <dgm:pt modelId="{9222BBF6-C5D8-4DE0-96C4-80EFEBE6096B}">
      <dgm:prSet phldrT="[Text]"/>
      <dgm:spPr/>
      <dgm:t>
        <a:bodyPr/>
        <a:lstStyle/>
        <a:p>
          <a:r>
            <a:rPr lang="en-US" dirty="0"/>
            <a:t>Anti-competition effects</a:t>
          </a:r>
          <a:endParaRPr lang="en-IN" dirty="0"/>
        </a:p>
      </dgm:t>
    </dgm:pt>
    <dgm:pt modelId="{1D7B9183-021F-410C-9D82-839853661412}" type="parTrans" cxnId="{33D3EBBC-B547-46F7-B023-8EFF08EC2B09}">
      <dgm:prSet/>
      <dgm:spPr/>
      <dgm:t>
        <a:bodyPr/>
        <a:lstStyle/>
        <a:p>
          <a:endParaRPr lang="en-IN"/>
        </a:p>
      </dgm:t>
    </dgm:pt>
    <dgm:pt modelId="{FDA030C9-68AE-4D61-B45C-FAE4AD68D440}" type="sibTrans" cxnId="{33D3EBBC-B547-46F7-B023-8EFF08EC2B09}">
      <dgm:prSet/>
      <dgm:spPr/>
      <dgm:t>
        <a:bodyPr/>
        <a:lstStyle/>
        <a:p>
          <a:endParaRPr lang="en-IN"/>
        </a:p>
      </dgm:t>
    </dgm:pt>
    <dgm:pt modelId="{AA05874C-A810-4707-BB0F-245401E5410A}" type="pres">
      <dgm:prSet presAssocID="{CDDE0F10-FFE4-473C-B7A7-322D089C534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64FB39A-80E9-4C8E-8FDE-94FA43984A36}" type="pres">
      <dgm:prSet presAssocID="{DE7C6C50-BA9C-4BD4-AD36-9551916A0D7D}" presName="root1" presStyleCnt="0"/>
      <dgm:spPr/>
    </dgm:pt>
    <dgm:pt modelId="{218D53BC-79F5-4F54-95EF-2C6CBA8FF4AA}" type="pres">
      <dgm:prSet presAssocID="{DE7C6C50-BA9C-4BD4-AD36-9551916A0D7D}" presName="LevelOneTextNode" presStyleLbl="node0" presStyleIdx="0" presStyleCnt="1" custLinFactNeighborX="-6201">
        <dgm:presLayoutVars>
          <dgm:chPref val="3"/>
        </dgm:presLayoutVars>
      </dgm:prSet>
      <dgm:spPr/>
    </dgm:pt>
    <dgm:pt modelId="{DB15998F-5BB9-4EEE-B98E-B51DEA11FBDC}" type="pres">
      <dgm:prSet presAssocID="{DE7C6C50-BA9C-4BD4-AD36-9551916A0D7D}" presName="level2hierChild" presStyleCnt="0"/>
      <dgm:spPr/>
    </dgm:pt>
    <dgm:pt modelId="{0D11729D-345D-45F1-8222-305B28918732}" type="pres">
      <dgm:prSet presAssocID="{AE2C34EA-A509-4921-B154-EF1EAFD02960}" presName="conn2-1" presStyleLbl="parChTrans1D2" presStyleIdx="0" presStyleCnt="2"/>
      <dgm:spPr/>
    </dgm:pt>
    <dgm:pt modelId="{D11E9C5E-99A6-4276-A226-795E0B73B18C}" type="pres">
      <dgm:prSet presAssocID="{AE2C34EA-A509-4921-B154-EF1EAFD02960}" presName="connTx" presStyleLbl="parChTrans1D2" presStyleIdx="0" presStyleCnt="2"/>
      <dgm:spPr/>
    </dgm:pt>
    <dgm:pt modelId="{CEE50B47-FE33-4547-B8A6-61A205039B8C}" type="pres">
      <dgm:prSet presAssocID="{8EF3F661-565A-43FC-B056-A29C76A494B4}" presName="root2" presStyleCnt="0"/>
      <dgm:spPr/>
    </dgm:pt>
    <dgm:pt modelId="{D7CAF125-553E-413C-A193-20BF1797E419}" type="pres">
      <dgm:prSet presAssocID="{8EF3F661-565A-43FC-B056-A29C76A494B4}" presName="LevelTwoTextNode" presStyleLbl="node2" presStyleIdx="0" presStyleCnt="2">
        <dgm:presLayoutVars>
          <dgm:chPref val="3"/>
        </dgm:presLayoutVars>
      </dgm:prSet>
      <dgm:spPr/>
    </dgm:pt>
    <dgm:pt modelId="{F31DC0F2-AE5B-40F2-8084-6E3D39C1DD1D}" type="pres">
      <dgm:prSet presAssocID="{8EF3F661-565A-43FC-B056-A29C76A494B4}" presName="level3hierChild" presStyleCnt="0"/>
      <dgm:spPr/>
    </dgm:pt>
    <dgm:pt modelId="{996E7FB9-4C09-4712-8EE0-C9B997DE24A7}" type="pres">
      <dgm:prSet presAssocID="{1D7B9183-021F-410C-9D82-839853661412}" presName="conn2-1" presStyleLbl="parChTrans1D2" presStyleIdx="1" presStyleCnt="2"/>
      <dgm:spPr/>
    </dgm:pt>
    <dgm:pt modelId="{E3281831-E09C-4245-9233-D7D1C0B22516}" type="pres">
      <dgm:prSet presAssocID="{1D7B9183-021F-410C-9D82-839853661412}" presName="connTx" presStyleLbl="parChTrans1D2" presStyleIdx="1" presStyleCnt="2"/>
      <dgm:spPr/>
    </dgm:pt>
    <dgm:pt modelId="{F30B5783-4F8F-40AB-B48A-8B5D5F88CFE5}" type="pres">
      <dgm:prSet presAssocID="{9222BBF6-C5D8-4DE0-96C4-80EFEBE6096B}" presName="root2" presStyleCnt="0"/>
      <dgm:spPr/>
    </dgm:pt>
    <dgm:pt modelId="{30450014-ED5F-414A-8214-722232690AC1}" type="pres">
      <dgm:prSet presAssocID="{9222BBF6-C5D8-4DE0-96C4-80EFEBE6096B}" presName="LevelTwoTextNode" presStyleLbl="node2" presStyleIdx="1" presStyleCnt="2">
        <dgm:presLayoutVars>
          <dgm:chPref val="3"/>
        </dgm:presLayoutVars>
      </dgm:prSet>
      <dgm:spPr/>
    </dgm:pt>
    <dgm:pt modelId="{C0035243-A66C-4A52-92A6-70978199D9C3}" type="pres">
      <dgm:prSet presAssocID="{9222BBF6-C5D8-4DE0-96C4-80EFEBE6096B}" presName="level3hierChild" presStyleCnt="0"/>
      <dgm:spPr/>
    </dgm:pt>
  </dgm:ptLst>
  <dgm:cxnLst>
    <dgm:cxn modelId="{A37F632D-41AE-43FA-AEFC-593708B95D1B}" type="presOf" srcId="{9222BBF6-C5D8-4DE0-96C4-80EFEBE6096B}" destId="{30450014-ED5F-414A-8214-722232690AC1}" srcOrd="0" destOrd="0" presId="urn:microsoft.com/office/officeart/2005/8/layout/hierarchy2"/>
    <dgm:cxn modelId="{A290BF2F-11B1-45F5-B419-A95FF16807E6}" srcId="{CDDE0F10-FFE4-473C-B7A7-322D089C534B}" destId="{DE7C6C50-BA9C-4BD4-AD36-9551916A0D7D}" srcOrd="0" destOrd="0" parTransId="{8D3F36AA-EC74-4F08-93BF-B217A6DB878B}" sibTransId="{359B6F6D-B517-4A7C-ADAA-6E0525412446}"/>
    <dgm:cxn modelId="{5875D132-90FE-461D-A2F2-B12AFFA66683}" type="presOf" srcId="{AE2C34EA-A509-4921-B154-EF1EAFD02960}" destId="{D11E9C5E-99A6-4276-A226-795E0B73B18C}" srcOrd="1" destOrd="0" presId="urn:microsoft.com/office/officeart/2005/8/layout/hierarchy2"/>
    <dgm:cxn modelId="{EE877679-81E0-43C2-8A45-CCFDF8EDC0B5}" type="presOf" srcId="{8EF3F661-565A-43FC-B056-A29C76A494B4}" destId="{D7CAF125-553E-413C-A193-20BF1797E419}" srcOrd="0" destOrd="0" presId="urn:microsoft.com/office/officeart/2005/8/layout/hierarchy2"/>
    <dgm:cxn modelId="{F4DB587E-CFE3-4E02-BE08-45315DD82A3B}" type="presOf" srcId="{CDDE0F10-FFE4-473C-B7A7-322D089C534B}" destId="{AA05874C-A810-4707-BB0F-245401E5410A}" srcOrd="0" destOrd="0" presId="urn:microsoft.com/office/officeart/2005/8/layout/hierarchy2"/>
    <dgm:cxn modelId="{2F879BA2-3F0D-4C88-9DF6-028C553154D0}" type="presOf" srcId="{AE2C34EA-A509-4921-B154-EF1EAFD02960}" destId="{0D11729D-345D-45F1-8222-305B28918732}" srcOrd="0" destOrd="0" presId="urn:microsoft.com/office/officeart/2005/8/layout/hierarchy2"/>
    <dgm:cxn modelId="{095A45B5-BBA3-4033-A0D4-C543B191F0D2}" type="presOf" srcId="{1D7B9183-021F-410C-9D82-839853661412}" destId="{E3281831-E09C-4245-9233-D7D1C0B22516}" srcOrd="1" destOrd="0" presId="urn:microsoft.com/office/officeart/2005/8/layout/hierarchy2"/>
    <dgm:cxn modelId="{33D3EBBC-B547-46F7-B023-8EFF08EC2B09}" srcId="{DE7C6C50-BA9C-4BD4-AD36-9551916A0D7D}" destId="{9222BBF6-C5D8-4DE0-96C4-80EFEBE6096B}" srcOrd="1" destOrd="0" parTransId="{1D7B9183-021F-410C-9D82-839853661412}" sibTransId="{FDA030C9-68AE-4D61-B45C-FAE4AD68D440}"/>
    <dgm:cxn modelId="{799687EB-AEE1-4361-A557-1498FBD583DD}" type="presOf" srcId="{1D7B9183-021F-410C-9D82-839853661412}" destId="{996E7FB9-4C09-4712-8EE0-C9B997DE24A7}" srcOrd="0" destOrd="0" presId="urn:microsoft.com/office/officeart/2005/8/layout/hierarchy2"/>
    <dgm:cxn modelId="{576D91F5-D699-4CD6-AF90-363C4FA9646B}" srcId="{DE7C6C50-BA9C-4BD4-AD36-9551916A0D7D}" destId="{8EF3F661-565A-43FC-B056-A29C76A494B4}" srcOrd="0" destOrd="0" parTransId="{AE2C34EA-A509-4921-B154-EF1EAFD02960}" sibTransId="{5CEC3339-8A86-4D98-A8E3-817E1A4BF178}"/>
    <dgm:cxn modelId="{18C9DEFE-F8CA-4AD3-AC05-9EDFCFE75824}" type="presOf" srcId="{DE7C6C50-BA9C-4BD4-AD36-9551916A0D7D}" destId="{218D53BC-79F5-4F54-95EF-2C6CBA8FF4AA}" srcOrd="0" destOrd="0" presId="urn:microsoft.com/office/officeart/2005/8/layout/hierarchy2"/>
    <dgm:cxn modelId="{87B95F8D-A839-48DE-94C0-B59ABD3D7B1F}" type="presParOf" srcId="{AA05874C-A810-4707-BB0F-245401E5410A}" destId="{264FB39A-80E9-4C8E-8FDE-94FA43984A36}" srcOrd="0" destOrd="0" presId="urn:microsoft.com/office/officeart/2005/8/layout/hierarchy2"/>
    <dgm:cxn modelId="{D9C7F656-76B0-4233-88C0-DC072F0E2D7F}" type="presParOf" srcId="{264FB39A-80E9-4C8E-8FDE-94FA43984A36}" destId="{218D53BC-79F5-4F54-95EF-2C6CBA8FF4AA}" srcOrd="0" destOrd="0" presId="urn:microsoft.com/office/officeart/2005/8/layout/hierarchy2"/>
    <dgm:cxn modelId="{116F8ED3-C05D-42C5-99F8-AB067F3E9731}" type="presParOf" srcId="{264FB39A-80E9-4C8E-8FDE-94FA43984A36}" destId="{DB15998F-5BB9-4EEE-B98E-B51DEA11FBDC}" srcOrd="1" destOrd="0" presId="urn:microsoft.com/office/officeart/2005/8/layout/hierarchy2"/>
    <dgm:cxn modelId="{E6ADA602-822E-463E-AE07-A05499A1E686}" type="presParOf" srcId="{DB15998F-5BB9-4EEE-B98E-B51DEA11FBDC}" destId="{0D11729D-345D-45F1-8222-305B28918732}" srcOrd="0" destOrd="0" presId="urn:microsoft.com/office/officeart/2005/8/layout/hierarchy2"/>
    <dgm:cxn modelId="{11D776A0-981F-40E9-A5ED-F23BEAF3A27C}" type="presParOf" srcId="{0D11729D-345D-45F1-8222-305B28918732}" destId="{D11E9C5E-99A6-4276-A226-795E0B73B18C}" srcOrd="0" destOrd="0" presId="urn:microsoft.com/office/officeart/2005/8/layout/hierarchy2"/>
    <dgm:cxn modelId="{D4D6FD65-E17B-4717-817D-DACFEA83FFD1}" type="presParOf" srcId="{DB15998F-5BB9-4EEE-B98E-B51DEA11FBDC}" destId="{CEE50B47-FE33-4547-B8A6-61A205039B8C}" srcOrd="1" destOrd="0" presId="urn:microsoft.com/office/officeart/2005/8/layout/hierarchy2"/>
    <dgm:cxn modelId="{B1D74D99-7277-4CD0-8CCB-E515613C0B64}" type="presParOf" srcId="{CEE50B47-FE33-4547-B8A6-61A205039B8C}" destId="{D7CAF125-553E-413C-A193-20BF1797E419}" srcOrd="0" destOrd="0" presId="urn:microsoft.com/office/officeart/2005/8/layout/hierarchy2"/>
    <dgm:cxn modelId="{268B812F-35CC-4152-B37B-B70E7AF60CF1}" type="presParOf" srcId="{CEE50B47-FE33-4547-B8A6-61A205039B8C}" destId="{F31DC0F2-AE5B-40F2-8084-6E3D39C1DD1D}" srcOrd="1" destOrd="0" presId="urn:microsoft.com/office/officeart/2005/8/layout/hierarchy2"/>
    <dgm:cxn modelId="{47B6C9B9-5FEA-4D7F-8674-35323F547612}" type="presParOf" srcId="{DB15998F-5BB9-4EEE-B98E-B51DEA11FBDC}" destId="{996E7FB9-4C09-4712-8EE0-C9B997DE24A7}" srcOrd="2" destOrd="0" presId="urn:microsoft.com/office/officeart/2005/8/layout/hierarchy2"/>
    <dgm:cxn modelId="{FC0E1C7D-2A6A-4F38-88FB-771EEA54CCFA}" type="presParOf" srcId="{996E7FB9-4C09-4712-8EE0-C9B997DE24A7}" destId="{E3281831-E09C-4245-9233-D7D1C0B22516}" srcOrd="0" destOrd="0" presId="urn:microsoft.com/office/officeart/2005/8/layout/hierarchy2"/>
    <dgm:cxn modelId="{6D11BD01-2EB2-4C74-87D2-F0101AFE1968}" type="presParOf" srcId="{DB15998F-5BB9-4EEE-B98E-B51DEA11FBDC}" destId="{F30B5783-4F8F-40AB-B48A-8B5D5F88CFE5}" srcOrd="3" destOrd="0" presId="urn:microsoft.com/office/officeart/2005/8/layout/hierarchy2"/>
    <dgm:cxn modelId="{C4AA36D4-AE96-4059-84AB-D8CCFE65BEE0}" type="presParOf" srcId="{F30B5783-4F8F-40AB-B48A-8B5D5F88CFE5}" destId="{30450014-ED5F-414A-8214-722232690AC1}" srcOrd="0" destOrd="0" presId="urn:microsoft.com/office/officeart/2005/8/layout/hierarchy2"/>
    <dgm:cxn modelId="{A51888C1-ECDF-400F-A2C3-AA4944A449B0}" type="presParOf" srcId="{F30B5783-4F8F-40AB-B48A-8B5D5F88CFE5}" destId="{C0035243-A66C-4A52-92A6-70978199D9C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A983E4-9570-4505-8AA6-DFCB5274563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0FABC6-2319-4DF1-AB80-2084070F4F3B}">
      <dgm:prSet phldrT="[Text]"/>
      <dgm:spPr/>
      <dgm:t>
        <a:bodyPr/>
        <a:lstStyle/>
        <a:p>
          <a:r>
            <a:rPr lang="en-US" dirty="0"/>
            <a:t>M&amp;A internalize R&amp;D externalities</a:t>
          </a:r>
          <a:endParaRPr lang="en-IN" dirty="0"/>
        </a:p>
      </dgm:t>
    </dgm:pt>
    <dgm:pt modelId="{EB746A85-2E8B-46FF-ABDD-CF31BC5AAE94}" type="parTrans" cxnId="{632244E4-9FF8-4776-BD7A-22810305CB9C}">
      <dgm:prSet/>
      <dgm:spPr/>
      <dgm:t>
        <a:bodyPr/>
        <a:lstStyle/>
        <a:p>
          <a:endParaRPr lang="en-IN"/>
        </a:p>
      </dgm:t>
    </dgm:pt>
    <dgm:pt modelId="{B4129FBE-56C1-4F36-AA5A-A3EC2B287984}" type="sibTrans" cxnId="{632244E4-9FF8-4776-BD7A-22810305CB9C}">
      <dgm:prSet/>
      <dgm:spPr/>
      <dgm:t>
        <a:bodyPr/>
        <a:lstStyle/>
        <a:p>
          <a:endParaRPr lang="en-IN"/>
        </a:p>
      </dgm:t>
    </dgm:pt>
    <dgm:pt modelId="{88761BC2-7F23-4AB8-8DE4-DF0471F58D3D}">
      <dgm:prSet phldrT="[Text]"/>
      <dgm:spPr/>
      <dgm:t>
        <a:bodyPr/>
        <a:lstStyle/>
        <a:p>
          <a:r>
            <a:rPr lang="en-US" dirty="0"/>
            <a:t>Complementarity of merging partners’ technology assets improves R&amp;D efficiency</a:t>
          </a:r>
          <a:endParaRPr lang="en-IN" dirty="0"/>
        </a:p>
      </dgm:t>
    </dgm:pt>
    <dgm:pt modelId="{BA97278C-25C1-4D0A-92DC-EA0A821FD470}" type="parTrans" cxnId="{FAE34935-C047-4A9B-A70C-6822000EC950}">
      <dgm:prSet/>
      <dgm:spPr/>
      <dgm:t>
        <a:bodyPr/>
        <a:lstStyle/>
        <a:p>
          <a:endParaRPr lang="en-IN"/>
        </a:p>
      </dgm:t>
    </dgm:pt>
    <dgm:pt modelId="{6D66EC4D-B187-44D7-8DC4-738AF3D5D7CB}" type="sibTrans" cxnId="{FAE34935-C047-4A9B-A70C-6822000EC950}">
      <dgm:prSet/>
      <dgm:spPr/>
      <dgm:t>
        <a:bodyPr/>
        <a:lstStyle/>
        <a:p>
          <a:endParaRPr lang="en-IN"/>
        </a:p>
      </dgm:t>
    </dgm:pt>
    <dgm:pt modelId="{44A70F68-4BC3-4EAF-ADC1-029468D98A3C}">
      <dgm:prSet phldrT="[Text]"/>
      <dgm:spPr/>
      <dgm:t>
        <a:bodyPr/>
        <a:lstStyle/>
        <a:p>
          <a:r>
            <a:rPr lang="en-US" dirty="0"/>
            <a:t>Merging firms can reallocate and reorganize their R&amp;D efforts if complementary</a:t>
          </a:r>
          <a:endParaRPr lang="en-IN" dirty="0"/>
        </a:p>
      </dgm:t>
    </dgm:pt>
    <dgm:pt modelId="{38C6F2E5-791F-42A3-A386-0E788117F9E1}" type="parTrans" cxnId="{16B7E2BB-07E3-40B5-905F-736535E0F4E2}">
      <dgm:prSet/>
      <dgm:spPr/>
      <dgm:t>
        <a:bodyPr/>
        <a:lstStyle/>
        <a:p>
          <a:endParaRPr lang="en-IN"/>
        </a:p>
      </dgm:t>
    </dgm:pt>
    <dgm:pt modelId="{C8604ADA-67A6-43C0-8A46-3101A6785F3A}" type="sibTrans" cxnId="{16B7E2BB-07E3-40B5-905F-736535E0F4E2}">
      <dgm:prSet/>
      <dgm:spPr/>
      <dgm:t>
        <a:bodyPr/>
        <a:lstStyle/>
        <a:p>
          <a:endParaRPr lang="en-IN"/>
        </a:p>
      </dgm:t>
    </dgm:pt>
    <dgm:pt modelId="{B38E6392-0A0C-4EBA-9D3D-4CE97F232DF7}">
      <dgm:prSet phldrT="[Text]"/>
      <dgm:spPr/>
      <dgm:t>
        <a:bodyPr/>
        <a:lstStyle/>
        <a:p>
          <a:r>
            <a:rPr lang="en-US" dirty="0"/>
            <a:t>Elimination of R&amp;D competition</a:t>
          </a:r>
          <a:endParaRPr lang="en-IN" dirty="0"/>
        </a:p>
      </dgm:t>
    </dgm:pt>
    <dgm:pt modelId="{C985462B-348A-4729-9F93-5D6DAAD89AF8}" type="parTrans" cxnId="{C9164545-F63C-4598-9F15-8240EB1521A2}">
      <dgm:prSet/>
      <dgm:spPr/>
      <dgm:t>
        <a:bodyPr/>
        <a:lstStyle/>
        <a:p>
          <a:endParaRPr lang="en-IN"/>
        </a:p>
      </dgm:t>
    </dgm:pt>
    <dgm:pt modelId="{23926F85-79F0-4B33-8BE3-98A11EC8D6DE}" type="sibTrans" cxnId="{C9164545-F63C-4598-9F15-8240EB1521A2}">
      <dgm:prSet/>
      <dgm:spPr/>
      <dgm:t>
        <a:bodyPr/>
        <a:lstStyle/>
        <a:p>
          <a:endParaRPr lang="en-IN"/>
        </a:p>
      </dgm:t>
    </dgm:pt>
    <dgm:pt modelId="{BDFADB8E-763F-494D-BC1C-E14ECAD1AF39}" type="pres">
      <dgm:prSet presAssocID="{D9A983E4-9570-4505-8AA6-DFCB52745635}" presName="linear" presStyleCnt="0">
        <dgm:presLayoutVars>
          <dgm:dir/>
          <dgm:animLvl val="lvl"/>
          <dgm:resizeHandles val="exact"/>
        </dgm:presLayoutVars>
      </dgm:prSet>
      <dgm:spPr/>
    </dgm:pt>
    <dgm:pt modelId="{90D0597A-45FA-4F7C-B8BC-C01C913F6274}" type="pres">
      <dgm:prSet presAssocID="{140FABC6-2319-4DF1-AB80-2084070F4F3B}" presName="parentLin" presStyleCnt="0"/>
      <dgm:spPr/>
    </dgm:pt>
    <dgm:pt modelId="{4F94FBD7-61FD-4407-B8D6-7324F559697D}" type="pres">
      <dgm:prSet presAssocID="{140FABC6-2319-4DF1-AB80-2084070F4F3B}" presName="parentLeftMargin" presStyleLbl="node1" presStyleIdx="0" presStyleCnt="4"/>
      <dgm:spPr/>
    </dgm:pt>
    <dgm:pt modelId="{A5F0A5DA-402C-4AB9-87A5-E1D4687749C1}" type="pres">
      <dgm:prSet presAssocID="{140FABC6-2319-4DF1-AB80-2084070F4F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A3740CF-6002-4449-89E1-71A28A5217A2}" type="pres">
      <dgm:prSet presAssocID="{140FABC6-2319-4DF1-AB80-2084070F4F3B}" presName="negativeSpace" presStyleCnt="0"/>
      <dgm:spPr/>
    </dgm:pt>
    <dgm:pt modelId="{91FF91D9-96EE-4378-A553-C9F96A85CF09}" type="pres">
      <dgm:prSet presAssocID="{140FABC6-2319-4DF1-AB80-2084070F4F3B}" presName="childText" presStyleLbl="conFgAcc1" presStyleIdx="0" presStyleCnt="4" custScaleX="82645">
        <dgm:presLayoutVars>
          <dgm:bulletEnabled val="1"/>
        </dgm:presLayoutVars>
      </dgm:prSet>
      <dgm:spPr/>
    </dgm:pt>
    <dgm:pt modelId="{915B9D8D-E0C6-4849-9BCC-3E614EB76C96}" type="pres">
      <dgm:prSet presAssocID="{B4129FBE-56C1-4F36-AA5A-A3EC2B287984}" presName="spaceBetweenRectangles" presStyleCnt="0"/>
      <dgm:spPr/>
    </dgm:pt>
    <dgm:pt modelId="{2ACDC9EF-EB6E-4D7A-9A36-A2E7939DB3CB}" type="pres">
      <dgm:prSet presAssocID="{88761BC2-7F23-4AB8-8DE4-DF0471F58D3D}" presName="parentLin" presStyleCnt="0"/>
      <dgm:spPr/>
    </dgm:pt>
    <dgm:pt modelId="{66969D58-ACFE-4995-AC84-D23A707185CA}" type="pres">
      <dgm:prSet presAssocID="{88761BC2-7F23-4AB8-8DE4-DF0471F58D3D}" presName="parentLeftMargin" presStyleLbl="node1" presStyleIdx="0" presStyleCnt="4"/>
      <dgm:spPr/>
    </dgm:pt>
    <dgm:pt modelId="{A2D3602A-7E87-46BC-B533-CCEFC84412A8}" type="pres">
      <dgm:prSet presAssocID="{88761BC2-7F23-4AB8-8DE4-DF0471F58D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868F33-13E6-41C6-AD22-F92221CFA7D4}" type="pres">
      <dgm:prSet presAssocID="{88761BC2-7F23-4AB8-8DE4-DF0471F58D3D}" presName="negativeSpace" presStyleCnt="0"/>
      <dgm:spPr/>
    </dgm:pt>
    <dgm:pt modelId="{946E6ECC-AB48-43D6-9FDC-948AF01CB37B}" type="pres">
      <dgm:prSet presAssocID="{88761BC2-7F23-4AB8-8DE4-DF0471F58D3D}" presName="childText" presStyleLbl="conFgAcc1" presStyleIdx="1" presStyleCnt="4" custScaleX="82645" custLinFactNeighborY="23867">
        <dgm:presLayoutVars>
          <dgm:bulletEnabled val="1"/>
        </dgm:presLayoutVars>
      </dgm:prSet>
      <dgm:spPr/>
    </dgm:pt>
    <dgm:pt modelId="{64081433-2598-4B8A-A5A2-337947C6D0A1}" type="pres">
      <dgm:prSet presAssocID="{6D66EC4D-B187-44D7-8DC4-738AF3D5D7CB}" presName="spaceBetweenRectangles" presStyleCnt="0"/>
      <dgm:spPr/>
    </dgm:pt>
    <dgm:pt modelId="{371159C0-49B9-4314-BDAE-519256FAF130}" type="pres">
      <dgm:prSet presAssocID="{44A70F68-4BC3-4EAF-ADC1-029468D98A3C}" presName="parentLin" presStyleCnt="0"/>
      <dgm:spPr/>
    </dgm:pt>
    <dgm:pt modelId="{82FC436D-C72C-44DB-B37B-C69980DD0C78}" type="pres">
      <dgm:prSet presAssocID="{44A70F68-4BC3-4EAF-ADC1-029468D98A3C}" presName="parentLeftMargin" presStyleLbl="node1" presStyleIdx="1" presStyleCnt="4"/>
      <dgm:spPr/>
    </dgm:pt>
    <dgm:pt modelId="{DBE4EEB9-2AEA-43D3-A5A1-2CAD6D53C58D}" type="pres">
      <dgm:prSet presAssocID="{44A70F68-4BC3-4EAF-ADC1-029468D98A3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F1BF6E-0FA3-4D9F-9528-81929237C6B8}" type="pres">
      <dgm:prSet presAssocID="{44A70F68-4BC3-4EAF-ADC1-029468D98A3C}" presName="negativeSpace" presStyleCnt="0"/>
      <dgm:spPr/>
    </dgm:pt>
    <dgm:pt modelId="{B522E258-CEFA-4E15-9053-501B5FDB88EF}" type="pres">
      <dgm:prSet presAssocID="{44A70F68-4BC3-4EAF-ADC1-029468D98A3C}" presName="childText" presStyleLbl="conFgAcc1" presStyleIdx="2" presStyleCnt="4" custScaleX="82645">
        <dgm:presLayoutVars>
          <dgm:bulletEnabled val="1"/>
        </dgm:presLayoutVars>
      </dgm:prSet>
      <dgm:spPr/>
    </dgm:pt>
    <dgm:pt modelId="{F3837BFC-BB5D-4BDD-9EB6-65707D172D96}" type="pres">
      <dgm:prSet presAssocID="{C8604ADA-67A6-43C0-8A46-3101A6785F3A}" presName="spaceBetweenRectangles" presStyleCnt="0"/>
      <dgm:spPr/>
    </dgm:pt>
    <dgm:pt modelId="{65DEB1EE-D010-41BB-925C-CBC91E7D9506}" type="pres">
      <dgm:prSet presAssocID="{B38E6392-0A0C-4EBA-9D3D-4CE97F232DF7}" presName="parentLin" presStyleCnt="0"/>
      <dgm:spPr/>
    </dgm:pt>
    <dgm:pt modelId="{47AC7128-EF28-4AD8-AFEC-9919F9DCADA0}" type="pres">
      <dgm:prSet presAssocID="{B38E6392-0A0C-4EBA-9D3D-4CE97F232DF7}" presName="parentLeftMargin" presStyleLbl="node1" presStyleIdx="2" presStyleCnt="4"/>
      <dgm:spPr/>
    </dgm:pt>
    <dgm:pt modelId="{548805DA-D76F-4330-A879-13168846075E}" type="pres">
      <dgm:prSet presAssocID="{B38E6392-0A0C-4EBA-9D3D-4CE97F232DF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D059D91-2FD6-4887-8A21-B7277327237B}" type="pres">
      <dgm:prSet presAssocID="{B38E6392-0A0C-4EBA-9D3D-4CE97F232DF7}" presName="negativeSpace" presStyleCnt="0"/>
      <dgm:spPr/>
    </dgm:pt>
    <dgm:pt modelId="{0D74C930-E597-483F-8F28-5CA449DF9F1D}" type="pres">
      <dgm:prSet presAssocID="{B38E6392-0A0C-4EBA-9D3D-4CE97F232DF7}" presName="childText" presStyleLbl="conFgAcc1" presStyleIdx="3" presStyleCnt="4" custScaleX="82645">
        <dgm:presLayoutVars>
          <dgm:bulletEnabled val="1"/>
        </dgm:presLayoutVars>
      </dgm:prSet>
      <dgm:spPr/>
    </dgm:pt>
  </dgm:ptLst>
  <dgm:cxnLst>
    <dgm:cxn modelId="{5F05200F-716D-4A2C-99B1-ADF6BFC3EB75}" type="presOf" srcId="{88761BC2-7F23-4AB8-8DE4-DF0471F58D3D}" destId="{66969D58-ACFE-4995-AC84-D23A707185CA}" srcOrd="0" destOrd="0" presId="urn:microsoft.com/office/officeart/2005/8/layout/list1"/>
    <dgm:cxn modelId="{D1073712-860C-4AD3-AC91-CFCEE3E58CC2}" type="presOf" srcId="{B38E6392-0A0C-4EBA-9D3D-4CE97F232DF7}" destId="{548805DA-D76F-4330-A879-13168846075E}" srcOrd="1" destOrd="0" presId="urn:microsoft.com/office/officeart/2005/8/layout/list1"/>
    <dgm:cxn modelId="{FAE34935-C047-4A9B-A70C-6822000EC950}" srcId="{D9A983E4-9570-4505-8AA6-DFCB52745635}" destId="{88761BC2-7F23-4AB8-8DE4-DF0471F58D3D}" srcOrd="1" destOrd="0" parTransId="{BA97278C-25C1-4D0A-92DC-EA0A821FD470}" sibTransId="{6D66EC4D-B187-44D7-8DC4-738AF3D5D7CB}"/>
    <dgm:cxn modelId="{9B8BCC5D-F7C1-4A47-8887-D83F7C2BE23E}" type="presOf" srcId="{D9A983E4-9570-4505-8AA6-DFCB52745635}" destId="{BDFADB8E-763F-494D-BC1C-E14ECAD1AF39}" srcOrd="0" destOrd="0" presId="urn:microsoft.com/office/officeart/2005/8/layout/list1"/>
    <dgm:cxn modelId="{DE6D8642-5C08-4A6C-A0C5-B4C773FE36CA}" type="presOf" srcId="{44A70F68-4BC3-4EAF-ADC1-029468D98A3C}" destId="{DBE4EEB9-2AEA-43D3-A5A1-2CAD6D53C58D}" srcOrd="1" destOrd="0" presId="urn:microsoft.com/office/officeart/2005/8/layout/list1"/>
    <dgm:cxn modelId="{C9164545-F63C-4598-9F15-8240EB1521A2}" srcId="{D9A983E4-9570-4505-8AA6-DFCB52745635}" destId="{B38E6392-0A0C-4EBA-9D3D-4CE97F232DF7}" srcOrd="3" destOrd="0" parTransId="{C985462B-348A-4729-9F93-5D6DAAD89AF8}" sibTransId="{23926F85-79F0-4B33-8BE3-98A11EC8D6DE}"/>
    <dgm:cxn modelId="{576C9B6F-DBA2-46BF-8F14-A35322077659}" type="presOf" srcId="{140FABC6-2319-4DF1-AB80-2084070F4F3B}" destId="{A5F0A5DA-402C-4AB9-87A5-E1D4687749C1}" srcOrd="1" destOrd="0" presId="urn:microsoft.com/office/officeart/2005/8/layout/list1"/>
    <dgm:cxn modelId="{08F13989-7488-4ABF-A33D-C13B52BED32D}" type="presOf" srcId="{44A70F68-4BC3-4EAF-ADC1-029468D98A3C}" destId="{82FC436D-C72C-44DB-B37B-C69980DD0C78}" srcOrd="0" destOrd="0" presId="urn:microsoft.com/office/officeart/2005/8/layout/list1"/>
    <dgm:cxn modelId="{F2A818B8-3754-40C0-B84F-A4ED4E6D6ABD}" type="presOf" srcId="{88761BC2-7F23-4AB8-8DE4-DF0471F58D3D}" destId="{A2D3602A-7E87-46BC-B533-CCEFC84412A8}" srcOrd="1" destOrd="0" presId="urn:microsoft.com/office/officeart/2005/8/layout/list1"/>
    <dgm:cxn modelId="{16B7E2BB-07E3-40B5-905F-736535E0F4E2}" srcId="{D9A983E4-9570-4505-8AA6-DFCB52745635}" destId="{44A70F68-4BC3-4EAF-ADC1-029468D98A3C}" srcOrd="2" destOrd="0" parTransId="{38C6F2E5-791F-42A3-A386-0E788117F9E1}" sibTransId="{C8604ADA-67A6-43C0-8A46-3101A6785F3A}"/>
    <dgm:cxn modelId="{632244E4-9FF8-4776-BD7A-22810305CB9C}" srcId="{D9A983E4-9570-4505-8AA6-DFCB52745635}" destId="{140FABC6-2319-4DF1-AB80-2084070F4F3B}" srcOrd="0" destOrd="0" parTransId="{EB746A85-2E8B-46FF-ABDD-CF31BC5AAE94}" sibTransId="{B4129FBE-56C1-4F36-AA5A-A3EC2B287984}"/>
    <dgm:cxn modelId="{ECF191E4-D700-4C05-9B94-0DBAF0AE07D1}" type="presOf" srcId="{B38E6392-0A0C-4EBA-9D3D-4CE97F232DF7}" destId="{47AC7128-EF28-4AD8-AFEC-9919F9DCADA0}" srcOrd="0" destOrd="0" presId="urn:microsoft.com/office/officeart/2005/8/layout/list1"/>
    <dgm:cxn modelId="{A4BF1CFF-8E49-4077-B04D-61FFAD61F0D4}" type="presOf" srcId="{140FABC6-2319-4DF1-AB80-2084070F4F3B}" destId="{4F94FBD7-61FD-4407-B8D6-7324F559697D}" srcOrd="0" destOrd="0" presId="urn:microsoft.com/office/officeart/2005/8/layout/list1"/>
    <dgm:cxn modelId="{4AAA5FC1-51B5-4B38-B264-A98A18D192C4}" type="presParOf" srcId="{BDFADB8E-763F-494D-BC1C-E14ECAD1AF39}" destId="{90D0597A-45FA-4F7C-B8BC-C01C913F6274}" srcOrd="0" destOrd="0" presId="urn:microsoft.com/office/officeart/2005/8/layout/list1"/>
    <dgm:cxn modelId="{DDAB7A60-7FB2-468B-8770-AAC61B9DF0E8}" type="presParOf" srcId="{90D0597A-45FA-4F7C-B8BC-C01C913F6274}" destId="{4F94FBD7-61FD-4407-B8D6-7324F559697D}" srcOrd="0" destOrd="0" presId="urn:microsoft.com/office/officeart/2005/8/layout/list1"/>
    <dgm:cxn modelId="{13447C15-9F0A-441D-83D8-794771604823}" type="presParOf" srcId="{90D0597A-45FA-4F7C-B8BC-C01C913F6274}" destId="{A5F0A5DA-402C-4AB9-87A5-E1D4687749C1}" srcOrd="1" destOrd="0" presId="urn:microsoft.com/office/officeart/2005/8/layout/list1"/>
    <dgm:cxn modelId="{AD90959E-61A3-47CC-83C3-C48BE8AE077A}" type="presParOf" srcId="{BDFADB8E-763F-494D-BC1C-E14ECAD1AF39}" destId="{8A3740CF-6002-4449-89E1-71A28A5217A2}" srcOrd="1" destOrd="0" presId="urn:microsoft.com/office/officeart/2005/8/layout/list1"/>
    <dgm:cxn modelId="{4190CD4A-85CA-4689-A0F2-78443B3DB683}" type="presParOf" srcId="{BDFADB8E-763F-494D-BC1C-E14ECAD1AF39}" destId="{91FF91D9-96EE-4378-A553-C9F96A85CF09}" srcOrd="2" destOrd="0" presId="urn:microsoft.com/office/officeart/2005/8/layout/list1"/>
    <dgm:cxn modelId="{5EF150F3-EAA4-4C2B-970C-EBDEEE1E101B}" type="presParOf" srcId="{BDFADB8E-763F-494D-BC1C-E14ECAD1AF39}" destId="{915B9D8D-E0C6-4849-9BCC-3E614EB76C96}" srcOrd="3" destOrd="0" presId="urn:microsoft.com/office/officeart/2005/8/layout/list1"/>
    <dgm:cxn modelId="{4A269424-5427-4B00-B553-02EF55463151}" type="presParOf" srcId="{BDFADB8E-763F-494D-BC1C-E14ECAD1AF39}" destId="{2ACDC9EF-EB6E-4D7A-9A36-A2E7939DB3CB}" srcOrd="4" destOrd="0" presId="urn:microsoft.com/office/officeart/2005/8/layout/list1"/>
    <dgm:cxn modelId="{5F914A50-F2C9-461C-A4DA-C4F35092FF7B}" type="presParOf" srcId="{2ACDC9EF-EB6E-4D7A-9A36-A2E7939DB3CB}" destId="{66969D58-ACFE-4995-AC84-D23A707185CA}" srcOrd="0" destOrd="0" presId="urn:microsoft.com/office/officeart/2005/8/layout/list1"/>
    <dgm:cxn modelId="{81C97F4E-C0B3-490A-88BF-9D45F2614AED}" type="presParOf" srcId="{2ACDC9EF-EB6E-4D7A-9A36-A2E7939DB3CB}" destId="{A2D3602A-7E87-46BC-B533-CCEFC84412A8}" srcOrd="1" destOrd="0" presId="urn:microsoft.com/office/officeart/2005/8/layout/list1"/>
    <dgm:cxn modelId="{35C5F7A6-EEC5-415B-A03F-B16BF4262D78}" type="presParOf" srcId="{BDFADB8E-763F-494D-BC1C-E14ECAD1AF39}" destId="{B0868F33-13E6-41C6-AD22-F92221CFA7D4}" srcOrd="5" destOrd="0" presId="urn:microsoft.com/office/officeart/2005/8/layout/list1"/>
    <dgm:cxn modelId="{D88AB2D4-9C06-449E-8AC6-871F3B999500}" type="presParOf" srcId="{BDFADB8E-763F-494D-BC1C-E14ECAD1AF39}" destId="{946E6ECC-AB48-43D6-9FDC-948AF01CB37B}" srcOrd="6" destOrd="0" presId="urn:microsoft.com/office/officeart/2005/8/layout/list1"/>
    <dgm:cxn modelId="{D7E61FEB-9ECD-4352-B7D2-D2AE81FAE9B2}" type="presParOf" srcId="{BDFADB8E-763F-494D-BC1C-E14ECAD1AF39}" destId="{64081433-2598-4B8A-A5A2-337947C6D0A1}" srcOrd="7" destOrd="0" presId="urn:microsoft.com/office/officeart/2005/8/layout/list1"/>
    <dgm:cxn modelId="{9D928209-B34A-4DBD-9BA4-068DDE7952DF}" type="presParOf" srcId="{BDFADB8E-763F-494D-BC1C-E14ECAD1AF39}" destId="{371159C0-49B9-4314-BDAE-519256FAF130}" srcOrd="8" destOrd="0" presId="urn:microsoft.com/office/officeart/2005/8/layout/list1"/>
    <dgm:cxn modelId="{230B4B34-1C41-4C00-A789-1A84DF9D8FDD}" type="presParOf" srcId="{371159C0-49B9-4314-BDAE-519256FAF130}" destId="{82FC436D-C72C-44DB-B37B-C69980DD0C78}" srcOrd="0" destOrd="0" presId="urn:microsoft.com/office/officeart/2005/8/layout/list1"/>
    <dgm:cxn modelId="{5657B0BC-A350-4F37-88A1-9D9C729D5A04}" type="presParOf" srcId="{371159C0-49B9-4314-BDAE-519256FAF130}" destId="{DBE4EEB9-2AEA-43D3-A5A1-2CAD6D53C58D}" srcOrd="1" destOrd="0" presId="urn:microsoft.com/office/officeart/2005/8/layout/list1"/>
    <dgm:cxn modelId="{C60D0A1E-B8CA-4EF8-A572-13703990C6F7}" type="presParOf" srcId="{BDFADB8E-763F-494D-BC1C-E14ECAD1AF39}" destId="{73F1BF6E-0FA3-4D9F-9528-81929237C6B8}" srcOrd="9" destOrd="0" presId="urn:microsoft.com/office/officeart/2005/8/layout/list1"/>
    <dgm:cxn modelId="{957D9681-0264-4CFE-8473-EA0FABDA24D6}" type="presParOf" srcId="{BDFADB8E-763F-494D-BC1C-E14ECAD1AF39}" destId="{B522E258-CEFA-4E15-9053-501B5FDB88EF}" srcOrd="10" destOrd="0" presId="urn:microsoft.com/office/officeart/2005/8/layout/list1"/>
    <dgm:cxn modelId="{542BA62A-07D5-4540-83F3-4A5A84AFC2B1}" type="presParOf" srcId="{BDFADB8E-763F-494D-BC1C-E14ECAD1AF39}" destId="{F3837BFC-BB5D-4BDD-9EB6-65707D172D96}" srcOrd="11" destOrd="0" presId="urn:microsoft.com/office/officeart/2005/8/layout/list1"/>
    <dgm:cxn modelId="{C805ED45-72CB-41FF-872A-E7995BD4CF0E}" type="presParOf" srcId="{BDFADB8E-763F-494D-BC1C-E14ECAD1AF39}" destId="{65DEB1EE-D010-41BB-925C-CBC91E7D9506}" srcOrd="12" destOrd="0" presId="urn:microsoft.com/office/officeart/2005/8/layout/list1"/>
    <dgm:cxn modelId="{629A81D3-909A-45FE-853F-84BC09168A6D}" type="presParOf" srcId="{65DEB1EE-D010-41BB-925C-CBC91E7D9506}" destId="{47AC7128-EF28-4AD8-AFEC-9919F9DCADA0}" srcOrd="0" destOrd="0" presId="urn:microsoft.com/office/officeart/2005/8/layout/list1"/>
    <dgm:cxn modelId="{02C41C1A-85CA-41DA-AA89-523635941F80}" type="presParOf" srcId="{65DEB1EE-D010-41BB-925C-CBC91E7D9506}" destId="{548805DA-D76F-4330-A879-13168846075E}" srcOrd="1" destOrd="0" presId="urn:microsoft.com/office/officeart/2005/8/layout/list1"/>
    <dgm:cxn modelId="{6AF1C1DA-A6C4-4ED5-AA21-12CBA7BA5A16}" type="presParOf" srcId="{BDFADB8E-763F-494D-BC1C-E14ECAD1AF39}" destId="{6D059D91-2FD6-4887-8A21-B7277327237B}" srcOrd="13" destOrd="0" presId="urn:microsoft.com/office/officeart/2005/8/layout/list1"/>
    <dgm:cxn modelId="{213EFA6B-AA3D-4933-A3A2-3C48AFAF30BD}" type="presParOf" srcId="{BDFADB8E-763F-494D-BC1C-E14ECAD1AF39}" destId="{0D74C930-E597-483F-8F28-5CA449DF9F1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93E747-B352-4DBD-B950-49E8010BB7C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3CB0E9A-4DEF-4000-9E9A-137121B18B3A}">
      <dgm:prSet phldrT="[Text]"/>
      <dgm:spPr/>
      <dgm:t>
        <a:bodyPr/>
        <a:lstStyle/>
        <a:p>
          <a:r>
            <a:rPr lang="en-US" dirty="0"/>
            <a:t>Effect of domestic and cross-border M&amp;A on R&amp;D</a:t>
          </a:r>
          <a:endParaRPr lang="en-IN" dirty="0"/>
        </a:p>
      </dgm:t>
    </dgm:pt>
    <dgm:pt modelId="{C68EE309-7883-4A2C-B891-FAC0F7D2FE4B}" type="parTrans" cxnId="{70C45984-5D9E-430B-8F49-8CFE2C05FFBD}">
      <dgm:prSet/>
      <dgm:spPr/>
      <dgm:t>
        <a:bodyPr/>
        <a:lstStyle/>
        <a:p>
          <a:endParaRPr lang="en-IN"/>
        </a:p>
      </dgm:t>
    </dgm:pt>
    <dgm:pt modelId="{20970724-4BE3-40CA-983E-01BD8952B3BB}" type="sibTrans" cxnId="{70C45984-5D9E-430B-8F49-8CFE2C05FFBD}">
      <dgm:prSet/>
      <dgm:spPr/>
      <dgm:t>
        <a:bodyPr/>
        <a:lstStyle/>
        <a:p>
          <a:endParaRPr lang="en-IN"/>
        </a:p>
      </dgm:t>
    </dgm:pt>
    <dgm:pt modelId="{11B76D77-A78F-4A23-B3DA-EDD3A5A9D8BC}">
      <dgm:prSet phldrT="[Text]"/>
      <dgm:spPr/>
      <dgm:t>
        <a:bodyPr/>
        <a:lstStyle/>
        <a:p>
          <a:r>
            <a:rPr lang="en-US" dirty="0"/>
            <a:t>Inward and outward cross-border</a:t>
          </a:r>
          <a:endParaRPr lang="en-IN" dirty="0"/>
        </a:p>
      </dgm:t>
    </dgm:pt>
    <dgm:pt modelId="{6B395E3C-8CE1-4EE6-A752-787B1FD505B8}" type="parTrans" cxnId="{03FF0D6B-6349-44AC-BD69-85FDB3CDBEBA}">
      <dgm:prSet/>
      <dgm:spPr/>
      <dgm:t>
        <a:bodyPr/>
        <a:lstStyle/>
        <a:p>
          <a:endParaRPr lang="en-IN"/>
        </a:p>
      </dgm:t>
    </dgm:pt>
    <dgm:pt modelId="{3963A51E-B52D-421A-9162-A364E9552265}" type="sibTrans" cxnId="{03FF0D6B-6349-44AC-BD69-85FDB3CDBEBA}">
      <dgm:prSet/>
      <dgm:spPr/>
      <dgm:t>
        <a:bodyPr/>
        <a:lstStyle/>
        <a:p>
          <a:endParaRPr lang="en-IN"/>
        </a:p>
      </dgm:t>
    </dgm:pt>
    <dgm:pt modelId="{4D40FD23-7B34-448B-97DF-7A8C5E904C60}">
      <dgm:prSet phldrT="[Text]"/>
      <dgm:spPr/>
      <dgm:t>
        <a:bodyPr/>
        <a:lstStyle/>
        <a:p>
          <a:r>
            <a:rPr lang="en-US" dirty="0"/>
            <a:t>Low-, medium- and high-technology intensive</a:t>
          </a:r>
          <a:endParaRPr lang="en-IN" dirty="0"/>
        </a:p>
      </dgm:t>
    </dgm:pt>
    <dgm:pt modelId="{BB5FD756-F352-4C67-AB3C-E91B379BB532}" type="parTrans" cxnId="{5B424FD4-0DCC-4C36-B0BE-FABF2FA5FD1A}">
      <dgm:prSet/>
      <dgm:spPr/>
      <dgm:t>
        <a:bodyPr/>
        <a:lstStyle/>
        <a:p>
          <a:endParaRPr lang="en-IN"/>
        </a:p>
      </dgm:t>
    </dgm:pt>
    <dgm:pt modelId="{13AB2655-BE23-4EAB-A1AF-2650BB54D496}" type="sibTrans" cxnId="{5B424FD4-0DCC-4C36-B0BE-FABF2FA5FD1A}">
      <dgm:prSet/>
      <dgm:spPr/>
      <dgm:t>
        <a:bodyPr/>
        <a:lstStyle/>
        <a:p>
          <a:endParaRPr lang="en-IN"/>
        </a:p>
      </dgm:t>
    </dgm:pt>
    <dgm:pt modelId="{C4AE4E04-721B-4D6E-A38E-456B7A8B43AC}">
      <dgm:prSet phldrT="[Text]"/>
      <dgm:spPr/>
      <dgm:t>
        <a:bodyPr/>
        <a:lstStyle/>
        <a:p>
          <a:r>
            <a:rPr lang="en-US" dirty="0"/>
            <a:t>Difference of variables</a:t>
          </a:r>
          <a:endParaRPr lang="en-IN" dirty="0"/>
        </a:p>
      </dgm:t>
    </dgm:pt>
    <dgm:pt modelId="{FC2C144F-3D9E-468D-94D8-3DA9198F5FEA}" type="parTrans" cxnId="{6396561A-9DB1-4F76-B024-7F1691957A02}">
      <dgm:prSet/>
      <dgm:spPr/>
      <dgm:t>
        <a:bodyPr/>
        <a:lstStyle/>
        <a:p>
          <a:endParaRPr lang="en-IN"/>
        </a:p>
      </dgm:t>
    </dgm:pt>
    <dgm:pt modelId="{673218CC-62F4-4169-B3E7-B7C481B6D32F}" type="sibTrans" cxnId="{6396561A-9DB1-4F76-B024-7F1691957A02}">
      <dgm:prSet/>
      <dgm:spPr/>
      <dgm:t>
        <a:bodyPr/>
        <a:lstStyle/>
        <a:p>
          <a:endParaRPr lang="en-IN"/>
        </a:p>
      </dgm:t>
    </dgm:pt>
    <dgm:pt modelId="{0C8A44EA-C4CF-4C51-AA93-6DBD090D6DFA}">
      <dgm:prSet phldrT="[Text]"/>
      <dgm:spPr/>
      <dgm:t>
        <a:bodyPr/>
        <a:lstStyle/>
        <a:p>
          <a:r>
            <a:rPr lang="en-US" dirty="0"/>
            <a:t>System GMM</a:t>
          </a:r>
          <a:endParaRPr lang="en-IN" dirty="0"/>
        </a:p>
      </dgm:t>
    </dgm:pt>
    <dgm:pt modelId="{DE3045E4-6FD9-4098-BA89-E92C436A8BCD}" type="parTrans" cxnId="{AD98BEDC-D271-461F-AC5A-7289E48750F1}">
      <dgm:prSet/>
      <dgm:spPr/>
      <dgm:t>
        <a:bodyPr/>
        <a:lstStyle/>
        <a:p>
          <a:endParaRPr lang="en-IN"/>
        </a:p>
      </dgm:t>
    </dgm:pt>
    <dgm:pt modelId="{BA3CB125-02F1-485C-82FB-517BBB159DF9}" type="sibTrans" cxnId="{AD98BEDC-D271-461F-AC5A-7289E48750F1}">
      <dgm:prSet/>
      <dgm:spPr/>
      <dgm:t>
        <a:bodyPr/>
        <a:lstStyle/>
        <a:p>
          <a:endParaRPr lang="en-IN"/>
        </a:p>
      </dgm:t>
    </dgm:pt>
    <dgm:pt modelId="{2C1198D9-6707-4C2D-BD0C-B7A29C780DC6}">
      <dgm:prSet phldrT="[Text]"/>
      <dgm:spPr/>
      <dgm:t>
        <a:bodyPr/>
        <a:lstStyle/>
        <a:p>
          <a:r>
            <a:rPr lang="en-US" dirty="0"/>
            <a:t>Positive but not significant impact on private R&amp;D activity</a:t>
          </a:r>
          <a:endParaRPr lang="en-IN" dirty="0"/>
        </a:p>
      </dgm:t>
    </dgm:pt>
    <dgm:pt modelId="{7EAEB9FE-0689-4E43-8CF0-88342BA50A16}" type="parTrans" cxnId="{482AE40C-BE1B-46FD-967C-0BC2A6AFC821}">
      <dgm:prSet/>
      <dgm:spPr/>
      <dgm:t>
        <a:bodyPr/>
        <a:lstStyle/>
        <a:p>
          <a:endParaRPr lang="en-IN"/>
        </a:p>
      </dgm:t>
    </dgm:pt>
    <dgm:pt modelId="{001F44C7-39FE-416C-86BD-4B559C92891E}" type="sibTrans" cxnId="{482AE40C-BE1B-46FD-967C-0BC2A6AFC821}">
      <dgm:prSet/>
      <dgm:spPr/>
      <dgm:t>
        <a:bodyPr/>
        <a:lstStyle/>
        <a:p>
          <a:endParaRPr lang="en-IN"/>
        </a:p>
      </dgm:t>
    </dgm:pt>
    <dgm:pt modelId="{BB1AF7F4-C6B5-45F6-AC3D-57AE98024D83}">
      <dgm:prSet phldrT="[Text]"/>
      <dgm:spPr/>
      <dgm:t>
        <a:bodyPr/>
        <a:lstStyle/>
        <a:p>
          <a:r>
            <a:rPr lang="en-US" dirty="0"/>
            <a:t>NOT absence of firms modifying their characteristic and strategies</a:t>
          </a:r>
          <a:endParaRPr lang="en-IN" dirty="0"/>
        </a:p>
      </dgm:t>
    </dgm:pt>
    <dgm:pt modelId="{20C4A825-A3C9-457F-99A6-4061E7A54366}" type="parTrans" cxnId="{2636F515-C4ED-4645-B0C1-8BA8FB019162}">
      <dgm:prSet/>
      <dgm:spPr/>
      <dgm:t>
        <a:bodyPr/>
        <a:lstStyle/>
        <a:p>
          <a:endParaRPr lang="en-IN"/>
        </a:p>
      </dgm:t>
    </dgm:pt>
    <dgm:pt modelId="{B26422E2-84E9-4C3C-ABE3-E51BA6E299A5}" type="sibTrans" cxnId="{2636F515-C4ED-4645-B0C1-8BA8FB019162}">
      <dgm:prSet/>
      <dgm:spPr/>
      <dgm:t>
        <a:bodyPr/>
        <a:lstStyle/>
        <a:p>
          <a:endParaRPr lang="en-IN"/>
        </a:p>
      </dgm:t>
    </dgm:pt>
    <dgm:pt modelId="{BA97594C-B21D-4DE0-93D2-F3DEE2931451}">
      <dgm:prSet phldrT="[Text]"/>
      <dgm:spPr/>
      <dgm:t>
        <a:bodyPr/>
        <a:lstStyle/>
        <a:p>
          <a:r>
            <a:rPr lang="en-US" dirty="0"/>
            <a:t>Costs of integration and reorganization, restrictions and motivations</a:t>
          </a:r>
          <a:endParaRPr lang="en-IN" dirty="0"/>
        </a:p>
      </dgm:t>
    </dgm:pt>
    <dgm:pt modelId="{73D19C24-64FD-4790-86D0-0AAFD67B0481}" type="parTrans" cxnId="{55018FD3-26DD-4C16-ACD2-9917326374B9}">
      <dgm:prSet/>
      <dgm:spPr/>
      <dgm:t>
        <a:bodyPr/>
        <a:lstStyle/>
        <a:p>
          <a:endParaRPr lang="en-IN"/>
        </a:p>
      </dgm:t>
    </dgm:pt>
    <dgm:pt modelId="{12939C6F-52EB-4F1A-A7E6-BFAC8CC68F2C}" type="sibTrans" cxnId="{55018FD3-26DD-4C16-ACD2-9917326374B9}">
      <dgm:prSet/>
      <dgm:spPr/>
      <dgm:t>
        <a:bodyPr/>
        <a:lstStyle/>
        <a:p>
          <a:endParaRPr lang="en-IN"/>
        </a:p>
      </dgm:t>
    </dgm:pt>
    <dgm:pt modelId="{4AE6B57D-78F6-4895-80D4-BEDBBF861E70}">
      <dgm:prSet phldrT="[Text]"/>
      <dgm:spPr/>
      <dgm:t>
        <a:bodyPr/>
        <a:lstStyle/>
        <a:p>
          <a:r>
            <a:rPr lang="en-US" dirty="0"/>
            <a:t>M&amp;A increase R&amp;D in low tech</a:t>
          </a:r>
          <a:endParaRPr lang="en-IN" dirty="0"/>
        </a:p>
      </dgm:t>
    </dgm:pt>
    <dgm:pt modelId="{2B1AC208-9504-42EF-8D05-AD840BEC0552}" type="parTrans" cxnId="{AAE90697-63B4-4183-BD5E-F74B4BBD214A}">
      <dgm:prSet/>
      <dgm:spPr/>
      <dgm:t>
        <a:bodyPr/>
        <a:lstStyle/>
        <a:p>
          <a:endParaRPr lang="en-IN"/>
        </a:p>
      </dgm:t>
    </dgm:pt>
    <dgm:pt modelId="{A3E64A63-0DA8-4E71-BDF9-137B1C8447B9}" type="sibTrans" cxnId="{AAE90697-63B4-4183-BD5E-F74B4BBD214A}">
      <dgm:prSet/>
      <dgm:spPr/>
      <dgm:t>
        <a:bodyPr/>
        <a:lstStyle/>
        <a:p>
          <a:endParaRPr lang="en-IN"/>
        </a:p>
      </dgm:t>
    </dgm:pt>
    <dgm:pt modelId="{57B58567-6DBE-4931-B3F2-35CBC24630BE}">
      <dgm:prSet phldrT="[Text]"/>
      <dgm:spPr/>
      <dgm:t>
        <a:bodyPr/>
        <a:lstStyle/>
        <a:p>
          <a:r>
            <a:rPr lang="en-US" dirty="0"/>
            <a:t>Domestic increase in R&amp;D spending in low-tech</a:t>
          </a:r>
          <a:endParaRPr lang="en-IN" dirty="0"/>
        </a:p>
      </dgm:t>
    </dgm:pt>
    <dgm:pt modelId="{4475F2B8-CFE2-4B0F-B165-4A6B29DEB269}" type="parTrans" cxnId="{4F396B1E-9710-4F34-BB4B-CC7D66C05C66}">
      <dgm:prSet/>
      <dgm:spPr/>
      <dgm:t>
        <a:bodyPr/>
        <a:lstStyle/>
        <a:p>
          <a:endParaRPr lang="en-IN"/>
        </a:p>
      </dgm:t>
    </dgm:pt>
    <dgm:pt modelId="{F5AC484A-BFC5-4D72-B8BC-DB252B52E453}" type="sibTrans" cxnId="{4F396B1E-9710-4F34-BB4B-CC7D66C05C66}">
      <dgm:prSet/>
      <dgm:spPr/>
      <dgm:t>
        <a:bodyPr/>
        <a:lstStyle/>
        <a:p>
          <a:endParaRPr lang="en-IN"/>
        </a:p>
      </dgm:t>
    </dgm:pt>
    <dgm:pt modelId="{E9DD3513-12D6-4884-9108-3BAF1182D70A}">
      <dgm:prSet phldrT="[Text]"/>
      <dgm:spPr/>
      <dgm:t>
        <a:bodyPr/>
        <a:lstStyle/>
        <a:p>
          <a:r>
            <a:rPr lang="en-US" dirty="0"/>
            <a:t>Inward R&amp;D increased in medium-tech</a:t>
          </a:r>
          <a:endParaRPr lang="en-IN" dirty="0"/>
        </a:p>
      </dgm:t>
    </dgm:pt>
    <dgm:pt modelId="{E7A498F0-5711-449D-A946-FC19132AB212}" type="parTrans" cxnId="{7DC1CEA6-8C07-44F7-B880-9987A5AB0BE2}">
      <dgm:prSet/>
      <dgm:spPr/>
      <dgm:t>
        <a:bodyPr/>
        <a:lstStyle/>
        <a:p>
          <a:endParaRPr lang="en-IN"/>
        </a:p>
      </dgm:t>
    </dgm:pt>
    <dgm:pt modelId="{02E5903B-3386-47A1-B082-FC6D56476B8F}" type="sibTrans" cxnId="{7DC1CEA6-8C07-44F7-B880-9987A5AB0BE2}">
      <dgm:prSet/>
      <dgm:spPr/>
      <dgm:t>
        <a:bodyPr/>
        <a:lstStyle/>
        <a:p>
          <a:endParaRPr lang="en-IN"/>
        </a:p>
      </dgm:t>
    </dgm:pt>
    <dgm:pt modelId="{F9D86290-BEC9-4D43-9391-20667C17C8CC}">
      <dgm:prSet phldrT="[Text]"/>
      <dgm:spPr/>
      <dgm:t>
        <a:bodyPr/>
        <a:lstStyle/>
        <a:p>
          <a:r>
            <a:rPr lang="en-US" dirty="0"/>
            <a:t>Decreased in domestic medium-tech </a:t>
          </a:r>
          <a:endParaRPr lang="en-IN" dirty="0"/>
        </a:p>
      </dgm:t>
    </dgm:pt>
    <dgm:pt modelId="{70978DD6-8B2E-4363-AEB1-C937BFA8275F}" type="parTrans" cxnId="{A00C7794-CF66-4F75-BF5A-AF70FB0586EC}">
      <dgm:prSet/>
      <dgm:spPr/>
      <dgm:t>
        <a:bodyPr/>
        <a:lstStyle/>
        <a:p>
          <a:endParaRPr lang="en-IN"/>
        </a:p>
      </dgm:t>
    </dgm:pt>
    <dgm:pt modelId="{60F994E8-6138-4114-AC47-227E5F0A513D}" type="sibTrans" cxnId="{A00C7794-CF66-4F75-BF5A-AF70FB0586EC}">
      <dgm:prSet/>
      <dgm:spPr/>
      <dgm:t>
        <a:bodyPr/>
        <a:lstStyle/>
        <a:p>
          <a:endParaRPr lang="en-IN"/>
        </a:p>
      </dgm:t>
    </dgm:pt>
    <dgm:pt modelId="{AA85307D-746A-4B62-A3FD-EB0BA1ADD74F}" type="pres">
      <dgm:prSet presAssocID="{8793E747-B352-4DBD-B950-49E8010BB7CE}" presName="diagram" presStyleCnt="0">
        <dgm:presLayoutVars>
          <dgm:dir/>
          <dgm:resizeHandles val="exact"/>
        </dgm:presLayoutVars>
      </dgm:prSet>
      <dgm:spPr/>
    </dgm:pt>
    <dgm:pt modelId="{8617C0A0-7E2D-4C77-ACC5-05BD7F803132}" type="pres">
      <dgm:prSet presAssocID="{A3CB0E9A-4DEF-4000-9E9A-137121B18B3A}" presName="node" presStyleLbl="node1" presStyleIdx="0" presStyleCnt="12">
        <dgm:presLayoutVars>
          <dgm:bulletEnabled val="1"/>
        </dgm:presLayoutVars>
      </dgm:prSet>
      <dgm:spPr/>
    </dgm:pt>
    <dgm:pt modelId="{BDC7C060-8395-496C-B8A2-8EE242964692}" type="pres">
      <dgm:prSet presAssocID="{20970724-4BE3-40CA-983E-01BD8952B3BB}" presName="sibTrans" presStyleLbl="sibTrans2D1" presStyleIdx="0" presStyleCnt="11"/>
      <dgm:spPr/>
    </dgm:pt>
    <dgm:pt modelId="{E90C111B-89D6-4C31-B897-780D2AD1B1C1}" type="pres">
      <dgm:prSet presAssocID="{20970724-4BE3-40CA-983E-01BD8952B3BB}" presName="connectorText" presStyleLbl="sibTrans2D1" presStyleIdx="0" presStyleCnt="11"/>
      <dgm:spPr/>
    </dgm:pt>
    <dgm:pt modelId="{CF12D4DB-AC6E-4357-9E02-3303ECFA6980}" type="pres">
      <dgm:prSet presAssocID="{11B76D77-A78F-4A23-B3DA-EDD3A5A9D8BC}" presName="node" presStyleLbl="node1" presStyleIdx="1" presStyleCnt="12">
        <dgm:presLayoutVars>
          <dgm:bulletEnabled val="1"/>
        </dgm:presLayoutVars>
      </dgm:prSet>
      <dgm:spPr/>
    </dgm:pt>
    <dgm:pt modelId="{BCB548F7-61A0-4BAC-9591-4479E0D98047}" type="pres">
      <dgm:prSet presAssocID="{3963A51E-B52D-421A-9162-A364E9552265}" presName="sibTrans" presStyleLbl="sibTrans2D1" presStyleIdx="1" presStyleCnt="11"/>
      <dgm:spPr/>
    </dgm:pt>
    <dgm:pt modelId="{6276F448-252C-46ED-8608-CF09D3B18646}" type="pres">
      <dgm:prSet presAssocID="{3963A51E-B52D-421A-9162-A364E9552265}" presName="connectorText" presStyleLbl="sibTrans2D1" presStyleIdx="1" presStyleCnt="11"/>
      <dgm:spPr/>
    </dgm:pt>
    <dgm:pt modelId="{C4E9AB59-7E3F-4275-BA55-850C961F51C4}" type="pres">
      <dgm:prSet presAssocID="{4D40FD23-7B34-448B-97DF-7A8C5E904C60}" presName="node" presStyleLbl="node1" presStyleIdx="2" presStyleCnt="12">
        <dgm:presLayoutVars>
          <dgm:bulletEnabled val="1"/>
        </dgm:presLayoutVars>
      </dgm:prSet>
      <dgm:spPr/>
    </dgm:pt>
    <dgm:pt modelId="{D13D5D1A-978F-422E-9D07-2C303C00AC20}" type="pres">
      <dgm:prSet presAssocID="{13AB2655-BE23-4EAB-A1AF-2650BB54D496}" presName="sibTrans" presStyleLbl="sibTrans2D1" presStyleIdx="2" presStyleCnt="11"/>
      <dgm:spPr/>
    </dgm:pt>
    <dgm:pt modelId="{3B6E1014-C66D-43D8-ACEF-F1C420856F3B}" type="pres">
      <dgm:prSet presAssocID="{13AB2655-BE23-4EAB-A1AF-2650BB54D496}" presName="connectorText" presStyleLbl="sibTrans2D1" presStyleIdx="2" presStyleCnt="11"/>
      <dgm:spPr/>
    </dgm:pt>
    <dgm:pt modelId="{493E89A3-70A2-42D1-B5A8-A4BCDDF29D7C}" type="pres">
      <dgm:prSet presAssocID="{C4AE4E04-721B-4D6E-A38E-456B7A8B43AC}" presName="node" presStyleLbl="node1" presStyleIdx="3" presStyleCnt="12">
        <dgm:presLayoutVars>
          <dgm:bulletEnabled val="1"/>
        </dgm:presLayoutVars>
      </dgm:prSet>
      <dgm:spPr/>
    </dgm:pt>
    <dgm:pt modelId="{8D55B368-036E-43EA-A4A3-9E024E00DE3C}" type="pres">
      <dgm:prSet presAssocID="{673218CC-62F4-4169-B3E7-B7C481B6D32F}" presName="sibTrans" presStyleLbl="sibTrans2D1" presStyleIdx="3" presStyleCnt="11"/>
      <dgm:spPr/>
    </dgm:pt>
    <dgm:pt modelId="{4426C286-48BC-45AB-A2F7-C0CAFE766A72}" type="pres">
      <dgm:prSet presAssocID="{673218CC-62F4-4169-B3E7-B7C481B6D32F}" presName="connectorText" presStyleLbl="sibTrans2D1" presStyleIdx="3" presStyleCnt="11"/>
      <dgm:spPr/>
    </dgm:pt>
    <dgm:pt modelId="{1D0D77DE-4BE2-469B-AB80-8817E9B8C121}" type="pres">
      <dgm:prSet presAssocID="{0C8A44EA-C4CF-4C51-AA93-6DBD090D6DFA}" presName="node" presStyleLbl="node1" presStyleIdx="4" presStyleCnt="12">
        <dgm:presLayoutVars>
          <dgm:bulletEnabled val="1"/>
        </dgm:presLayoutVars>
      </dgm:prSet>
      <dgm:spPr/>
    </dgm:pt>
    <dgm:pt modelId="{FAB7EA71-6928-4838-8057-F8FD2CFD24AE}" type="pres">
      <dgm:prSet presAssocID="{BA3CB125-02F1-485C-82FB-517BBB159DF9}" presName="sibTrans" presStyleLbl="sibTrans2D1" presStyleIdx="4" presStyleCnt="11"/>
      <dgm:spPr/>
    </dgm:pt>
    <dgm:pt modelId="{EACD9050-D693-478D-9F5A-075DD2F78191}" type="pres">
      <dgm:prSet presAssocID="{BA3CB125-02F1-485C-82FB-517BBB159DF9}" presName="connectorText" presStyleLbl="sibTrans2D1" presStyleIdx="4" presStyleCnt="11"/>
      <dgm:spPr/>
    </dgm:pt>
    <dgm:pt modelId="{8A567320-54BE-477C-8AEA-9CFD411B7B8A}" type="pres">
      <dgm:prSet presAssocID="{2C1198D9-6707-4C2D-BD0C-B7A29C780DC6}" presName="node" presStyleLbl="node1" presStyleIdx="5" presStyleCnt="12">
        <dgm:presLayoutVars>
          <dgm:bulletEnabled val="1"/>
        </dgm:presLayoutVars>
      </dgm:prSet>
      <dgm:spPr/>
    </dgm:pt>
    <dgm:pt modelId="{1C7C6538-8036-4835-83F4-DFC4E9DA012D}" type="pres">
      <dgm:prSet presAssocID="{001F44C7-39FE-416C-86BD-4B559C92891E}" presName="sibTrans" presStyleLbl="sibTrans2D1" presStyleIdx="5" presStyleCnt="11"/>
      <dgm:spPr/>
    </dgm:pt>
    <dgm:pt modelId="{4C822932-32EA-4DC4-AF3D-907C80ABFA81}" type="pres">
      <dgm:prSet presAssocID="{001F44C7-39FE-416C-86BD-4B559C92891E}" presName="connectorText" presStyleLbl="sibTrans2D1" presStyleIdx="5" presStyleCnt="11"/>
      <dgm:spPr/>
    </dgm:pt>
    <dgm:pt modelId="{E15C4A26-A340-413C-9036-97612C2AB7B5}" type="pres">
      <dgm:prSet presAssocID="{BB1AF7F4-C6B5-45F6-AC3D-57AE98024D83}" presName="node" presStyleLbl="node1" presStyleIdx="6" presStyleCnt="12">
        <dgm:presLayoutVars>
          <dgm:bulletEnabled val="1"/>
        </dgm:presLayoutVars>
      </dgm:prSet>
      <dgm:spPr/>
    </dgm:pt>
    <dgm:pt modelId="{BACF4950-6FCD-4E41-9353-0D5E3C347160}" type="pres">
      <dgm:prSet presAssocID="{B26422E2-84E9-4C3C-ABE3-E51BA6E299A5}" presName="sibTrans" presStyleLbl="sibTrans2D1" presStyleIdx="6" presStyleCnt="11"/>
      <dgm:spPr/>
    </dgm:pt>
    <dgm:pt modelId="{517066A4-A692-491C-AC36-574467F6204E}" type="pres">
      <dgm:prSet presAssocID="{B26422E2-84E9-4C3C-ABE3-E51BA6E299A5}" presName="connectorText" presStyleLbl="sibTrans2D1" presStyleIdx="6" presStyleCnt="11"/>
      <dgm:spPr/>
    </dgm:pt>
    <dgm:pt modelId="{B64731D3-801B-435A-BA9B-6A4252070922}" type="pres">
      <dgm:prSet presAssocID="{BA97594C-B21D-4DE0-93D2-F3DEE2931451}" presName="node" presStyleLbl="node1" presStyleIdx="7" presStyleCnt="12">
        <dgm:presLayoutVars>
          <dgm:bulletEnabled val="1"/>
        </dgm:presLayoutVars>
      </dgm:prSet>
      <dgm:spPr/>
    </dgm:pt>
    <dgm:pt modelId="{6C726BD1-8FE5-4231-8E79-3EBCE8786C4B}" type="pres">
      <dgm:prSet presAssocID="{12939C6F-52EB-4F1A-A7E6-BFAC8CC68F2C}" presName="sibTrans" presStyleLbl="sibTrans2D1" presStyleIdx="7" presStyleCnt="11"/>
      <dgm:spPr/>
    </dgm:pt>
    <dgm:pt modelId="{64C4E47C-EDAC-4BB6-954B-D3D658F245BC}" type="pres">
      <dgm:prSet presAssocID="{12939C6F-52EB-4F1A-A7E6-BFAC8CC68F2C}" presName="connectorText" presStyleLbl="sibTrans2D1" presStyleIdx="7" presStyleCnt="11"/>
      <dgm:spPr/>
    </dgm:pt>
    <dgm:pt modelId="{595EF468-6CA7-4061-B83D-19D5A69C5B11}" type="pres">
      <dgm:prSet presAssocID="{4AE6B57D-78F6-4895-80D4-BEDBBF861E70}" presName="node" presStyleLbl="node1" presStyleIdx="8" presStyleCnt="12">
        <dgm:presLayoutVars>
          <dgm:bulletEnabled val="1"/>
        </dgm:presLayoutVars>
      </dgm:prSet>
      <dgm:spPr/>
    </dgm:pt>
    <dgm:pt modelId="{287D250E-6FE5-4F18-B4D3-E53ACC3887F2}" type="pres">
      <dgm:prSet presAssocID="{A3E64A63-0DA8-4E71-BDF9-137B1C8447B9}" presName="sibTrans" presStyleLbl="sibTrans2D1" presStyleIdx="8" presStyleCnt="11"/>
      <dgm:spPr/>
    </dgm:pt>
    <dgm:pt modelId="{E1B20E84-3A5A-4221-A622-B3F160EFAB79}" type="pres">
      <dgm:prSet presAssocID="{A3E64A63-0DA8-4E71-BDF9-137B1C8447B9}" presName="connectorText" presStyleLbl="sibTrans2D1" presStyleIdx="8" presStyleCnt="11"/>
      <dgm:spPr/>
    </dgm:pt>
    <dgm:pt modelId="{1071A42B-CC64-4BD3-B697-2CAD4EE44B6B}" type="pres">
      <dgm:prSet presAssocID="{57B58567-6DBE-4931-B3F2-35CBC24630BE}" presName="node" presStyleLbl="node1" presStyleIdx="9" presStyleCnt="12">
        <dgm:presLayoutVars>
          <dgm:bulletEnabled val="1"/>
        </dgm:presLayoutVars>
      </dgm:prSet>
      <dgm:spPr/>
    </dgm:pt>
    <dgm:pt modelId="{78BFB1B3-BAF5-4C67-A2B4-A624F2A1D343}" type="pres">
      <dgm:prSet presAssocID="{F5AC484A-BFC5-4D72-B8BC-DB252B52E453}" presName="sibTrans" presStyleLbl="sibTrans2D1" presStyleIdx="9" presStyleCnt="11"/>
      <dgm:spPr/>
    </dgm:pt>
    <dgm:pt modelId="{0988A00B-E41B-4FE8-9A86-5AAE6B621134}" type="pres">
      <dgm:prSet presAssocID="{F5AC484A-BFC5-4D72-B8BC-DB252B52E453}" presName="connectorText" presStyleLbl="sibTrans2D1" presStyleIdx="9" presStyleCnt="11"/>
      <dgm:spPr/>
    </dgm:pt>
    <dgm:pt modelId="{EF56A968-9F23-4825-946E-7321EB4DB3A0}" type="pres">
      <dgm:prSet presAssocID="{E9DD3513-12D6-4884-9108-3BAF1182D70A}" presName="node" presStyleLbl="node1" presStyleIdx="10" presStyleCnt="12">
        <dgm:presLayoutVars>
          <dgm:bulletEnabled val="1"/>
        </dgm:presLayoutVars>
      </dgm:prSet>
      <dgm:spPr/>
    </dgm:pt>
    <dgm:pt modelId="{3CB056D0-7EE5-4449-A4BE-FE7A099A74F1}" type="pres">
      <dgm:prSet presAssocID="{02E5903B-3386-47A1-B082-FC6D56476B8F}" presName="sibTrans" presStyleLbl="sibTrans2D1" presStyleIdx="10" presStyleCnt="11"/>
      <dgm:spPr/>
    </dgm:pt>
    <dgm:pt modelId="{68946F08-61CB-448F-B521-AD31A8F0A895}" type="pres">
      <dgm:prSet presAssocID="{02E5903B-3386-47A1-B082-FC6D56476B8F}" presName="connectorText" presStyleLbl="sibTrans2D1" presStyleIdx="10" presStyleCnt="11"/>
      <dgm:spPr/>
    </dgm:pt>
    <dgm:pt modelId="{791F8F4A-FF22-44E4-9784-0A90196FED77}" type="pres">
      <dgm:prSet presAssocID="{F9D86290-BEC9-4D43-9391-20667C17C8CC}" presName="node" presStyleLbl="node1" presStyleIdx="11" presStyleCnt="12">
        <dgm:presLayoutVars>
          <dgm:bulletEnabled val="1"/>
        </dgm:presLayoutVars>
      </dgm:prSet>
      <dgm:spPr/>
    </dgm:pt>
  </dgm:ptLst>
  <dgm:cxnLst>
    <dgm:cxn modelId="{FBF62503-1970-4C96-965D-48E693A61D78}" type="presOf" srcId="{C4AE4E04-721B-4D6E-A38E-456B7A8B43AC}" destId="{493E89A3-70A2-42D1-B5A8-A4BCDDF29D7C}" srcOrd="0" destOrd="0" presId="urn:microsoft.com/office/officeart/2005/8/layout/process5"/>
    <dgm:cxn modelId="{1A814B03-93F5-4259-AA3D-AD96B4C01B08}" type="presOf" srcId="{11B76D77-A78F-4A23-B3DA-EDD3A5A9D8BC}" destId="{CF12D4DB-AC6E-4357-9E02-3303ECFA6980}" srcOrd="0" destOrd="0" presId="urn:microsoft.com/office/officeart/2005/8/layout/process5"/>
    <dgm:cxn modelId="{324FAC06-AB12-4F72-B86B-BA4B6B3FE5E0}" type="presOf" srcId="{BA97594C-B21D-4DE0-93D2-F3DEE2931451}" destId="{B64731D3-801B-435A-BA9B-6A4252070922}" srcOrd="0" destOrd="0" presId="urn:microsoft.com/office/officeart/2005/8/layout/process5"/>
    <dgm:cxn modelId="{46989E07-CA7C-4922-9148-748287D13A68}" type="presOf" srcId="{20970724-4BE3-40CA-983E-01BD8952B3BB}" destId="{BDC7C060-8395-496C-B8A2-8EE242964692}" srcOrd="0" destOrd="0" presId="urn:microsoft.com/office/officeart/2005/8/layout/process5"/>
    <dgm:cxn modelId="{482AE40C-BE1B-46FD-967C-0BC2A6AFC821}" srcId="{8793E747-B352-4DBD-B950-49E8010BB7CE}" destId="{2C1198D9-6707-4C2D-BD0C-B7A29C780DC6}" srcOrd="5" destOrd="0" parTransId="{7EAEB9FE-0689-4E43-8CF0-88342BA50A16}" sibTransId="{001F44C7-39FE-416C-86BD-4B559C92891E}"/>
    <dgm:cxn modelId="{2636F515-C4ED-4645-B0C1-8BA8FB019162}" srcId="{8793E747-B352-4DBD-B950-49E8010BB7CE}" destId="{BB1AF7F4-C6B5-45F6-AC3D-57AE98024D83}" srcOrd="6" destOrd="0" parTransId="{20C4A825-A3C9-457F-99A6-4061E7A54366}" sibTransId="{B26422E2-84E9-4C3C-ABE3-E51BA6E299A5}"/>
    <dgm:cxn modelId="{6396561A-9DB1-4F76-B024-7F1691957A02}" srcId="{8793E747-B352-4DBD-B950-49E8010BB7CE}" destId="{C4AE4E04-721B-4D6E-A38E-456B7A8B43AC}" srcOrd="3" destOrd="0" parTransId="{FC2C144F-3D9E-468D-94D8-3DA9198F5FEA}" sibTransId="{673218CC-62F4-4169-B3E7-B7C481B6D32F}"/>
    <dgm:cxn modelId="{4F396B1E-9710-4F34-BB4B-CC7D66C05C66}" srcId="{8793E747-B352-4DBD-B950-49E8010BB7CE}" destId="{57B58567-6DBE-4931-B3F2-35CBC24630BE}" srcOrd="9" destOrd="0" parTransId="{4475F2B8-CFE2-4B0F-B165-4A6B29DEB269}" sibTransId="{F5AC484A-BFC5-4D72-B8BC-DB252B52E453}"/>
    <dgm:cxn modelId="{3D93DD32-A2F2-4C1F-B012-81F11ADDAAC0}" type="presOf" srcId="{12939C6F-52EB-4F1A-A7E6-BFAC8CC68F2C}" destId="{6C726BD1-8FE5-4231-8E79-3EBCE8786C4B}" srcOrd="0" destOrd="0" presId="urn:microsoft.com/office/officeart/2005/8/layout/process5"/>
    <dgm:cxn modelId="{2E6C5C36-105D-4570-8A55-8BC9AA3D9D89}" type="presOf" srcId="{02E5903B-3386-47A1-B082-FC6D56476B8F}" destId="{68946F08-61CB-448F-B521-AD31A8F0A895}" srcOrd="1" destOrd="0" presId="urn:microsoft.com/office/officeart/2005/8/layout/process5"/>
    <dgm:cxn modelId="{1291AD3A-2DAD-451E-B9DB-AEB5D9E02F11}" type="presOf" srcId="{BA3CB125-02F1-485C-82FB-517BBB159DF9}" destId="{EACD9050-D693-478D-9F5A-075DD2F78191}" srcOrd="1" destOrd="0" presId="urn:microsoft.com/office/officeart/2005/8/layout/process5"/>
    <dgm:cxn modelId="{CEDFC13C-6D08-4A4D-94A6-B7EC67C5A281}" type="presOf" srcId="{F5AC484A-BFC5-4D72-B8BC-DB252B52E453}" destId="{0988A00B-E41B-4FE8-9A86-5AAE6B621134}" srcOrd="1" destOrd="0" presId="urn:microsoft.com/office/officeart/2005/8/layout/process5"/>
    <dgm:cxn modelId="{8749EA42-8A0C-4223-9B94-C471A50C389C}" type="presOf" srcId="{13AB2655-BE23-4EAB-A1AF-2650BB54D496}" destId="{D13D5D1A-978F-422E-9D07-2C303C00AC20}" srcOrd="0" destOrd="0" presId="urn:microsoft.com/office/officeart/2005/8/layout/process5"/>
    <dgm:cxn modelId="{03542F63-12D4-421E-BF69-452D30E7367E}" type="presOf" srcId="{B26422E2-84E9-4C3C-ABE3-E51BA6E299A5}" destId="{BACF4950-6FCD-4E41-9353-0D5E3C347160}" srcOrd="0" destOrd="0" presId="urn:microsoft.com/office/officeart/2005/8/layout/process5"/>
    <dgm:cxn modelId="{08E6EE64-E6A3-4D1F-9AB6-CF47403D48D1}" type="presOf" srcId="{12939C6F-52EB-4F1A-A7E6-BFAC8CC68F2C}" destId="{64C4E47C-EDAC-4BB6-954B-D3D658F245BC}" srcOrd="1" destOrd="0" presId="urn:microsoft.com/office/officeart/2005/8/layout/process5"/>
    <dgm:cxn modelId="{4FC11768-1ECE-411E-A235-D2C773A10EAB}" type="presOf" srcId="{F9D86290-BEC9-4D43-9391-20667C17C8CC}" destId="{791F8F4A-FF22-44E4-9784-0A90196FED77}" srcOrd="0" destOrd="0" presId="urn:microsoft.com/office/officeart/2005/8/layout/process5"/>
    <dgm:cxn modelId="{06342D6A-21FE-4B0E-83ED-8ED06531541D}" type="presOf" srcId="{673218CC-62F4-4169-B3E7-B7C481B6D32F}" destId="{4426C286-48BC-45AB-A2F7-C0CAFE766A72}" srcOrd="1" destOrd="0" presId="urn:microsoft.com/office/officeart/2005/8/layout/process5"/>
    <dgm:cxn modelId="{03FF0D6B-6349-44AC-BD69-85FDB3CDBEBA}" srcId="{8793E747-B352-4DBD-B950-49E8010BB7CE}" destId="{11B76D77-A78F-4A23-B3DA-EDD3A5A9D8BC}" srcOrd="1" destOrd="0" parTransId="{6B395E3C-8CE1-4EE6-A752-787B1FD505B8}" sibTransId="{3963A51E-B52D-421A-9162-A364E9552265}"/>
    <dgm:cxn modelId="{EEF6794C-3FD2-4063-AD34-FA4E73ED9F37}" type="presOf" srcId="{02E5903B-3386-47A1-B082-FC6D56476B8F}" destId="{3CB056D0-7EE5-4449-A4BE-FE7A099A74F1}" srcOrd="0" destOrd="0" presId="urn:microsoft.com/office/officeart/2005/8/layout/process5"/>
    <dgm:cxn modelId="{E2577B6F-A2B8-4A9B-A594-8C15E3AE8662}" type="presOf" srcId="{2C1198D9-6707-4C2D-BD0C-B7A29C780DC6}" destId="{8A567320-54BE-477C-8AEA-9CFD411B7B8A}" srcOrd="0" destOrd="0" presId="urn:microsoft.com/office/officeart/2005/8/layout/process5"/>
    <dgm:cxn modelId="{B78B6955-C2BF-4BFC-B549-6EE3567FFB3E}" type="presOf" srcId="{BA3CB125-02F1-485C-82FB-517BBB159DF9}" destId="{FAB7EA71-6928-4838-8057-F8FD2CFD24AE}" srcOrd="0" destOrd="0" presId="urn:microsoft.com/office/officeart/2005/8/layout/process5"/>
    <dgm:cxn modelId="{160D2557-CA32-42DD-AC51-0F811874F97B}" type="presOf" srcId="{4D40FD23-7B34-448B-97DF-7A8C5E904C60}" destId="{C4E9AB59-7E3F-4275-BA55-850C961F51C4}" srcOrd="0" destOrd="0" presId="urn:microsoft.com/office/officeart/2005/8/layout/process5"/>
    <dgm:cxn modelId="{84781F7F-DF97-4C15-9C15-EAE0C0E954EE}" type="presOf" srcId="{A3E64A63-0DA8-4E71-BDF9-137B1C8447B9}" destId="{287D250E-6FE5-4F18-B4D3-E53ACC3887F2}" srcOrd="0" destOrd="0" presId="urn:microsoft.com/office/officeart/2005/8/layout/process5"/>
    <dgm:cxn modelId="{70C45984-5D9E-430B-8F49-8CFE2C05FFBD}" srcId="{8793E747-B352-4DBD-B950-49E8010BB7CE}" destId="{A3CB0E9A-4DEF-4000-9E9A-137121B18B3A}" srcOrd="0" destOrd="0" parTransId="{C68EE309-7883-4A2C-B891-FAC0F7D2FE4B}" sibTransId="{20970724-4BE3-40CA-983E-01BD8952B3BB}"/>
    <dgm:cxn modelId="{C0230887-4DFB-4F87-ADE6-796E0E5BC66E}" type="presOf" srcId="{A3E64A63-0DA8-4E71-BDF9-137B1C8447B9}" destId="{E1B20E84-3A5A-4221-A622-B3F160EFAB79}" srcOrd="1" destOrd="0" presId="urn:microsoft.com/office/officeart/2005/8/layout/process5"/>
    <dgm:cxn modelId="{E41CE487-7719-41E2-BBB5-1B7BF15DCB3B}" type="presOf" srcId="{3963A51E-B52D-421A-9162-A364E9552265}" destId="{BCB548F7-61A0-4BAC-9591-4479E0D98047}" srcOrd="0" destOrd="0" presId="urn:microsoft.com/office/officeart/2005/8/layout/process5"/>
    <dgm:cxn modelId="{598C698F-FA13-464F-8574-18B8F66B0461}" type="presOf" srcId="{BB1AF7F4-C6B5-45F6-AC3D-57AE98024D83}" destId="{E15C4A26-A340-413C-9036-97612C2AB7B5}" srcOrd="0" destOrd="0" presId="urn:microsoft.com/office/officeart/2005/8/layout/process5"/>
    <dgm:cxn modelId="{4247F991-82A8-46A4-BDC9-E4B33D126A30}" type="presOf" srcId="{673218CC-62F4-4169-B3E7-B7C481B6D32F}" destId="{8D55B368-036E-43EA-A4A3-9E024E00DE3C}" srcOrd="0" destOrd="0" presId="urn:microsoft.com/office/officeart/2005/8/layout/process5"/>
    <dgm:cxn modelId="{1B578D92-1282-480C-A8B9-65FA17902959}" type="presOf" srcId="{001F44C7-39FE-416C-86BD-4B559C92891E}" destId="{4C822932-32EA-4DC4-AF3D-907C80ABFA81}" srcOrd="1" destOrd="0" presId="urn:microsoft.com/office/officeart/2005/8/layout/process5"/>
    <dgm:cxn modelId="{A00C7794-CF66-4F75-BF5A-AF70FB0586EC}" srcId="{8793E747-B352-4DBD-B950-49E8010BB7CE}" destId="{F9D86290-BEC9-4D43-9391-20667C17C8CC}" srcOrd="11" destOrd="0" parTransId="{70978DD6-8B2E-4363-AEB1-C937BFA8275F}" sibTransId="{60F994E8-6138-4114-AC47-227E5F0A513D}"/>
    <dgm:cxn modelId="{BC25C496-923F-408D-83F5-95AD14AE48B5}" type="presOf" srcId="{13AB2655-BE23-4EAB-A1AF-2650BB54D496}" destId="{3B6E1014-C66D-43D8-ACEF-F1C420856F3B}" srcOrd="1" destOrd="0" presId="urn:microsoft.com/office/officeart/2005/8/layout/process5"/>
    <dgm:cxn modelId="{AAE90697-63B4-4183-BD5E-F74B4BBD214A}" srcId="{8793E747-B352-4DBD-B950-49E8010BB7CE}" destId="{4AE6B57D-78F6-4895-80D4-BEDBBF861E70}" srcOrd="8" destOrd="0" parTransId="{2B1AC208-9504-42EF-8D05-AD840BEC0552}" sibTransId="{A3E64A63-0DA8-4E71-BDF9-137B1C8447B9}"/>
    <dgm:cxn modelId="{7A188799-6150-403E-8F90-32DF2EC8686E}" type="presOf" srcId="{4AE6B57D-78F6-4895-80D4-BEDBBF861E70}" destId="{595EF468-6CA7-4061-B83D-19D5A69C5B11}" srcOrd="0" destOrd="0" presId="urn:microsoft.com/office/officeart/2005/8/layout/process5"/>
    <dgm:cxn modelId="{C9E1A19E-FC98-4C55-B028-FC947F145CB0}" type="presOf" srcId="{F5AC484A-BFC5-4D72-B8BC-DB252B52E453}" destId="{78BFB1B3-BAF5-4C67-A2B4-A624F2A1D343}" srcOrd="0" destOrd="0" presId="urn:microsoft.com/office/officeart/2005/8/layout/process5"/>
    <dgm:cxn modelId="{7DC1CEA6-8C07-44F7-B880-9987A5AB0BE2}" srcId="{8793E747-B352-4DBD-B950-49E8010BB7CE}" destId="{E9DD3513-12D6-4884-9108-3BAF1182D70A}" srcOrd="10" destOrd="0" parTransId="{E7A498F0-5711-449D-A946-FC19132AB212}" sibTransId="{02E5903B-3386-47A1-B082-FC6D56476B8F}"/>
    <dgm:cxn modelId="{1CF3DDA7-6B6E-4320-800A-7429874B1A3C}" type="presOf" srcId="{20970724-4BE3-40CA-983E-01BD8952B3BB}" destId="{E90C111B-89D6-4C31-B897-780D2AD1B1C1}" srcOrd="1" destOrd="0" presId="urn:microsoft.com/office/officeart/2005/8/layout/process5"/>
    <dgm:cxn modelId="{361AC8C1-7D34-4EB8-87F7-D37CFDBC91D3}" type="presOf" srcId="{8793E747-B352-4DBD-B950-49E8010BB7CE}" destId="{AA85307D-746A-4B62-A3FD-EB0BA1ADD74F}" srcOrd="0" destOrd="0" presId="urn:microsoft.com/office/officeart/2005/8/layout/process5"/>
    <dgm:cxn modelId="{53DE85C6-D7A9-4D02-B3DC-5309E7291986}" type="presOf" srcId="{3963A51E-B52D-421A-9162-A364E9552265}" destId="{6276F448-252C-46ED-8608-CF09D3B18646}" srcOrd="1" destOrd="0" presId="urn:microsoft.com/office/officeart/2005/8/layout/process5"/>
    <dgm:cxn modelId="{4CB368C8-84D6-4178-8DD1-3ED4473AC1FF}" type="presOf" srcId="{A3CB0E9A-4DEF-4000-9E9A-137121B18B3A}" destId="{8617C0A0-7E2D-4C77-ACC5-05BD7F803132}" srcOrd="0" destOrd="0" presId="urn:microsoft.com/office/officeart/2005/8/layout/process5"/>
    <dgm:cxn modelId="{0412A5D2-DD26-4E8F-9D8C-86BE8B4E25A3}" type="presOf" srcId="{001F44C7-39FE-416C-86BD-4B559C92891E}" destId="{1C7C6538-8036-4835-83F4-DFC4E9DA012D}" srcOrd="0" destOrd="0" presId="urn:microsoft.com/office/officeart/2005/8/layout/process5"/>
    <dgm:cxn modelId="{55018FD3-26DD-4C16-ACD2-9917326374B9}" srcId="{8793E747-B352-4DBD-B950-49E8010BB7CE}" destId="{BA97594C-B21D-4DE0-93D2-F3DEE2931451}" srcOrd="7" destOrd="0" parTransId="{73D19C24-64FD-4790-86D0-0AAFD67B0481}" sibTransId="{12939C6F-52EB-4F1A-A7E6-BFAC8CC68F2C}"/>
    <dgm:cxn modelId="{5B424FD4-0DCC-4C36-B0BE-FABF2FA5FD1A}" srcId="{8793E747-B352-4DBD-B950-49E8010BB7CE}" destId="{4D40FD23-7B34-448B-97DF-7A8C5E904C60}" srcOrd="2" destOrd="0" parTransId="{BB5FD756-F352-4C67-AB3C-E91B379BB532}" sibTransId="{13AB2655-BE23-4EAB-A1AF-2650BB54D496}"/>
    <dgm:cxn modelId="{D38A36DA-3F08-401B-95C6-FFC4EF33D042}" type="presOf" srcId="{B26422E2-84E9-4C3C-ABE3-E51BA6E299A5}" destId="{517066A4-A692-491C-AC36-574467F6204E}" srcOrd="1" destOrd="0" presId="urn:microsoft.com/office/officeart/2005/8/layout/process5"/>
    <dgm:cxn modelId="{AD98BEDC-D271-461F-AC5A-7289E48750F1}" srcId="{8793E747-B352-4DBD-B950-49E8010BB7CE}" destId="{0C8A44EA-C4CF-4C51-AA93-6DBD090D6DFA}" srcOrd="4" destOrd="0" parTransId="{DE3045E4-6FD9-4098-BA89-E92C436A8BCD}" sibTransId="{BA3CB125-02F1-485C-82FB-517BBB159DF9}"/>
    <dgm:cxn modelId="{70ADD6E6-123A-4B8D-8B6A-F55B331150D5}" type="presOf" srcId="{E9DD3513-12D6-4884-9108-3BAF1182D70A}" destId="{EF56A968-9F23-4825-946E-7321EB4DB3A0}" srcOrd="0" destOrd="0" presId="urn:microsoft.com/office/officeart/2005/8/layout/process5"/>
    <dgm:cxn modelId="{BAF483F7-0805-4DFC-8FC3-91995C6AF5F4}" type="presOf" srcId="{57B58567-6DBE-4931-B3F2-35CBC24630BE}" destId="{1071A42B-CC64-4BD3-B697-2CAD4EE44B6B}" srcOrd="0" destOrd="0" presId="urn:microsoft.com/office/officeart/2005/8/layout/process5"/>
    <dgm:cxn modelId="{87290FF8-B779-446C-BD23-DCBDA5CE0A1A}" type="presOf" srcId="{0C8A44EA-C4CF-4C51-AA93-6DBD090D6DFA}" destId="{1D0D77DE-4BE2-469B-AB80-8817E9B8C121}" srcOrd="0" destOrd="0" presId="urn:microsoft.com/office/officeart/2005/8/layout/process5"/>
    <dgm:cxn modelId="{B4342B92-A786-4A15-92DB-30FBC4A12A27}" type="presParOf" srcId="{AA85307D-746A-4B62-A3FD-EB0BA1ADD74F}" destId="{8617C0A0-7E2D-4C77-ACC5-05BD7F803132}" srcOrd="0" destOrd="0" presId="urn:microsoft.com/office/officeart/2005/8/layout/process5"/>
    <dgm:cxn modelId="{41A05EED-6C7B-4558-83E5-2AC428578481}" type="presParOf" srcId="{AA85307D-746A-4B62-A3FD-EB0BA1ADD74F}" destId="{BDC7C060-8395-496C-B8A2-8EE242964692}" srcOrd="1" destOrd="0" presId="urn:microsoft.com/office/officeart/2005/8/layout/process5"/>
    <dgm:cxn modelId="{1D22CF31-31CA-4FA2-BE7C-8BF032A0D1BF}" type="presParOf" srcId="{BDC7C060-8395-496C-B8A2-8EE242964692}" destId="{E90C111B-89D6-4C31-B897-780D2AD1B1C1}" srcOrd="0" destOrd="0" presId="urn:microsoft.com/office/officeart/2005/8/layout/process5"/>
    <dgm:cxn modelId="{91302332-0C51-4CB0-BFEF-E3177EB4E833}" type="presParOf" srcId="{AA85307D-746A-4B62-A3FD-EB0BA1ADD74F}" destId="{CF12D4DB-AC6E-4357-9E02-3303ECFA6980}" srcOrd="2" destOrd="0" presId="urn:microsoft.com/office/officeart/2005/8/layout/process5"/>
    <dgm:cxn modelId="{22B580F3-800B-4DA7-AD45-070A7BC1E2A8}" type="presParOf" srcId="{AA85307D-746A-4B62-A3FD-EB0BA1ADD74F}" destId="{BCB548F7-61A0-4BAC-9591-4479E0D98047}" srcOrd="3" destOrd="0" presId="urn:microsoft.com/office/officeart/2005/8/layout/process5"/>
    <dgm:cxn modelId="{4E8C082B-E002-4789-9B28-08AAC49FE631}" type="presParOf" srcId="{BCB548F7-61A0-4BAC-9591-4479E0D98047}" destId="{6276F448-252C-46ED-8608-CF09D3B18646}" srcOrd="0" destOrd="0" presId="urn:microsoft.com/office/officeart/2005/8/layout/process5"/>
    <dgm:cxn modelId="{2421B109-A0CA-4A1D-9019-01179CD9472C}" type="presParOf" srcId="{AA85307D-746A-4B62-A3FD-EB0BA1ADD74F}" destId="{C4E9AB59-7E3F-4275-BA55-850C961F51C4}" srcOrd="4" destOrd="0" presId="urn:microsoft.com/office/officeart/2005/8/layout/process5"/>
    <dgm:cxn modelId="{6B68F439-5355-4E6B-96B7-96F94EE17672}" type="presParOf" srcId="{AA85307D-746A-4B62-A3FD-EB0BA1ADD74F}" destId="{D13D5D1A-978F-422E-9D07-2C303C00AC20}" srcOrd="5" destOrd="0" presId="urn:microsoft.com/office/officeart/2005/8/layout/process5"/>
    <dgm:cxn modelId="{E5B01729-68E4-48D9-8510-F91318AC91B9}" type="presParOf" srcId="{D13D5D1A-978F-422E-9D07-2C303C00AC20}" destId="{3B6E1014-C66D-43D8-ACEF-F1C420856F3B}" srcOrd="0" destOrd="0" presId="urn:microsoft.com/office/officeart/2005/8/layout/process5"/>
    <dgm:cxn modelId="{032A2A9F-E349-4709-9572-387B621863B4}" type="presParOf" srcId="{AA85307D-746A-4B62-A3FD-EB0BA1ADD74F}" destId="{493E89A3-70A2-42D1-B5A8-A4BCDDF29D7C}" srcOrd="6" destOrd="0" presId="urn:microsoft.com/office/officeart/2005/8/layout/process5"/>
    <dgm:cxn modelId="{BA6C920F-1BE4-48C1-A6E8-B903F44BA104}" type="presParOf" srcId="{AA85307D-746A-4B62-A3FD-EB0BA1ADD74F}" destId="{8D55B368-036E-43EA-A4A3-9E024E00DE3C}" srcOrd="7" destOrd="0" presId="urn:microsoft.com/office/officeart/2005/8/layout/process5"/>
    <dgm:cxn modelId="{DDA51882-958D-4A76-8DFA-B12AE2F02709}" type="presParOf" srcId="{8D55B368-036E-43EA-A4A3-9E024E00DE3C}" destId="{4426C286-48BC-45AB-A2F7-C0CAFE766A72}" srcOrd="0" destOrd="0" presId="urn:microsoft.com/office/officeart/2005/8/layout/process5"/>
    <dgm:cxn modelId="{F5055B39-597F-4DBD-8549-60402A47754C}" type="presParOf" srcId="{AA85307D-746A-4B62-A3FD-EB0BA1ADD74F}" destId="{1D0D77DE-4BE2-469B-AB80-8817E9B8C121}" srcOrd="8" destOrd="0" presId="urn:microsoft.com/office/officeart/2005/8/layout/process5"/>
    <dgm:cxn modelId="{D742857D-A78D-4E69-8851-3563E3081CC4}" type="presParOf" srcId="{AA85307D-746A-4B62-A3FD-EB0BA1ADD74F}" destId="{FAB7EA71-6928-4838-8057-F8FD2CFD24AE}" srcOrd="9" destOrd="0" presId="urn:microsoft.com/office/officeart/2005/8/layout/process5"/>
    <dgm:cxn modelId="{B451B0DC-1097-4406-946B-4FB55FFBD130}" type="presParOf" srcId="{FAB7EA71-6928-4838-8057-F8FD2CFD24AE}" destId="{EACD9050-D693-478D-9F5A-075DD2F78191}" srcOrd="0" destOrd="0" presId="urn:microsoft.com/office/officeart/2005/8/layout/process5"/>
    <dgm:cxn modelId="{DA5CBDBB-C970-49B5-9E62-746F775E9E93}" type="presParOf" srcId="{AA85307D-746A-4B62-A3FD-EB0BA1ADD74F}" destId="{8A567320-54BE-477C-8AEA-9CFD411B7B8A}" srcOrd="10" destOrd="0" presId="urn:microsoft.com/office/officeart/2005/8/layout/process5"/>
    <dgm:cxn modelId="{BFF405C0-90DC-48A4-BDAC-12CE611AE76D}" type="presParOf" srcId="{AA85307D-746A-4B62-A3FD-EB0BA1ADD74F}" destId="{1C7C6538-8036-4835-83F4-DFC4E9DA012D}" srcOrd="11" destOrd="0" presId="urn:microsoft.com/office/officeart/2005/8/layout/process5"/>
    <dgm:cxn modelId="{1C4ED1AF-F048-49C0-AF8E-4EA28971B095}" type="presParOf" srcId="{1C7C6538-8036-4835-83F4-DFC4E9DA012D}" destId="{4C822932-32EA-4DC4-AF3D-907C80ABFA81}" srcOrd="0" destOrd="0" presId="urn:microsoft.com/office/officeart/2005/8/layout/process5"/>
    <dgm:cxn modelId="{39EDB2E5-F098-4D17-9CEB-7C800F01DB08}" type="presParOf" srcId="{AA85307D-746A-4B62-A3FD-EB0BA1ADD74F}" destId="{E15C4A26-A340-413C-9036-97612C2AB7B5}" srcOrd="12" destOrd="0" presId="urn:microsoft.com/office/officeart/2005/8/layout/process5"/>
    <dgm:cxn modelId="{3106D50B-A7BE-4701-BA5C-F6072DC6F14E}" type="presParOf" srcId="{AA85307D-746A-4B62-A3FD-EB0BA1ADD74F}" destId="{BACF4950-6FCD-4E41-9353-0D5E3C347160}" srcOrd="13" destOrd="0" presId="urn:microsoft.com/office/officeart/2005/8/layout/process5"/>
    <dgm:cxn modelId="{2E40C752-A0C0-46FB-9D17-4714BA32599F}" type="presParOf" srcId="{BACF4950-6FCD-4E41-9353-0D5E3C347160}" destId="{517066A4-A692-491C-AC36-574467F6204E}" srcOrd="0" destOrd="0" presId="urn:microsoft.com/office/officeart/2005/8/layout/process5"/>
    <dgm:cxn modelId="{BA781A84-A276-4D08-B5F2-CC478E80E752}" type="presParOf" srcId="{AA85307D-746A-4B62-A3FD-EB0BA1ADD74F}" destId="{B64731D3-801B-435A-BA9B-6A4252070922}" srcOrd="14" destOrd="0" presId="urn:microsoft.com/office/officeart/2005/8/layout/process5"/>
    <dgm:cxn modelId="{262A2768-9582-4CEB-AB15-2A65DBE16682}" type="presParOf" srcId="{AA85307D-746A-4B62-A3FD-EB0BA1ADD74F}" destId="{6C726BD1-8FE5-4231-8E79-3EBCE8786C4B}" srcOrd="15" destOrd="0" presId="urn:microsoft.com/office/officeart/2005/8/layout/process5"/>
    <dgm:cxn modelId="{0344B5F6-C9AF-4063-ADEF-7F862460F771}" type="presParOf" srcId="{6C726BD1-8FE5-4231-8E79-3EBCE8786C4B}" destId="{64C4E47C-EDAC-4BB6-954B-D3D658F245BC}" srcOrd="0" destOrd="0" presId="urn:microsoft.com/office/officeart/2005/8/layout/process5"/>
    <dgm:cxn modelId="{C04C4747-7927-49FE-84D8-39222A8D5C29}" type="presParOf" srcId="{AA85307D-746A-4B62-A3FD-EB0BA1ADD74F}" destId="{595EF468-6CA7-4061-B83D-19D5A69C5B11}" srcOrd="16" destOrd="0" presId="urn:microsoft.com/office/officeart/2005/8/layout/process5"/>
    <dgm:cxn modelId="{37CA5E7D-AC6C-412B-ABD5-C0F8849DEE51}" type="presParOf" srcId="{AA85307D-746A-4B62-A3FD-EB0BA1ADD74F}" destId="{287D250E-6FE5-4F18-B4D3-E53ACC3887F2}" srcOrd="17" destOrd="0" presId="urn:microsoft.com/office/officeart/2005/8/layout/process5"/>
    <dgm:cxn modelId="{1B1A7416-4CD6-4699-BA3B-043AD8FCD352}" type="presParOf" srcId="{287D250E-6FE5-4F18-B4D3-E53ACC3887F2}" destId="{E1B20E84-3A5A-4221-A622-B3F160EFAB79}" srcOrd="0" destOrd="0" presId="urn:microsoft.com/office/officeart/2005/8/layout/process5"/>
    <dgm:cxn modelId="{AD0FE39B-DE29-4A97-986B-3EACCCD118A9}" type="presParOf" srcId="{AA85307D-746A-4B62-A3FD-EB0BA1ADD74F}" destId="{1071A42B-CC64-4BD3-B697-2CAD4EE44B6B}" srcOrd="18" destOrd="0" presId="urn:microsoft.com/office/officeart/2005/8/layout/process5"/>
    <dgm:cxn modelId="{B9384BCB-87DE-47BE-87DE-705832DEB7CC}" type="presParOf" srcId="{AA85307D-746A-4B62-A3FD-EB0BA1ADD74F}" destId="{78BFB1B3-BAF5-4C67-A2B4-A624F2A1D343}" srcOrd="19" destOrd="0" presId="urn:microsoft.com/office/officeart/2005/8/layout/process5"/>
    <dgm:cxn modelId="{80E2A85B-89B3-4C95-8D4D-DD96A00E35B9}" type="presParOf" srcId="{78BFB1B3-BAF5-4C67-A2B4-A624F2A1D343}" destId="{0988A00B-E41B-4FE8-9A86-5AAE6B621134}" srcOrd="0" destOrd="0" presId="urn:microsoft.com/office/officeart/2005/8/layout/process5"/>
    <dgm:cxn modelId="{3F2FE010-39C6-496D-9A29-24FE3483AFDE}" type="presParOf" srcId="{AA85307D-746A-4B62-A3FD-EB0BA1ADD74F}" destId="{EF56A968-9F23-4825-946E-7321EB4DB3A0}" srcOrd="20" destOrd="0" presId="urn:microsoft.com/office/officeart/2005/8/layout/process5"/>
    <dgm:cxn modelId="{B42AAE64-F6DD-4A59-8091-61E8936CD158}" type="presParOf" srcId="{AA85307D-746A-4B62-A3FD-EB0BA1ADD74F}" destId="{3CB056D0-7EE5-4449-A4BE-FE7A099A74F1}" srcOrd="21" destOrd="0" presId="urn:microsoft.com/office/officeart/2005/8/layout/process5"/>
    <dgm:cxn modelId="{4C16959D-7CE1-4361-AB28-D4F43FD7EF0B}" type="presParOf" srcId="{3CB056D0-7EE5-4449-A4BE-FE7A099A74F1}" destId="{68946F08-61CB-448F-B521-AD31A8F0A895}" srcOrd="0" destOrd="0" presId="urn:microsoft.com/office/officeart/2005/8/layout/process5"/>
    <dgm:cxn modelId="{4327181B-C0C1-41DC-9AB4-1770D398EF10}" type="presParOf" srcId="{AA85307D-746A-4B62-A3FD-EB0BA1ADD74F}" destId="{791F8F4A-FF22-44E4-9784-0A90196FED77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D5CED0-9901-46D7-B18E-F254793119F1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D81AF9-377A-4200-9D36-F5F5844C9D54}">
      <dgm:prSet phldrT="[Text]"/>
      <dgm:spPr/>
      <dgm:t>
        <a:bodyPr/>
        <a:lstStyle/>
        <a:p>
          <a:r>
            <a:rPr lang="en-US" dirty="0"/>
            <a:t>Innovation, Technological Opportunity and Market Structure</a:t>
          </a:r>
          <a:endParaRPr lang="en-IN" dirty="0"/>
        </a:p>
      </dgm:t>
    </dgm:pt>
    <dgm:pt modelId="{3593FF53-B29E-4548-8719-4EFB5380DB71}" type="parTrans" cxnId="{A9CB86EE-C677-44D4-94CD-ECB4DC5FFCE8}">
      <dgm:prSet/>
      <dgm:spPr/>
      <dgm:t>
        <a:bodyPr/>
        <a:lstStyle/>
        <a:p>
          <a:endParaRPr lang="en-IN"/>
        </a:p>
      </dgm:t>
    </dgm:pt>
    <dgm:pt modelId="{09327187-D2C5-41B5-932B-6EF97088789A}" type="sibTrans" cxnId="{A9CB86EE-C677-44D4-94CD-ECB4DC5FFCE8}">
      <dgm:prSet/>
      <dgm:spPr/>
      <dgm:t>
        <a:bodyPr/>
        <a:lstStyle/>
        <a:p>
          <a:endParaRPr lang="en-IN"/>
        </a:p>
      </dgm:t>
    </dgm:pt>
    <dgm:pt modelId="{DE20F36C-7F1F-4B2C-91AF-5AF92C3B0E07}">
      <dgm:prSet phldrT="[Text]"/>
      <dgm:spPr/>
      <dgm:t>
        <a:bodyPr/>
        <a:lstStyle/>
        <a:p>
          <a:r>
            <a:rPr lang="en-US" dirty="0"/>
            <a:t>Competition promotes innovation</a:t>
          </a:r>
          <a:endParaRPr lang="en-IN" dirty="0"/>
        </a:p>
      </dgm:t>
    </dgm:pt>
    <dgm:pt modelId="{96F98C09-F05B-4393-9248-BB184886E3C6}" type="parTrans" cxnId="{B5F194A9-6255-452B-BB65-0AD6D5F97D00}">
      <dgm:prSet/>
      <dgm:spPr/>
      <dgm:t>
        <a:bodyPr/>
        <a:lstStyle/>
        <a:p>
          <a:endParaRPr lang="en-IN"/>
        </a:p>
      </dgm:t>
    </dgm:pt>
    <dgm:pt modelId="{DA724B83-0804-4DF9-8869-DA263FE4F41B}" type="sibTrans" cxnId="{B5F194A9-6255-452B-BB65-0AD6D5F97D00}">
      <dgm:prSet/>
      <dgm:spPr/>
      <dgm:t>
        <a:bodyPr/>
        <a:lstStyle/>
        <a:p>
          <a:endParaRPr lang="en-IN"/>
        </a:p>
      </dgm:t>
    </dgm:pt>
    <dgm:pt modelId="{37239C3A-D00E-4812-BABD-1DE2F7886FE7}">
      <dgm:prSet phldrT="[Text]"/>
      <dgm:spPr/>
      <dgm:t>
        <a:bodyPr/>
        <a:lstStyle/>
        <a:p>
          <a:r>
            <a:rPr lang="en-US" dirty="0"/>
            <a:t>R&amp;D and M&amp;A: Are cross-border M&amp;A different? An investigation on OECD countries</a:t>
          </a:r>
          <a:endParaRPr lang="en-IN" dirty="0"/>
        </a:p>
      </dgm:t>
    </dgm:pt>
    <dgm:pt modelId="{28CD0521-9191-446B-AD1C-C151A2BCAA13}" type="parTrans" cxnId="{4D3E7509-F247-43F7-8F27-66B387F01231}">
      <dgm:prSet/>
      <dgm:spPr/>
      <dgm:t>
        <a:bodyPr/>
        <a:lstStyle/>
        <a:p>
          <a:endParaRPr lang="en-IN"/>
        </a:p>
      </dgm:t>
    </dgm:pt>
    <dgm:pt modelId="{A87E6395-4FD9-4509-A668-FE2D6BE1C558}" type="sibTrans" cxnId="{4D3E7509-F247-43F7-8F27-66B387F01231}">
      <dgm:prSet/>
      <dgm:spPr/>
      <dgm:t>
        <a:bodyPr/>
        <a:lstStyle/>
        <a:p>
          <a:endParaRPr lang="en-IN"/>
        </a:p>
      </dgm:t>
    </dgm:pt>
    <dgm:pt modelId="{F1036C94-F33F-4AC0-8A5A-CBBBEEE9C5AD}">
      <dgm:prSet phldrT="[Text]"/>
      <dgm:spPr/>
      <dgm:t>
        <a:bodyPr/>
        <a:lstStyle/>
        <a:p>
          <a:r>
            <a:rPr lang="en-US" dirty="0"/>
            <a:t>No effect of M&amp;A on R&amp;D spending</a:t>
          </a:r>
          <a:endParaRPr lang="en-IN" dirty="0"/>
        </a:p>
      </dgm:t>
    </dgm:pt>
    <dgm:pt modelId="{470556ED-C1E7-4B4C-9BEA-3258D7D512DE}" type="parTrans" cxnId="{CC6B1FF9-D9E2-430D-86B4-FBEFE2C7C41A}">
      <dgm:prSet/>
      <dgm:spPr/>
      <dgm:t>
        <a:bodyPr/>
        <a:lstStyle/>
        <a:p>
          <a:endParaRPr lang="en-IN"/>
        </a:p>
      </dgm:t>
    </dgm:pt>
    <dgm:pt modelId="{00834D5B-1E38-4DAF-B84E-2F9096BA5193}" type="sibTrans" cxnId="{CC6B1FF9-D9E2-430D-86B4-FBEFE2C7C41A}">
      <dgm:prSet/>
      <dgm:spPr/>
      <dgm:t>
        <a:bodyPr/>
        <a:lstStyle/>
        <a:p>
          <a:endParaRPr lang="en-IN"/>
        </a:p>
      </dgm:t>
    </dgm:pt>
    <dgm:pt modelId="{348CF412-6239-4570-989E-04A0F1D3D5F2}">
      <dgm:prSet phldrT="[Text]"/>
      <dgm:spPr/>
      <dgm:t>
        <a:bodyPr/>
        <a:lstStyle/>
        <a:p>
          <a:r>
            <a:rPr lang="en-US" dirty="0"/>
            <a:t>Change in domestic vs cross-border, type</a:t>
          </a:r>
          <a:endParaRPr lang="en-IN" dirty="0"/>
        </a:p>
      </dgm:t>
    </dgm:pt>
    <dgm:pt modelId="{9FAC6DDE-6475-4FDE-8004-66CDEC0DD7A8}" type="parTrans" cxnId="{D6653466-054C-4518-8EF5-615E0722AB7E}">
      <dgm:prSet/>
      <dgm:spPr/>
      <dgm:t>
        <a:bodyPr/>
        <a:lstStyle/>
        <a:p>
          <a:endParaRPr lang="en-IN"/>
        </a:p>
      </dgm:t>
    </dgm:pt>
    <dgm:pt modelId="{962F32E6-8121-4C7B-A36D-CDA5B6F9A04F}" type="sibTrans" cxnId="{D6653466-054C-4518-8EF5-615E0722AB7E}">
      <dgm:prSet/>
      <dgm:spPr/>
      <dgm:t>
        <a:bodyPr/>
        <a:lstStyle/>
        <a:p>
          <a:endParaRPr lang="en-IN"/>
        </a:p>
      </dgm:t>
    </dgm:pt>
    <dgm:pt modelId="{224232BE-9118-4A14-9ACA-ABDD309CD2D1}" type="pres">
      <dgm:prSet presAssocID="{6DD5CED0-9901-46D7-B18E-F254793119F1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EF2520FE-A8AA-49DF-B53E-B2697747D388}" type="pres">
      <dgm:prSet presAssocID="{6DD5CED0-9901-46D7-B18E-F254793119F1}" presName="dummyMaxCanvas" presStyleCnt="0"/>
      <dgm:spPr/>
    </dgm:pt>
    <dgm:pt modelId="{0A71BB8D-919B-45D8-BB7E-D509B6C8E3EE}" type="pres">
      <dgm:prSet presAssocID="{6DD5CED0-9901-46D7-B18E-F254793119F1}" presName="parentComposite" presStyleCnt="0"/>
      <dgm:spPr/>
    </dgm:pt>
    <dgm:pt modelId="{223973EE-D51B-4BA2-B5B8-D21877C4CD0D}" type="pres">
      <dgm:prSet presAssocID="{6DD5CED0-9901-46D7-B18E-F254793119F1}" presName="parent1" presStyleLbl="alignAccFollowNode1" presStyleIdx="0" presStyleCnt="4">
        <dgm:presLayoutVars>
          <dgm:chMax val="4"/>
        </dgm:presLayoutVars>
      </dgm:prSet>
      <dgm:spPr/>
    </dgm:pt>
    <dgm:pt modelId="{D36A480D-C759-4D1E-8428-BE6114BD40BB}" type="pres">
      <dgm:prSet presAssocID="{6DD5CED0-9901-46D7-B18E-F254793119F1}" presName="parent2" presStyleLbl="alignAccFollowNode1" presStyleIdx="1" presStyleCnt="4">
        <dgm:presLayoutVars>
          <dgm:chMax val="4"/>
        </dgm:presLayoutVars>
      </dgm:prSet>
      <dgm:spPr/>
    </dgm:pt>
    <dgm:pt modelId="{35F6B832-7BC2-4E1D-9A93-B34D235C8E02}" type="pres">
      <dgm:prSet presAssocID="{6DD5CED0-9901-46D7-B18E-F254793119F1}" presName="childrenComposite" presStyleCnt="0"/>
      <dgm:spPr/>
    </dgm:pt>
    <dgm:pt modelId="{7753C852-C176-4FB5-AE54-A9058152531B}" type="pres">
      <dgm:prSet presAssocID="{6DD5CED0-9901-46D7-B18E-F254793119F1}" presName="dummyMaxCanvas_ChildArea" presStyleCnt="0"/>
      <dgm:spPr/>
    </dgm:pt>
    <dgm:pt modelId="{20023AF3-C1A4-483E-80C5-0E5D3FF3387D}" type="pres">
      <dgm:prSet presAssocID="{6DD5CED0-9901-46D7-B18E-F254793119F1}" presName="fulcrum" presStyleLbl="alignAccFollowNode1" presStyleIdx="2" presStyleCnt="4"/>
      <dgm:spPr/>
    </dgm:pt>
    <dgm:pt modelId="{8680A0DE-7AB1-41B7-BBEF-627AF19AE2DA}" type="pres">
      <dgm:prSet presAssocID="{6DD5CED0-9901-46D7-B18E-F254793119F1}" presName="balance_12" presStyleLbl="alignAccFollowNode1" presStyleIdx="3" presStyleCnt="4">
        <dgm:presLayoutVars>
          <dgm:bulletEnabled val="1"/>
        </dgm:presLayoutVars>
      </dgm:prSet>
      <dgm:spPr/>
    </dgm:pt>
    <dgm:pt modelId="{46893F6F-25F2-41C4-94CF-841417ED82C5}" type="pres">
      <dgm:prSet presAssocID="{6DD5CED0-9901-46D7-B18E-F254793119F1}" presName="right_12_1" presStyleLbl="node1" presStyleIdx="0" presStyleCnt="3">
        <dgm:presLayoutVars>
          <dgm:bulletEnabled val="1"/>
        </dgm:presLayoutVars>
      </dgm:prSet>
      <dgm:spPr/>
    </dgm:pt>
    <dgm:pt modelId="{25F57A31-1934-4385-AECC-0A00A9D1E22D}" type="pres">
      <dgm:prSet presAssocID="{6DD5CED0-9901-46D7-B18E-F254793119F1}" presName="right_12_2" presStyleLbl="node1" presStyleIdx="1" presStyleCnt="3">
        <dgm:presLayoutVars>
          <dgm:bulletEnabled val="1"/>
        </dgm:presLayoutVars>
      </dgm:prSet>
      <dgm:spPr/>
    </dgm:pt>
    <dgm:pt modelId="{2A747BB0-0D05-47CC-8546-4D77F4323246}" type="pres">
      <dgm:prSet presAssocID="{6DD5CED0-9901-46D7-B18E-F254793119F1}" presName="left_12_1" presStyleLbl="node1" presStyleIdx="2" presStyleCnt="3">
        <dgm:presLayoutVars>
          <dgm:bulletEnabled val="1"/>
        </dgm:presLayoutVars>
      </dgm:prSet>
      <dgm:spPr/>
    </dgm:pt>
  </dgm:ptLst>
  <dgm:cxnLst>
    <dgm:cxn modelId="{4D3E7509-F247-43F7-8F27-66B387F01231}" srcId="{6DD5CED0-9901-46D7-B18E-F254793119F1}" destId="{37239C3A-D00E-4812-BABD-1DE2F7886FE7}" srcOrd="1" destOrd="0" parTransId="{28CD0521-9191-446B-AD1C-C151A2BCAA13}" sibTransId="{A87E6395-4FD9-4509-A668-FE2D6BE1C558}"/>
    <dgm:cxn modelId="{D6653466-054C-4518-8EF5-615E0722AB7E}" srcId="{37239C3A-D00E-4812-BABD-1DE2F7886FE7}" destId="{348CF412-6239-4570-989E-04A0F1D3D5F2}" srcOrd="1" destOrd="0" parTransId="{9FAC6DDE-6475-4FDE-8004-66CDEC0DD7A8}" sibTransId="{962F32E6-8121-4C7B-A36D-CDA5B6F9A04F}"/>
    <dgm:cxn modelId="{B44C4E49-37E9-4543-8320-FC46835A2FE8}" type="presOf" srcId="{2ED81AF9-377A-4200-9D36-F5F5844C9D54}" destId="{223973EE-D51B-4BA2-B5B8-D21877C4CD0D}" srcOrd="0" destOrd="0" presId="urn:microsoft.com/office/officeart/2005/8/layout/balance1"/>
    <dgm:cxn modelId="{0779D876-2C28-4B9C-9FBB-5B2A743677E9}" type="presOf" srcId="{F1036C94-F33F-4AC0-8A5A-CBBBEEE9C5AD}" destId="{46893F6F-25F2-41C4-94CF-841417ED82C5}" srcOrd="0" destOrd="0" presId="urn:microsoft.com/office/officeart/2005/8/layout/balance1"/>
    <dgm:cxn modelId="{8D05F179-F503-4BF5-825B-2B969B3A80C8}" type="presOf" srcId="{37239C3A-D00E-4812-BABD-1DE2F7886FE7}" destId="{D36A480D-C759-4D1E-8428-BE6114BD40BB}" srcOrd="0" destOrd="0" presId="urn:microsoft.com/office/officeart/2005/8/layout/balance1"/>
    <dgm:cxn modelId="{B5F194A9-6255-452B-BB65-0AD6D5F97D00}" srcId="{2ED81AF9-377A-4200-9D36-F5F5844C9D54}" destId="{DE20F36C-7F1F-4B2C-91AF-5AF92C3B0E07}" srcOrd="0" destOrd="0" parTransId="{96F98C09-F05B-4393-9248-BB184886E3C6}" sibTransId="{DA724B83-0804-4DF9-8869-DA263FE4F41B}"/>
    <dgm:cxn modelId="{D0A87BAC-F7DD-4B4C-B517-724CA303F400}" type="presOf" srcId="{348CF412-6239-4570-989E-04A0F1D3D5F2}" destId="{25F57A31-1934-4385-AECC-0A00A9D1E22D}" srcOrd="0" destOrd="0" presId="urn:microsoft.com/office/officeart/2005/8/layout/balance1"/>
    <dgm:cxn modelId="{F9C1B9C0-C682-441E-A0F4-7AAF814CC6ED}" type="presOf" srcId="{DE20F36C-7F1F-4B2C-91AF-5AF92C3B0E07}" destId="{2A747BB0-0D05-47CC-8546-4D77F4323246}" srcOrd="0" destOrd="0" presId="urn:microsoft.com/office/officeart/2005/8/layout/balance1"/>
    <dgm:cxn modelId="{728630E2-09BE-4F5C-8AC2-7049332F0231}" type="presOf" srcId="{6DD5CED0-9901-46D7-B18E-F254793119F1}" destId="{224232BE-9118-4A14-9ACA-ABDD309CD2D1}" srcOrd="0" destOrd="0" presId="urn:microsoft.com/office/officeart/2005/8/layout/balance1"/>
    <dgm:cxn modelId="{A9CB86EE-C677-44D4-94CD-ECB4DC5FFCE8}" srcId="{6DD5CED0-9901-46D7-B18E-F254793119F1}" destId="{2ED81AF9-377A-4200-9D36-F5F5844C9D54}" srcOrd="0" destOrd="0" parTransId="{3593FF53-B29E-4548-8719-4EFB5380DB71}" sibTransId="{09327187-D2C5-41B5-932B-6EF97088789A}"/>
    <dgm:cxn modelId="{CC6B1FF9-D9E2-430D-86B4-FBEFE2C7C41A}" srcId="{37239C3A-D00E-4812-BABD-1DE2F7886FE7}" destId="{F1036C94-F33F-4AC0-8A5A-CBBBEEE9C5AD}" srcOrd="0" destOrd="0" parTransId="{470556ED-C1E7-4B4C-9BEA-3258D7D512DE}" sibTransId="{00834D5B-1E38-4DAF-B84E-2F9096BA5193}"/>
    <dgm:cxn modelId="{39302D2D-EE2F-46EE-BBF1-F490FFC9C50C}" type="presParOf" srcId="{224232BE-9118-4A14-9ACA-ABDD309CD2D1}" destId="{EF2520FE-A8AA-49DF-B53E-B2697747D388}" srcOrd="0" destOrd="0" presId="urn:microsoft.com/office/officeart/2005/8/layout/balance1"/>
    <dgm:cxn modelId="{57EE4C4A-347E-43C6-973C-E9549E9F3ADA}" type="presParOf" srcId="{224232BE-9118-4A14-9ACA-ABDD309CD2D1}" destId="{0A71BB8D-919B-45D8-BB7E-D509B6C8E3EE}" srcOrd="1" destOrd="0" presId="urn:microsoft.com/office/officeart/2005/8/layout/balance1"/>
    <dgm:cxn modelId="{AEE5F57C-731E-416C-819C-55C5B56E492F}" type="presParOf" srcId="{0A71BB8D-919B-45D8-BB7E-D509B6C8E3EE}" destId="{223973EE-D51B-4BA2-B5B8-D21877C4CD0D}" srcOrd="0" destOrd="0" presId="urn:microsoft.com/office/officeart/2005/8/layout/balance1"/>
    <dgm:cxn modelId="{D5E33FB0-9409-4CE8-A817-0F365EC09F9D}" type="presParOf" srcId="{0A71BB8D-919B-45D8-BB7E-D509B6C8E3EE}" destId="{D36A480D-C759-4D1E-8428-BE6114BD40BB}" srcOrd="1" destOrd="0" presId="urn:microsoft.com/office/officeart/2005/8/layout/balance1"/>
    <dgm:cxn modelId="{D518F124-5C1C-4634-868B-6F3F336F1F8F}" type="presParOf" srcId="{224232BE-9118-4A14-9ACA-ABDD309CD2D1}" destId="{35F6B832-7BC2-4E1D-9A93-B34D235C8E02}" srcOrd="2" destOrd="0" presId="urn:microsoft.com/office/officeart/2005/8/layout/balance1"/>
    <dgm:cxn modelId="{BBD60081-47DE-4FFE-83D5-6F594343BE7F}" type="presParOf" srcId="{35F6B832-7BC2-4E1D-9A93-B34D235C8E02}" destId="{7753C852-C176-4FB5-AE54-A9058152531B}" srcOrd="0" destOrd="0" presId="urn:microsoft.com/office/officeart/2005/8/layout/balance1"/>
    <dgm:cxn modelId="{70EC3F35-EA4D-4A64-9FBF-FB40540328A6}" type="presParOf" srcId="{35F6B832-7BC2-4E1D-9A93-B34D235C8E02}" destId="{20023AF3-C1A4-483E-80C5-0E5D3FF3387D}" srcOrd="1" destOrd="0" presId="urn:microsoft.com/office/officeart/2005/8/layout/balance1"/>
    <dgm:cxn modelId="{D3E8A7F6-FADD-464F-B2EC-F6302A98595F}" type="presParOf" srcId="{35F6B832-7BC2-4E1D-9A93-B34D235C8E02}" destId="{8680A0DE-7AB1-41B7-BBEF-627AF19AE2DA}" srcOrd="2" destOrd="0" presId="urn:microsoft.com/office/officeart/2005/8/layout/balance1"/>
    <dgm:cxn modelId="{86A9CF41-799B-485D-8FF2-8660D20270DA}" type="presParOf" srcId="{35F6B832-7BC2-4E1D-9A93-B34D235C8E02}" destId="{46893F6F-25F2-41C4-94CF-841417ED82C5}" srcOrd="3" destOrd="0" presId="urn:microsoft.com/office/officeart/2005/8/layout/balance1"/>
    <dgm:cxn modelId="{7468B2DE-22C3-4709-99BF-6FB01219145D}" type="presParOf" srcId="{35F6B832-7BC2-4E1D-9A93-B34D235C8E02}" destId="{25F57A31-1934-4385-AECC-0A00A9D1E22D}" srcOrd="4" destOrd="0" presId="urn:microsoft.com/office/officeart/2005/8/layout/balance1"/>
    <dgm:cxn modelId="{0B323E9B-9372-43C7-9183-6B044282C7E9}" type="presParOf" srcId="{35F6B832-7BC2-4E1D-9A93-B34D235C8E02}" destId="{2A747BB0-0D05-47CC-8546-4D77F4323246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FB060-9300-4CB3-8CBC-A5BFA0F06BD4}">
      <dsp:nvSpPr>
        <dsp:cNvPr id="0" name=""/>
        <dsp:cNvSpPr/>
      </dsp:nvSpPr>
      <dsp:spPr>
        <a:xfrm>
          <a:off x="2175413" y="4127802"/>
          <a:ext cx="288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797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12592" y="4166302"/>
        <a:ext cx="14439" cy="14439"/>
      </dsp:txXfrm>
    </dsp:sp>
    <dsp:sp modelId="{830A712E-F6EB-4115-ACE7-52CC99F22B88}">
      <dsp:nvSpPr>
        <dsp:cNvPr id="0" name=""/>
        <dsp:cNvSpPr/>
      </dsp:nvSpPr>
      <dsp:spPr>
        <a:xfrm>
          <a:off x="442626" y="3382464"/>
          <a:ext cx="288797" cy="791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98" y="0"/>
              </a:lnTo>
              <a:lnTo>
                <a:pt x="144398" y="791057"/>
              </a:lnTo>
              <a:lnTo>
                <a:pt x="288797" y="7910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65972" y="3756940"/>
        <a:ext cx="42106" cy="42106"/>
      </dsp:txXfrm>
    </dsp:sp>
    <dsp:sp modelId="{383CD220-6067-40C2-BE79-CCF5C1B447D2}">
      <dsp:nvSpPr>
        <dsp:cNvPr id="0" name=""/>
        <dsp:cNvSpPr/>
      </dsp:nvSpPr>
      <dsp:spPr>
        <a:xfrm>
          <a:off x="5640987" y="3623221"/>
          <a:ext cx="288797" cy="275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98" y="0"/>
              </a:lnTo>
              <a:lnTo>
                <a:pt x="144398" y="275150"/>
              </a:lnTo>
              <a:lnTo>
                <a:pt x="288797" y="2751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75413" y="3750824"/>
        <a:ext cx="19944" cy="19944"/>
      </dsp:txXfrm>
    </dsp:sp>
    <dsp:sp modelId="{9FACB845-1EE5-4794-81A6-3054A72E6104}">
      <dsp:nvSpPr>
        <dsp:cNvPr id="0" name=""/>
        <dsp:cNvSpPr/>
      </dsp:nvSpPr>
      <dsp:spPr>
        <a:xfrm>
          <a:off x="5640987" y="3348071"/>
          <a:ext cx="288797" cy="275150"/>
        </a:xfrm>
        <a:custGeom>
          <a:avLst/>
          <a:gdLst/>
          <a:ahLst/>
          <a:cxnLst/>
          <a:rect l="0" t="0" r="0" b="0"/>
          <a:pathLst>
            <a:path>
              <a:moveTo>
                <a:pt x="0" y="275150"/>
              </a:moveTo>
              <a:lnTo>
                <a:pt x="144398" y="275150"/>
              </a:lnTo>
              <a:lnTo>
                <a:pt x="144398" y="0"/>
              </a:lnTo>
              <a:lnTo>
                <a:pt x="288797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75413" y="3475674"/>
        <a:ext cx="19944" cy="19944"/>
      </dsp:txXfrm>
    </dsp:sp>
    <dsp:sp modelId="{71F3AC18-E16D-415D-B6CC-2E82895253CF}">
      <dsp:nvSpPr>
        <dsp:cNvPr id="0" name=""/>
        <dsp:cNvSpPr/>
      </dsp:nvSpPr>
      <dsp:spPr>
        <a:xfrm>
          <a:off x="3908200" y="3577501"/>
          <a:ext cx="288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797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045379" y="3616001"/>
        <a:ext cx="14439" cy="14439"/>
      </dsp:txXfrm>
    </dsp:sp>
    <dsp:sp modelId="{CB87AC3D-1749-4BEE-9301-869E0F9FABEB}">
      <dsp:nvSpPr>
        <dsp:cNvPr id="0" name=""/>
        <dsp:cNvSpPr/>
      </dsp:nvSpPr>
      <dsp:spPr>
        <a:xfrm>
          <a:off x="2175413" y="2591407"/>
          <a:ext cx="288797" cy="1031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98" y="0"/>
              </a:lnTo>
              <a:lnTo>
                <a:pt x="144398" y="1031813"/>
              </a:lnTo>
              <a:lnTo>
                <a:pt x="288797" y="103181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93025" y="3080527"/>
        <a:ext cx="53573" cy="53573"/>
      </dsp:txXfrm>
    </dsp:sp>
    <dsp:sp modelId="{1638FD0F-5BB3-4625-A309-5BE3358EAE8A}">
      <dsp:nvSpPr>
        <dsp:cNvPr id="0" name=""/>
        <dsp:cNvSpPr/>
      </dsp:nvSpPr>
      <dsp:spPr>
        <a:xfrm>
          <a:off x="5640987" y="2247469"/>
          <a:ext cx="288797" cy="550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98" y="0"/>
              </a:lnTo>
              <a:lnTo>
                <a:pt x="144398" y="550300"/>
              </a:lnTo>
              <a:lnTo>
                <a:pt x="288797" y="55030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69848" y="2507083"/>
        <a:ext cx="31073" cy="31073"/>
      </dsp:txXfrm>
    </dsp:sp>
    <dsp:sp modelId="{E01EC59D-C1CC-4C83-A4FE-825740AD579D}">
      <dsp:nvSpPr>
        <dsp:cNvPr id="0" name=""/>
        <dsp:cNvSpPr/>
      </dsp:nvSpPr>
      <dsp:spPr>
        <a:xfrm>
          <a:off x="5640987" y="2201749"/>
          <a:ext cx="288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797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78165" y="2240249"/>
        <a:ext cx="14439" cy="14439"/>
      </dsp:txXfrm>
    </dsp:sp>
    <dsp:sp modelId="{B12E994A-61E9-461C-B5E5-D4360CC38840}">
      <dsp:nvSpPr>
        <dsp:cNvPr id="0" name=""/>
        <dsp:cNvSpPr/>
      </dsp:nvSpPr>
      <dsp:spPr>
        <a:xfrm>
          <a:off x="5640987" y="1697169"/>
          <a:ext cx="288797" cy="550300"/>
        </a:xfrm>
        <a:custGeom>
          <a:avLst/>
          <a:gdLst/>
          <a:ahLst/>
          <a:cxnLst/>
          <a:rect l="0" t="0" r="0" b="0"/>
          <a:pathLst>
            <a:path>
              <a:moveTo>
                <a:pt x="0" y="550300"/>
              </a:moveTo>
              <a:lnTo>
                <a:pt x="144398" y="550300"/>
              </a:lnTo>
              <a:lnTo>
                <a:pt x="144398" y="0"/>
              </a:lnTo>
              <a:lnTo>
                <a:pt x="288797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69848" y="1956782"/>
        <a:ext cx="31073" cy="31073"/>
      </dsp:txXfrm>
    </dsp:sp>
    <dsp:sp modelId="{13B418E7-C3FA-4700-B20B-A5C70B5D3BB1}">
      <dsp:nvSpPr>
        <dsp:cNvPr id="0" name=""/>
        <dsp:cNvSpPr/>
      </dsp:nvSpPr>
      <dsp:spPr>
        <a:xfrm>
          <a:off x="3908200" y="1559593"/>
          <a:ext cx="288797" cy="68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98" y="0"/>
              </a:lnTo>
              <a:lnTo>
                <a:pt x="144398" y="687875"/>
              </a:lnTo>
              <a:lnTo>
                <a:pt x="288797" y="68787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033948" y="1884880"/>
        <a:ext cx="37302" cy="37302"/>
      </dsp:txXfrm>
    </dsp:sp>
    <dsp:sp modelId="{57F68D4F-C73D-42C1-AD66-3EA889FD4846}">
      <dsp:nvSpPr>
        <dsp:cNvPr id="0" name=""/>
        <dsp:cNvSpPr/>
      </dsp:nvSpPr>
      <dsp:spPr>
        <a:xfrm>
          <a:off x="5640987" y="871718"/>
          <a:ext cx="288797" cy="275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98" y="0"/>
              </a:lnTo>
              <a:lnTo>
                <a:pt x="144398" y="275150"/>
              </a:lnTo>
              <a:lnTo>
                <a:pt x="288797" y="2751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75413" y="999320"/>
        <a:ext cx="19944" cy="19944"/>
      </dsp:txXfrm>
    </dsp:sp>
    <dsp:sp modelId="{FE393334-518F-4184-B700-9753BE247F57}">
      <dsp:nvSpPr>
        <dsp:cNvPr id="0" name=""/>
        <dsp:cNvSpPr/>
      </dsp:nvSpPr>
      <dsp:spPr>
        <a:xfrm>
          <a:off x="5640987" y="596567"/>
          <a:ext cx="288797" cy="275150"/>
        </a:xfrm>
        <a:custGeom>
          <a:avLst/>
          <a:gdLst/>
          <a:ahLst/>
          <a:cxnLst/>
          <a:rect l="0" t="0" r="0" b="0"/>
          <a:pathLst>
            <a:path>
              <a:moveTo>
                <a:pt x="0" y="275150"/>
              </a:moveTo>
              <a:lnTo>
                <a:pt x="144398" y="275150"/>
              </a:lnTo>
              <a:lnTo>
                <a:pt x="144398" y="0"/>
              </a:lnTo>
              <a:lnTo>
                <a:pt x="288797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75413" y="724170"/>
        <a:ext cx="19944" cy="19944"/>
      </dsp:txXfrm>
    </dsp:sp>
    <dsp:sp modelId="{E926D4E7-2B3E-4384-9198-B85FB26FB86C}">
      <dsp:nvSpPr>
        <dsp:cNvPr id="0" name=""/>
        <dsp:cNvSpPr/>
      </dsp:nvSpPr>
      <dsp:spPr>
        <a:xfrm>
          <a:off x="3908200" y="871718"/>
          <a:ext cx="288797" cy="687875"/>
        </a:xfrm>
        <a:custGeom>
          <a:avLst/>
          <a:gdLst/>
          <a:ahLst/>
          <a:cxnLst/>
          <a:rect l="0" t="0" r="0" b="0"/>
          <a:pathLst>
            <a:path>
              <a:moveTo>
                <a:pt x="0" y="687875"/>
              </a:moveTo>
              <a:lnTo>
                <a:pt x="144398" y="687875"/>
              </a:lnTo>
              <a:lnTo>
                <a:pt x="144398" y="0"/>
              </a:lnTo>
              <a:lnTo>
                <a:pt x="288797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033948" y="1197004"/>
        <a:ext cx="37302" cy="37302"/>
      </dsp:txXfrm>
    </dsp:sp>
    <dsp:sp modelId="{6299EAE4-CAD9-4FB2-9398-41D283C510A3}">
      <dsp:nvSpPr>
        <dsp:cNvPr id="0" name=""/>
        <dsp:cNvSpPr/>
      </dsp:nvSpPr>
      <dsp:spPr>
        <a:xfrm>
          <a:off x="2175413" y="1559593"/>
          <a:ext cx="288797" cy="1031813"/>
        </a:xfrm>
        <a:custGeom>
          <a:avLst/>
          <a:gdLst/>
          <a:ahLst/>
          <a:cxnLst/>
          <a:rect l="0" t="0" r="0" b="0"/>
          <a:pathLst>
            <a:path>
              <a:moveTo>
                <a:pt x="0" y="1031813"/>
              </a:moveTo>
              <a:lnTo>
                <a:pt x="144398" y="1031813"/>
              </a:lnTo>
              <a:lnTo>
                <a:pt x="144398" y="0"/>
              </a:lnTo>
              <a:lnTo>
                <a:pt x="288797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93025" y="2048714"/>
        <a:ext cx="53573" cy="53573"/>
      </dsp:txXfrm>
    </dsp:sp>
    <dsp:sp modelId="{9A5E3794-B8A1-425B-AC91-D816EF075F0E}">
      <dsp:nvSpPr>
        <dsp:cNvPr id="0" name=""/>
        <dsp:cNvSpPr/>
      </dsp:nvSpPr>
      <dsp:spPr>
        <a:xfrm>
          <a:off x="442626" y="2591407"/>
          <a:ext cx="288797" cy="791057"/>
        </a:xfrm>
        <a:custGeom>
          <a:avLst/>
          <a:gdLst/>
          <a:ahLst/>
          <a:cxnLst/>
          <a:rect l="0" t="0" r="0" b="0"/>
          <a:pathLst>
            <a:path>
              <a:moveTo>
                <a:pt x="0" y="791057"/>
              </a:moveTo>
              <a:lnTo>
                <a:pt x="144398" y="791057"/>
              </a:lnTo>
              <a:lnTo>
                <a:pt x="144398" y="0"/>
              </a:lnTo>
              <a:lnTo>
                <a:pt x="288797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65972" y="2965883"/>
        <a:ext cx="42106" cy="42106"/>
      </dsp:txXfrm>
    </dsp:sp>
    <dsp:sp modelId="{4142B0C4-EB17-45C6-8034-C1FAAECFF296}">
      <dsp:nvSpPr>
        <dsp:cNvPr id="0" name=""/>
        <dsp:cNvSpPr/>
      </dsp:nvSpPr>
      <dsp:spPr>
        <a:xfrm rot="16200000">
          <a:off x="-936021" y="3162344"/>
          <a:ext cx="2317055" cy="440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Monopoly Power </a:t>
          </a:r>
          <a:endParaRPr lang="en-IN" sz="2400" kern="1200" dirty="0"/>
        </a:p>
      </dsp:txBody>
      <dsp:txXfrm>
        <a:off x="-936021" y="3162344"/>
        <a:ext cx="2317055" cy="440240"/>
      </dsp:txXfrm>
    </dsp:sp>
    <dsp:sp modelId="{AB0AAAE8-9DD9-49C1-81BF-1AACFD45952F}">
      <dsp:nvSpPr>
        <dsp:cNvPr id="0" name=""/>
        <dsp:cNvSpPr/>
      </dsp:nvSpPr>
      <dsp:spPr>
        <a:xfrm>
          <a:off x="731424" y="2371287"/>
          <a:ext cx="1443988" cy="4402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Actual</a:t>
          </a:r>
          <a:endParaRPr lang="en-IN" sz="1000" kern="1200" dirty="0"/>
        </a:p>
      </dsp:txBody>
      <dsp:txXfrm>
        <a:off x="731424" y="2371287"/>
        <a:ext cx="1443988" cy="440240"/>
      </dsp:txXfrm>
    </dsp:sp>
    <dsp:sp modelId="{EDF3CE9C-9789-430C-9771-A25EA727BD08}">
      <dsp:nvSpPr>
        <dsp:cNvPr id="0" name=""/>
        <dsp:cNvSpPr/>
      </dsp:nvSpPr>
      <dsp:spPr>
        <a:xfrm>
          <a:off x="2464211" y="1339473"/>
          <a:ext cx="1443988" cy="4402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 Effects </a:t>
          </a:r>
          <a:endParaRPr lang="en-IN" sz="1000" kern="1200" dirty="0"/>
        </a:p>
      </dsp:txBody>
      <dsp:txXfrm>
        <a:off x="2464211" y="1339473"/>
        <a:ext cx="1443988" cy="440240"/>
      </dsp:txXfrm>
    </dsp:sp>
    <dsp:sp modelId="{37445FF6-7474-4241-9497-61E87C67C3D6}">
      <dsp:nvSpPr>
        <dsp:cNvPr id="0" name=""/>
        <dsp:cNvSpPr/>
      </dsp:nvSpPr>
      <dsp:spPr>
        <a:xfrm>
          <a:off x="4196998" y="651597"/>
          <a:ext cx="1443988" cy="4402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Positive</a:t>
          </a:r>
          <a:endParaRPr lang="en-IN" sz="1000" kern="1200" dirty="0"/>
        </a:p>
      </dsp:txBody>
      <dsp:txXfrm>
        <a:off x="4196998" y="651597"/>
        <a:ext cx="1443988" cy="440240"/>
      </dsp:txXfrm>
    </dsp:sp>
    <dsp:sp modelId="{49CA6241-9660-487B-8685-767912F9DA3F}">
      <dsp:nvSpPr>
        <dsp:cNvPr id="0" name=""/>
        <dsp:cNvSpPr/>
      </dsp:nvSpPr>
      <dsp:spPr>
        <a:xfrm>
          <a:off x="5929784" y="376447"/>
          <a:ext cx="1443988" cy="44024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Hire qualified personnel</a:t>
          </a:r>
          <a:endParaRPr lang="en-IN" sz="1000" kern="1200" dirty="0"/>
        </a:p>
      </dsp:txBody>
      <dsp:txXfrm>
        <a:off x="5929784" y="376447"/>
        <a:ext cx="1443988" cy="440240"/>
      </dsp:txXfrm>
    </dsp:sp>
    <dsp:sp modelId="{C2CA9E27-5D95-4E01-86F5-BC856BF3DC99}">
      <dsp:nvSpPr>
        <dsp:cNvPr id="0" name=""/>
        <dsp:cNvSpPr/>
      </dsp:nvSpPr>
      <dsp:spPr>
        <a:xfrm>
          <a:off x="5929784" y="926748"/>
          <a:ext cx="1443988" cy="44024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Internal financing to rapidly respond</a:t>
          </a:r>
          <a:endParaRPr lang="en-IN" sz="1000" kern="1200" dirty="0"/>
        </a:p>
      </dsp:txBody>
      <dsp:txXfrm>
        <a:off x="5929784" y="926748"/>
        <a:ext cx="1443988" cy="440240"/>
      </dsp:txXfrm>
    </dsp:sp>
    <dsp:sp modelId="{91727956-80BB-4567-9261-49DBC47D16F5}">
      <dsp:nvSpPr>
        <dsp:cNvPr id="0" name=""/>
        <dsp:cNvSpPr/>
      </dsp:nvSpPr>
      <dsp:spPr>
        <a:xfrm>
          <a:off x="4196998" y="2027349"/>
          <a:ext cx="1443988" cy="4402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Negative</a:t>
          </a:r>
          <a:endParaRPr lang="en-IN" sz="1000" kern="1200" dirty="0"/>
        </a:p>
      </dsp:txBody>
      <dsp:txXfrm>
        <a:off x="4196998" y="2027349"/>
        <a:ext cx="1443988" cy="440240"/>
      </dsp:txXfrm>
    </dsp:sp>
    <dsp:sp modelId="{712D052A-502B-462B-B9CF-9E1A53C5A94A}">
      <dsp:nvSpPr>
        <dsp:cNvPr id="0" name=""/>
        <dsp:cNvSpPr/>
      </dsp:nvSpPr>
      <dsp:spPr>
        <a:xfrm>
          <a:off x="5929784" y="1477048"/>
          <a:ext cx="1443988" cy="44024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Behavioral disadvantages</a:t>
          </a:r>
          <a:endParaRPr lang="en-IN" sz="1000" kern="1200" dirty="0"/>
        </a:p>
      </dsp:txBody>
      <dsp:txXfrm>
        <a:off x="5929784" y="1477048"/>
        <a:ext cx="1443988" cy="440240"/>
      </dsp:txXfrm>
    </dsp:sp>
    <dsp:sp modelId="{1CEAC859-7B10-4EC4-8691-8E1E4E4F3CBA}">
      <dsp:nvSpPr>
        <dsp:cNvPr id="0" name=""/>
        <dsp:cNvSpPr/>
      </dsp:nvSpPr>
      <dsp:spPr>
        <a:xfrm>
          <a:off x="5929784" y="2027349"/>
          <a:ext cx="1443988" cy="44024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More firms, higher probability of innovation</a:t>
          </a:r>
          <a:endParaRPr lang="en-IN" sz="1000" kern="1200" dirty="0"/>
        </a:p>
      </dsp:txBody>
      <dsp:txXfrm>
        <a:off x="5929784" y="2027349"/>
        <a:ext cx="1443988" cy="440240"/>
      </dsp:txXfrm>
    </dsp:sp>
    <dsp:sp modelId="{02E4D58A-1E98-470A-BFFF-9926985D8490}">
      <dsp:nvSpPr>
        <dsp:cNvPr id="0" name=""/>
        <dsp:cNvSpPr/>
      </dsp:nvSpPr>
      <dsp:spPr>
        <a:xfrm>
          <a:off x="5929784" y="2577650"/>
          <a:ext cx="1443988" cy="44024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Innovation that displaces old activities</a:t>
          </a:r>
          <a:endParaRPr lang="en-IN" sz="1000" kern="1200" dirty="0"/>
        </a:p>
      </dsp:txBody>
      <dsp:txXfrm>
        <a:off x="5929784" y="2577650"/>
        <a:ext cx="1443988" cy="440240"/>
      </dsp:txXfrm>
    </dsp:sp>
    <dsp:sp modelId="{A95CB5D9-92EF-44C8-9C6E-EE70FAADA354}">
      <dsp:nvSpPr>
        <dsp:cNvPr id="0" name=""/>
        <dsp:cNvSpPr/>
      </dsp:nvSpPr>
      <dsp:spPr>
        <a:xfrm>
          <a:off x="2464211" y="3403101"/>
          <a:ext cx="1443988" cy="4402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Indirect effects</a:t>
          </a:r>
          <a:endParaRPr lang="en-IN" sz="1000" kern="1200" dirty="0"/>
        </a:p>
      </dsp:txBody>
      <dsp:txXfrm>
        <a:off x="2464211" y="3403101"/>
        <a:ext cx="1443988" cy="440240"/>
      </dsp:txXfrm>
    </dsp:sp>
    <dsp:sp modelId="{DD92C33C-EBDB-4FDF-98B2-1FEEF2D420D7}">
      <dsp:nvSpPr>
        <dsp:cNvPr id="0" name=""/>
        <dsp:cNvSpPr/>
      </dsp:nvSpPr>
      <dsp:spPr>
        <a:xfrm>
          <a:off x="4196998" y="3403101"/>
          <a:ext cx="1443988" cy="4402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Negative</a:t>
          </a:r>
          <a:endParaRPr lang="en-IN" sz="1000" kern="1200" dirty="0"/>
        </a:p>
      </dsp:txBody>
      <dsp:txXfrm>
        <a:off x="4196998" y="3403101"/>
        <a:ext cx="1443988" cy="440240"/>
      </dsp:txXfrm>
    </dsp:sp>
    <dsp:sp modelId="{D7AAAE6E-015E-45EF-9753-0AD5EF5D4322}">
      <dsp:nvSpPr>
        <dsp:cNvPr id="0" name=""/>
        <dsp:cNvSpPr/>
      </dsp:nvSpPr>
      <dsp:spPr>
        <a:xfrm>
          <a:off x="5929784" y="3127950"/>
          <a:ext cx="1443988" cy="44024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Erect barriers to future entry</a:t>
          </a:r>
          <a:endParaRPr lang="en-IN" sz="1000" kern="1200" dirty="0"/>
        </a:p>
      </dsp:txBody>
      <dsp:txXfrm>
        <a:off x="5929784" y="3127950"/>
        <a:ext cx="1443988" cy="440240"/>
      </dsp:txXfrm>
    </dsp:sp>
    <dsp:sp modelId="{6F12E813-9A9C-4CFE-B82C-D6DBB3447DDC}">
      <dsp:nvSpPr>
        <dsp:cNvPr id="0" name=""/>
        <dsp:cNvSpPr/>
      </dsp:nvSpPr>
      <dsp:spPr>
        <a:xfrm>
          <a:off x="5929784" y="3678251"/>
          <a:ext cx="1443988" cy="44024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If innovations complements existing tech</a:t>
          </a:r>
          <a:endParaRPr lang="en-IN" sz="1000" kern="1200" dirty="0"/>
        </a:p>
      </dsp:txBody>
      <dsp:txXfrm>
        <a:off x="5929784" y="3678251"/>
        <a:ext cx="1443988" cy="440240"/>
      </dsp:txXfrm>
    </dsp:sp>
    <dsp:sp modelId="{68F7A119-87C1-42B8-AD5B-DA3E016BC3A0}">
      <dsp:nvSpPr>
        <dsp:cNvPr id="0" name=""/>
        <dsp:cNvSpPr/>
      </dsp:nvSpPr>
      <dsp:spPr>
        <a:xfrm>
          <a:off x="731424" y="3953401"/>
          <a:ext cx="1443988" cy="4402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Anticipated</a:t>
          </a:r>
          <a:endParaRPr lang="en-IN" sz="1000" kern="1200" dirty="0"/>
        </a:p>
      </dsp:txBody>
      <dsp:txXfrm>
        <a:off x="731424" y="3953401"/>
        <a:ext cx="1443988" cy="440240"/>
      </dsp:txXfrm>
    </dsp:sp>
    <dsp:sp modelId="{720C3875-1ACC-4E94-9A5C-F7E79FB1DD90}">
      <dsp:nvSpPr>
        <dsp:cNvPr id="0" name=""/>
        <dsp:cNvSpPr/>
      </dsp:nvSpPr>
      <dsp:spPr>
        <a:xfrm>
          <a:off x="2464211" y="3953401"/>
          <a:ext cx="1443988" cy="4402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Enjoy benefits of research without imitation</a:t>
          </a:r>
          <a:endParaRPr lang="en-IN" sz="1000" kern="1200" dirty="0"/>
        </a:p>
      </dsp:txBody>
      <dsp:txXfrm>
        <a:off x="2464211" y="3953401"/>
        <a:ext cx="1443988" cy="440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DAE21-2DBD-4CFD-ABB1-97D98ED7199D}">
      <dsp:nvSpPr>
        <dsp:cNvPr id="0" name=""/>
        <dsp:cNvSpPr/>
      </dsp:nvSpPr>
      <dsp:spPr>
        <a:xfrm>
          <a:off x="4427" y="311497"/>
          <a:ext cx="1323463" cy="794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Impact of competition on innovation</a:t>
          </a:r>
          <a:endParaRPr lang="en-IN" sz="1200" kern="1200" dirty="0"/>
        </a:p>
      </dsp:txBody>
      <dsp:txXfrm>
        <a:off x="27685" y="334755"/>
        <a:ext cx="1276947" cy="747561"/>
      </dsp:txXfrm>
    </dsp:sp>
    <dsp:sp modelId="{0C5560C9-7C26-4ABE-BA88-40B6946A4441}">
      <dsp:nvSpPr>
        <dsp:cNvPr id="0" name=""/>
        <dsp:cNvSpPr/>
      </dsp:nvSpPr>
      <dsp:spPr>
        <a:xfrm>
          <a:off x="1444355" y="544427"/>
          <a:ext cx="280574" cy="328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444355" y="610071"/>
        <a:ext cx="196402" cy="196930"/>
      </dsp:txXfrm>
    </dsp:sp>
    <dsp:sp modelId="{74C2475B-B2AC-4E33-AED7-D0160D61F075}">
      <dsp:nvSpPr>
        <dsp:cNvPr id="0" name=""/>
        <dsp:cNvSpPr/>
      </dsp:nvSpPr>
      <dsp:spPr>
        <a:xfrm>
          <a:off x="1857276" y="311497"/>
          <a:ext cx="1323463" cy="794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Derivation of equation</a:t>
          </a:r>
          <a:endParaRPr lang="en-IN" sz="1200" kern="1200" dirty="0"/>
        </a:p>
      </dsp:txBody>
      <dsp:txXfrm>
        <a:off x="1880534" y="334755"/>
        <a:ext cx="1276947" cy="747561"/>
      </dsp:txXfrm>
    </dsp:sp>
    <dsp:sp modelId="{C00E08CC-A186-4DA9-8449-46962FB60688}">
      <dsp:nvSpPr>
        <dsp:cNvPr id="0" name=""/>
        <dsp:cNvSpPr/>
      </dsp:nvSpPr>
      <dsp:spPr>
        <a:xfrm>
          <a:off x="3297204" y="544427"/>
          <a:ext cx="280574" cy="328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3297204" y="610071"/>
        <a:ext cx="196402" cy="196930"/>
      </dsp:txXfrm>
    </dsp:sp>
    <dsp:sp modelId="{5535D782-8CC0-437A-B211-C70CE6858A39}">
      <dsp:nvSpPr>
        <dsp:cNvPr id="0" name=""/>
        <dsp:cNvSpPr/>
      </dsp:nvSpPr>
      <dsp:spPr>
        <a:xfrm>
          <a:off x="3710124" y="311497"/>
          <a:ext cx="1323463" cy="794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Estimation using Tobit</a:t>
          </a:r>
          <a:endParaRPr lang="en-IN" sz="1200" kern="1200" dirty="0"/>
        </a:p>
      </dsp:txBody>
      <dsp:txXfrm>
        <a:off x="3733382" y="334755"/>
        <a:ext cx="1276947" cy="747561"/>
      </dsp:txXfrm>
    </dsp:sp>
    <dsp:sp modelId="{606AEE49-5782-4B09-9A5A-2BA07F883DFC}">
      <dsp:nvSpPr>
        <dsp:cNvPr id="0" name=""/>
        <dsp:cNvSpPr/>
      </dsp:nvSpPr>
      <dsp:spPr>
        <a:xfrm rot="5400000">
          <a:off x="4231569" y="1198218"/>
          <a:ext cx="280574" cy="328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4273391" y="1222040"/>
        <a:ext cx="196930" cy="196402"/>
      </dsp:txXfrm>
    </dsp:sp>
    <dsp:sp modelId="{DCC064C6-0B59-41D4-83BF-DACD6E005E74}">
      <dsp:nvSpPr>
        <dsp:cNvPr id="0" name=""/>
        <dsp:cNvSpPr/>
      </dsp:nvSpPr>
      <dsp:spPr>
        <a:xfrm>
          <a:off x="3710124" y="1634961"/>
          <a:ext cx="1323463" cy="794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Perfect foresight and measure of post-innovation award</a:t>
          </a:r>
          <a:endParaRPr lang="en-IN" sz="1200" kern="1200" dirty="0"/>
        </a:p>
      </dsp:txBody>
      <dsp:txXfrm>
        <a:off x="3733382" y="1658219"/>
        <a:ext cx="1276947" cy="747561"/>
      </dsp:txXfrm>
    </dsp:sp>
    <dsp:sp modelId="{786313DA-0B3A-4A9B-BA63-D104FAFD159F}">
      <dsp:nvSpPr>
        <dsp:cNvPr id="0" name=""/>
        <dsp:cNvSpPr/>
      </dsp:nvSpPr>
      <dsp:spPr>
        <a:xfrm rot="10800000">
          <a:off x="3313085" y="1867890"/>
          <a:ext cx="280574" cy="328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3397257" y="1933534"/>
        <a:ext cx="196402" cy="196930"/>
      </dsp:txXfrm>
    </dsp:sp>
    <dsp:sp modelId="{DF3B3676-FCB5-4F4E-AD21-F5C5BEF0E2D1}">
      <dsp:nvSpPr>
        <dsp:cNvPr id="0" name=""/>
        <dsp:cNvSpPr/>
      </dsp:nvSpPr>
      <dsp:spPr>
        <a:xfrm>
          <a:off x="1857276" y="1634961"/>
          <a:ext cx="1323463" cy="794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Endogeneity and CON</a:t>
          </a:r>
          <a:endParaRPr lang="en-IN" sz="1200" kern="1200" dirty="0"/>
        </a:p>
      </dsp:txBody>
      <dsp:txXfrm>
        <a:off x="1880534" y="1658219"/>
        <a:ext cx="1276947" cy="747561"/>
      </dsp:txXfrm>
    </dsp:sp>
    <dsp:sp modelId="{C2DAC509-0C08-4952-ADF9-0600B9A8F076}">
      <dsp:nvSpPr>
        <dsp:cNvPr id="0" name=""/>
        <dsp:cNvSpPr/>
      </dsp:nvSpPr>
      <dsp:spPr>
        <a:xfrm rot="10800000">
          <a:off x="1460237" y="1867890"/>
          <a:ext cx="280574" cy="328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1544409" y="1933534"/>
        <a:ext cx="196402" cy="196930"/>
      </dsp:txXfrm>
    </dsp:sp>
    <dsp:sp modelId="{01B89988-1492-4FF1-BE38-0D868556E62A}">
      <dsp:nvSpPr>
        <dsp:cNvPr id="0" name=""/>
        <dsp:cNvSpPr/>
      </dsp:nvSpPr>
      <dsp:spPr>
        <a:xfrm>
          <a:off x="4427" y="1634961"/>
          <a:ext cx="1323463" cy="794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OLS estimators</a:t>
          </a:r>
          <a:endParaRPr lang="en-IN" sz="1200" kern="1200" dirty="0"/>
        </a:p>
      </dsp:txBody>
      <dsp:txXfrm>
        <a:off x="27685" y="1658219"/>
        <a:ext cx="1276947" cy="747561"/>
      </dsp:txXfrm>
    </dsp:sp>
    <dsp:sp modelId="{0A011420-538D-47A9-BD0A-4CBF0F9A59B4}">
      <dsp:nvSpPr>
        <dsp:cNvPr id="0" name=""/>
        <dsp:cNvSpPr/>
      </dsp:nvSpPr>
      <dsp:spPr>
        <a:xfrm rot="5400000">
          <a:off x="525872" y="2521681"/>
          <a:ext cx="280574" cy="328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567694" y="2545503"/>
        <a:ext cx="196930" cy="196402"/>
      </dsp:txXfrm>
    </dsp:sp>
    <dsp:sp modelId="{32E133A9-7AF7-4C3F-840A-8C7C256048FE}">
      <dsp:nvSpPr>
        <dsp:cNvPr id="0" name=""/>
        <dsp:cNvSpPr/>
      </dsp:nvSpPr>
      <dsp:spPr>
        <a:xfrm>
          <a:off x="4427" y="2958424"/>
          <a:ext cx="1323463" cy="794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Positive impact of competition</a:t>
          </a:r>
          <a:endParaRPr lang="en-IN" sz="1200" kern="1200" dirty="0"/>
        </a:p>
      </dsp:txBody>
      <dsp:txXfrm>
        <a:off x="27685" y="2981682"/>
        <a:ext cx="1276947" cy="747561"/>
      </dsp:txXfrm>
    </dsp:sp>
    <dsp:sp modelId="{089E7446-B6E0-4908-A1DB-FB2C6FBB9C3B}">
      <dsp:nvSpPr>
        <dsp:cNvPr id="0" name=""/>
        <dsp:cNvSpPr/>
      </dsp:nvSpPr>
      <dsp:spPr>
        <a:xfrm>
          <a:off x="1444355" y="3191353"/>
          <a:ext cx="280574" cy="328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444355" y="3256997"/>
        <a:ext cx="196402" cy="196930"/>
      </dsp:txXfrm>
    </dsp:sp>
    <dsp:sp modelId="{D7AD38C2-3E67-4834-BBA6-BA3A25302107}">
      <dsp:nvSpPr>
        <dsp:cNvPr id="0" name=""/>
        <dsp:cNvSpPr/>
      </dsp:nvSpPr>
      <dsp:spPr>
        <a:xfrm>
          <a:off x="1857276" y="2958424"/>
          <a:ext cx="1323463" cy="794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Actual vs anticipated</a:t>
          </a:r>
          <a:endParaRPr lang="en-IN" sz="1200" kern="1200" dirty="0"/>
        </a:p>
      </dsp:txBody>
      <dsp:txXfrm>
        <a:off x="1880534" y="2981682"/>
        <a:ext cx="1276947" cy="747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C86F4-46D8-46E0-B9F9-D7BD3EB4D594}">
      <dsp:nvSpPr>
        <dsp:cNvPr id="0" name=""/>
        <dsp:cNvSpPr/>
      </dsp:nvSpPr>
      <dsp:spPr>
        <a:xfrm>
          <a:off x="2515" y="617140"/>
          <a:ext cx="707429" cy="707429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B4140-7346-4C19-A958-87535DE658C5}">
      <dsp:nvSpPr>
        <dsp:cNvPr id="0" name=""/>
        <dsp:cNvSpPr/>
      </dsp:nvSpPr>
      <dsp:spPr>
        <a:xfrm>
          <a:off x="73258" y="687883"/>
          <a:ext cx="565943" cy="565943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AA143-3E6E-4241-88FF-55E7CFB0F19F}">
      <dsp:nvSpPr>
        <dsp:cNvPr id="0" name=""/>
        <dsp:cNvSpPr/>
      </dsp:nvSpPr>
      <dsp:spPr>
        <a:xfrm rot="16200000">
          <a:off x="-811028" y="2208857"/>
          <a:ext cx="2051546" cy="42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Reorganize</a:t>
          </a:r>
          <a:endParaRPr lang="en-IN" sz="1600" b="0" kern="1200" dirty="0"/>
        </a:p>
      </dsp:txBody>
      <dsp:txXfrm>
        <a:off x="-811028" y="2208857"/>
        <a:ext cx="2051546" cy="424457"/>
      </dsp:txXfrm>
    </dsp:sp>
    <dsp:sp modelId="{E8E6EAAB-C61F-4478-8106-D3D78FF175DC}">
      <dsp:nvSpPr>
        <dsp:cNvPr id="0" name=""/>
        <dsp:cNvSpPr/>
      </dsp:nvSpPr>
      <dsp:spPr>
        <a:xfrm>
          <a:off x="497715" y="617140"/>
          <a:ext cx="1414859" cy="2829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By expanding knowledge base and accessing new technological assets</a:t>
          </a:r>
          <a:endParaRPr lang="en-IN" sz="1400" kern="1200" dirty="0"/>
        </a:p>
      </dsp:txBody>
      <dsp:txXfrm>
        <a:off x="497715" y="617140"/>
        <a:ext cx="1414859" cy="2829718"/>
      </dsp:txXfrm>
    </dsp:sp>
    <dsp:sp modelId="{8348133D-AEA9-4468-97E3-708FF6F13CD8}">
      <dsp:nvSpPr>
        <dsp:cNvPr id="0" name=""/>
        <dsp:cNvSpPr/>
      </dsp:nvSpPr>
      <dsp:spPr>
        <a:xfrm>
          <a:off x="2092969" y="617140"/>
          <a:ext cx="707429" cy="707429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EC6A7-0BDE-4D12-AAD5-11BE46ADF882}">
      <dsp:nvSpPr>
        <dsp:cNvPr id="0" name=""/>
        <dsp:cNvSpPr/>
      </dsp:nvSpPr>
      <dsp:spPr>
        <a:xfrm>
          <a:off x="2163712" y="687883"/>
          <a:ext cx="565943" cy="56594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F7BBE-37E9-4B58-B01D-A6E822300E72}">
      <dsp:nvSpPr>
        <dsp:cNvPr id="0" name=""/>
        <dsp:cNvSpPr/>
      </dsp:nvSpPr>
      <dsp:spPr>
        <a:xfrm rot="16200000">
          <a:off x="1279425" y="2208857"/>
          <a:ext cx="2051546" cy="42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Transfer</a:t>
          </a:r>
          <a:endParaRPr lang="en-IN" sz="1600" kern="1200" dirty="0"/>
        </a:p>
      </dsp:txBody>
      <dsp:txXfrm>
        <a:off x="1279425" y="2208857"/>
        <a:ext cx="2051546" cy="424457"/>
      </dsp:txXfrm>
    </dsp:sp>
    <dsp:sp modelId="{91BB0961-38BB-460B-81ED-A0E8E71E3C68}">
      <dsp:nvSpPr>
        <dsp:cNvPr id="0" name=""/>
        <dsp:cNvSpPr/>
      </dsp:nvSpPr>
      <dsp:spPr>
        <a:xfrm>
          <a:off x="2588170" y="617140"/>
          <a:ext cx="1414859" cy="2829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M&amp;As also help in transferring knowledge to new product markets</a:t>
          </a:r>
          <a:endParaRPr lang="en-IN" sz="1400" kern="1200" dirty="0"/>
        </a:p>
      </dsp:txBody>
      <dsp:txXfrm>
        <a:off x="2588170" y="617140"/>
        <a:ext cx="1414859" cy="2829718"/>
      </dsp:txXfrm>
    </dsp:sp>
    <dsp:sp modelId="{6FA0A784-7BD9-4609-BDC9-ED64536C788C}">
      <dsp:nvSpPr>
        <dsp:cNvPr id="0" name=""/>
        <dsp:cNvSpPr/>
      </dsp:nvSpPr>
      <dsp:spPr>
        <a:xfrm>
          <a:off x="4183424" y="617140"/>
          <a:ext cx="707429" cy="707429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89975-D62A-4E0D-BD2C-968F4D940ABB}">
      <dsp:nvSpPr>
        <dsp:cNvPr id="0" name=""/>
        <dsp:cNvSpPr/>
      </dsp:nvSpPr>
      <dsp:spPr>
        <a:xfrm>
          <a:off x="4254167" y="687883"/>
          <a:ext cx="565943" cy="56594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6987B-840F-4773-BC5E-3ED1F399B79E}">
      <dsp:nvSpPr>
        <dsp:cNvPr id="0" name=""/>
        <dsp:cNvSpPr/>
      </dsp:nvSpPr>
      <dsp:spPr>
        <a:xfrm rot="16200000">
          <a:off x="3369880" y="2208857"/>
          <a:ext cx="2051546" cy="42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Scale and Scope</a:t>
          </a:r>
          <a:endParaRPr lang="en-IN" sz="1600" kern="1200" dirty="0"/>
        </a:p>
      </dsp:txBody>
      <dsp:txXfrm>
        <a:off x="3369880" y="2208857"/>
        <a:ext cx="2051546" cy="424457"/>
      </dsp:txXfrm>
    </dsp:sp>
    <dsp:sp modelId="{4A8D7401-D071-4B8F-A291-1CA85F71E8A2}">
      <dsp:nvSpPr>
        <dsp:cNvPr id="0" name=""/>
        <dsp:cNvSpPr/>
      </dsp:nvSpPr>
      <dsp:spPr>
        <a:xfrm>
          <a:off x="4678625" y="617140"/>
          <a:ext cx="1414859" cy="2829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Exploitation enhances R&amp;D efficiency pushing firms to innovate</a:t>
          </a:r>
          <a:endParaRPr lang="en-IN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But has reduction in competition in knowledge and goods markets</a:t>
          </a:r>
          <a:endParaRPr lang="en-IN" sz="1400" kern="1200" dirty="0"/>
        </a:p>
      </dsp:txBody>
      <dsp:txXfrm>
        <a:off x="4678625" y="617140"/>
        <a:ext cx="1414859" cy="2829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D5715-4BB1-4785-A69D-EAC9348AECCA}">
      <dsp:nvSpPr>
        <dsp:cNvPr id="0" name=""/>
        <dsp:cNvSpPr/>
      </dsp:nvSpPr>
      <dsp:spPr>
        <a:xfrm>
          <a:off x="0" y="1274972"/>
          <a:ext cx="3785136" cy="1514054"/>
        </a:xfrm>
        <a:prstGeom prst="leftRightRibb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E98C5-0BC8-4FA8-8C4B-195ABD12F9D0}">
      <dsp:nvSpPr>
        <dsp:cNvPr id="0" name=""/>
        <dsp:cNvSpPr/>
      </dsp:nvSpPr>
      <dsp:spPr>
        <a:xfrm>
          <a:off x="454216" y="1539932"/>
          <a:ext cx="1249094" cy="7418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Demand side: Proximity to markets</a:t>
          </a:r>
          <a:endParaRPr lang="en-IN" sz="1500" kern="1200" dirty="0"/>
        </a:p>
      </dsp:txBody>
      <dsp:txXfrm>
        <a:off x="454216" y="1539932"/>
        <a:ext cx="1249094" cy="741886"/>
      </dsp:txXfrm>
    </dsp:sp>
    <dsp:sp modelId="{38080701-93C8-4E52-9CF8-F02CAC24FDBF}">
      <dsp:nvSpPr>
        <dsp:cNvPr id="0" name=""/>
        <dsp:cNvSpPr/>
      </dsp:nvSpPr>
      <dsp:spPr>
        <a:xfrm>
          <a:off x="1892568" y="1782181"/>
          <a:ext cx="1476203" cy="7418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Supply side: Tax treatment and skilled </a:t>
          </a:r>
          <a:r>
            <a:rPr lang="en-US" sz="1500" kern="1200" dirty="0" err="1"/>
            <a:t>labour</a:t>
          </a:r>
          <a:endParaRPr lang="en-IN" sz="1500" kern="1200" dirty="0"/>
        </a:p>
      </dsp:txBody>
      <dsp:txXfrm>
        <a:off x="1892568" y="1782181"/>
        <a:ext cx="1476203" cy="7418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99B2E-56D5-4B12-97FA-82E356D8A157}">
      <dsp:nvSpPr>
        <dsp:cNvPr id="0" name=""/>
        <dsp:cNvSpPr/>
      </dsp:nvSpPr>
      <dsp:spPr>
        <a:xfrm rot="21300000">
          <a:off x="6556" y="661837"/>
          <a:ext cx="2123497" cy="243172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4E710-0CB5-4FB5-9FC2-00A453EAB363}">
      <dsp:nvSpPr>
        <dsp:cNvPr id="0" name=""/>
        <dsp:cNvSpPr/>
      </dsp:nvSpPr>
      <dsp:spPr>
        <a:xfrm>
          <a:off x="256393" y="78342"/>
          <a:ext cx="640983" cy="626739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E8919-26BD-4C85-9052-A5887CD2FB93}">
      <dsp:nvSpPr>
        <dsp:cNvPr id="0" name=""/>
        <dsp:cNvSpPr/>
      </dsp:nvSpPr>
      <dsp:spPr>
        <a:xfrm>
          <a:off x="1132403" y="0"/>
          <a:ext cx="683715" cy="658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Domestic M&amp;A</a:t>
          </a:r>
          <a:endParaRPr lang="en-IN" sz="1000" kern="1200" dirty="0"/>
        </a:p>
      </dsp:txBody>
      <dsp:txXfrm>
        <a:off x="1132403" y="0"/>
        <a:ext cx="683715" cy="658076"/>
      </dsp:txXfrm>
    </dsp:sp>
    <dsp:sp modelId="{84E316C6-E766-4B67-94DE-64D97762CB25}">
      <dsp:nvSpPr>
        <dsp:cNvPr id="0" name=""/>
        <dsp:cNvSpPr/>
      </dsp:nvSpPr>
      <dsp:spPr>
        <a:xfrm>
          <a:off x="1239234" y="861766"/>
          <a:ext cx="640983" cy="626739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5F0C3-2AB0-49E3-BEE7-F2FEED10401A}">
      <dsp:nvSpPr>
        <dsp:cNvPr id="0" name=""/>
        <dsp:cNvSpPr/>
      </dsp:nvSpPr>
      <dsp:spPr>
        <a:xfrm>
          <a:off x="320491" y="908771"/>
          <a:ext cx="683715" cy="658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Cross-border M&amp;A</a:t>
          </a:r>
          <a:endParaRPr lang="en-IN" sz="1000" kern="1200" dirty="0"/>
        </a:p>
      </dsp:txBody>
      <dsp:txXfrm>
        <a:off x="320491" y="908771"/>
        <a:ext cx="683715" cy="658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D53BC-79F5-4F54-95EF-2C6CBA8FF4AA}">
      <dsp:nvSpPr>
        <dsp:cNvPr id="0" name=""/>
        <dsp:cNvSpPr/>
      </dsp:nvSpPr>
      <dsp:spPr>
        <a:xfrm>
          <a:off x="0" y="416263"/>
          <a:ext cx="1183760" cy="5918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M&amp;A may alter R&amp;D</a:t>
          </a:r>
          <a:endParaRPr lang="en-IN" sz="1300" kern="1200" dirty="0"/>
        </a:p>
      </dsp:txBody>
      <dsp:txXfrm>
        <a:off x="17336" y="433599"/>
        <a:ext cx="1149088" cy="557208"/>
      </dsp:txXfrm>
    </dsp:sp>
    <dsp:sp modelId="{0D11729D-345D-45F1-8222-305B28918732}">
      <dsp:nvSpPr>
        <dsp:cNvPr id="0" name=""/>
        <dsp:cNvSpPr/>
      </dsp:nvSpPr>
      <dsp:spPr>
        <a:xfrm rot="19462414">
          <a:off x="1129082" y="504640"/>
          <a:ext cx="584261" cy="74794"/>
        </a:xfrm>
        <a:custGeom>
          <a:avLst/>
          <a:gdLst/>
          <a:ahLst/>
          <a:cxnLst/>
          <a:rect l="0" t="0" r="0" b="0"/>
          <a:pathLst>
            <a:path>
              <a:moveTo>
                <a:pt x="0" y="37397"/>
              </a:moveTo>
              <a:lnTo>
                <a:pt x="584261" y="3739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406606" y="527431"/>
        <a:ext cx="29213" cy="29213"/>
      </dsp:txXfrm>
    </dsp:sp>
    <dsp:sp modelId="{D7CAF125-553E-413C-A193-20BF1797E419}">
      <dsp:nvSpPr>
        <dsp:cNvPr id="0" name=""/>
        <dsp:cNvSpPr/>
      </dsp:nvSpPr>
      <dsp:spPr>
        <a:xfrm>
          <a:off x="1658666" y="75932"/>
          <a:ext cx="1183760" cy="5918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Efficiency gains</a:t>
          </a:r>
          <a:endParaRPr lang="en-IN" sz="1300" kern="1200" dirty="0"/>
        </a:p>
      </dsp:txBody>
      <dsp:txXfrm>
        <a:off x="1676002" y="93268"/>
        <a:ext cx="1149088" cy="557208"/>
      </dsp:txXfrm>
    </dsp:sp>
    <dsp:sp modelId="{996E7FB9-4C09-4712-8EE0-C9B997DE24A7}">
      <dsp:nvSpPr>
        <dsp:cNvPr id="0" name=""/>
        <dsp:cNvSpPr/>
      </dsp:nvSpPr>
      <dsp:spPr>
        <a:xfrm rot="2137586">
          <a:off x="1129082" y="844971"/>
          <a:ext cx="584261" cy="74794"/>
        </a:xfrm>
        <a:custGeom>
          <a:avLst/>
          <a:gdLst/>
          <a:ahLst/>
          <a:cxnLst/>
          <a:rect l="0" t="0" r="0" b="0"/>
          <a:pathLst>
            <a:path>
              <a:moveTo>
                <a:pt x="0" y="37397"/>
              </a:moveTo>
              <a:lnTo>
                <a:pt x="584261" y="3739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406606" y="867762"/>
        <a:ext cx="29213" cy="29213"/>
      </dsp:txXfrm>
    </dsp:sp>
    <dsp:sp modelId="{30450014-ED5F-414A-8214-722232690AC1}">
      <dsp:nvSpPr>
        <dsp:cNvPr id="0" name=""/>
        <dsp:cNvSpPr/>
      </dsp:nvSpPr>
      <dsp:spPr>
        <a:xfrm>
          <a:off x="1658666" y="756594"/>
          <a:ext cx="1183760" cy="5918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Anti-competition effects</a:t>
          </a:r>
          <a:endParaRPr lang="en-IN" sz="1300" kern="1200" dirty="0"/>
        </a:p>
      </dsp:txBody>
      <dsp:txXfrm>
        <a:off x="1676002" y="773930"/>
        <a:ext cx="1149088" cy="5572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F91D9-96EE-4378-A553-C9F96A85CF09}">
      <dsp:nvSpPr>
        <dsp:cNvPr id="0" name=""/>
        <dsp:cNvSpPr/>
      </dsp:nvSpPr>
      <dsp:spPr>
        <a:xfrm>
          <a:off x="0" y="236877"/>
          <a:ext cx="416366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0A5DA-402C-4AB9-87A5-E1D4687749C1}">
      <dsp:nvSpPr>
        <dsp:cNvPr id="0" name=""/>
        <dsp:cNvSpPr/>
      </dsp:nvSpPr>
      <dsp:spPr>
        <a:xfrm>
          <a:off x="251900" y="74517"/>
          <a:ext cx="352661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298" tIns="0" rIns="13329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M&amp;A internalize R&amp;D externalities</a:t>
          </a:r>
          <a:endParaRPr lang="en-IN" sz="1100" kern="1200" dirty="0"/>
        </a:p>
      </dsp:txBody>
      <dsp:txXfrm>
        <a:off x="267752" y="90369"/>
        <a:ext cx="3494907" cy="293016"/>
      </dsp:txXfrm>
    </dsp:sp>
    <dsp:sp modelId="{946E6ECC-AB48-43D6-9FDC-948AF01CB37B}">
      <dsp:nvSpPr>
        <dsp:cNvPr id="0" name=""/>
        <dsp:cNvSpPr/>
      </dsp:nvSpPr>
      <dsp:spPr>
        <a:xfrm>
          <a:off x="0" y="750014"/>
          <a:ext cx="416366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3602A-7E87-46BC-B533-CCEFC84412A8}">
      <dsp:nvSpPr>
        <dsp:cNvPr id="0" name=""/>
        <dsp:cNvSpPr/>
      </dsp:nvSpPr>
      <dsp:spPr>
        <a:xfrm>
          <a:off x="251900" y="573477"/>
          <a:ext cx="352661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298" tIns="0" rIns="13329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Complementarity of merging partners’ technology assets improves R&amp;D efficiency</a:t>
          </a:r>
          <a:endParaRPr lang="en-IN" sz="1100" kern="1200" dirty="0"/>
        </a:p>
      </dsp:txBody>
      <dsp:txXfrm>
        <a:off x="267752" y="589329"/>
        <a:ext cx="3494907" cy="293016"/>
      </dsp:txXfrm>
    </dsp:sp>
    <dsp:sp modelId="{B522E258-CEFA-4E15-9053-501B5FDB88EF}">
      <dsp:nvSpPr>
        <dsp:cNvPr id="0" name=""/>
        <dsp:cNvSpPr/>
      </dsp:nvSpPr>
      <dsp:spPr>
        <a:xfrm>
          <a:off x="0" y="1234797"/>
          <a:ext cx="416366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4EEB9-2AEA-43D3-A5A1-2CAD6D53C58D}">
      <dsp:nvSpPr>
        <dsp:cNvPr id="0" name=""/>
        <dsp:cNvSpPr/>
      </dsp:nvSpPr>
      <dsp:spPr>
        <a:xfrm>
          <a:off x="251900" y="1072437"/>
          <a:ext cx="352661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298" tIns="0" rIns="13329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Merging firms can reallocate and reorganize their R&amp;D efforts if complementary</a:t>
          </a:r>
          <a:endParaRPr lang="en-IN" sz="1100" kern="1200" dirty="0"/>
        </a:p>
      </dsp:txBody>
      <dsp:txXfrm>
        <a:off x="267752" y="1088289"/>
        <a:ext cx="3494907" cy="293016"/>
      </dsp:txXfrm>
    </dsp:sp>
    <dsp:sp modelId="{0D74C930-E597-483F-8F28-5CA449DF9F1D}">
      <dsp:nvSpPr>
        <dsp:cNvPr id="0" name=""/>
        <dsp:cNvSpPr/>
      </dsp:nvSpPr>
      <dsp:spPr>
        <a:xfrm>
          <a:off x="0" y="1733757"/>
          <a:ext cx="416366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805DA-D76F-4330-A879-13168846075E}">
      <dsp:nvSpPr>
        <dsp:cNvPr id="0" name=""/>
        <dsp:cNvSpPr/>
      </dsp:nvSpPr>
      <dsp:spPr>
        <a:xfrm>
          <a:off x="251900" y="1571397"/>
          <a:ext cx="352661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298" tIns="0" rIns="13329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Elimination of R&amp;D competition</a:t>
          </a:r>
          <a:endParaRPr lang="en-IN" sz="1100" kern="1200" dirty="0"/>
        </a:p>
      </dsp:txBody>
      <dsp:txXfrm>
        <a:off x="267752" y="1587249"/>
        <a:ext cx="3494907" cy="2930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7C0A0-7E2D-4C77-ACC5-05BD7F803132}">
      <dsp:nvSpPr>
        <dsp:cNvPr id="0" name=""/>
        <dsp:cNvSpPr/>
      </dsp:nvSpPr>
      <dsp:spPr>
        <a:xfrm>
          <a:off x="3241" y="189580"/>
          <a:ext cx="1417245" cy="850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Effect of domestic and cross-border M&amp;A on R&amp;D</a:t>
          </a:r>
          <a:endParaRPr lang="en-IN" sz="1100" kern="1200" dirty="0"/>
        </a:p>
      </dsp:txBody>
      <dsp:txXfrm>
        <a:off x="28147" y="214486"/>
        <a:ext cx="1367433" cy="800535"/>
      </dsp:txXfrm>
    </dsp:sp>
    <dsp:sp modelId="{BDC7C060-8395-496C-B8A2-8EE242964692}">
      <dsp:nvSpPr>
        <dsp:cNvPr id="0" name=""/>
        <dsp:cNvSpPr/>
      </dsp:nvSpPr>
      <dsp:spPr>
        <a:xfrm>
          <a:off x="1545204" y="439015"/>
          <a:ext cx="300456" cy="351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1545204" y="509310"/>
        <a:ext cx="210319" cy="210886"/>
      </dsp:txXfrm>
    </dsp:sp>
    <dsp:sp modelId="{CF12D4DB-AC6E-4357-9E02-3303ECFA6980}">
      <dsp:nvSpPr>
        <dsp:cNvPr id="0" name=""/>
        <dsp:cNvSpPr/>
      </dsp:nvSpPr>
      <dsp:spPr>
        <a:xfrm>
          <a:off x="1987385" y="189580"/>
          <a:ext cx="1417245" cy="850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Inward and outward cross-border</a:t>
          </a:r>
          <a:endParaRPr lang="en-IN" sz="1100" kern="1200" dirty="0"/>
        </a:p>
      </dsp:txBody>
      <dsp:txXfrm>
        <a:off x="2012291" y="214486"/>
        <a:ext cx="1367433" cy="800535"/>
      </dsp:txXfrm>
    </dsp:sp>
    <dsp:sp modelId="{BCB548F7-61A0-4BAC-9591-4479E0D98047}">
      <dsp:nvSpPr>
        <dsp:cNvPr id="0" name=""/>
        <dsp:cNvSpPr/>
      </dsp:nvSpPr>
      <dsp:spPr>
        <a:xfrm>
          <a:off x="3529348" y="439015"/>
          <a:ext cx="300456" cy="351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3529348" y="509310"/>
        <a:ext cx="210319" cy="210886"/>
      </dsp:txXfrm>
    </dsp:sp>
    <dsp:sp modelId="{C4E9AB59-7E3F-4275-BA55-850C961F51C4}">
      <dsp:nvSpPr>
        <dsp:cNvPr id="0" name=""/>
        <dsp:cNvSpPr/>
      </dsp:nvSpPr>
      <dsp:spPr>
        <a:xfrm>
          <a:off x="3971529" y="189580"/>
          <a:ext cx="1417245" cy="850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Low-, medium- and high-technology intensive</a:t>
          </a:r>
          <a:endParaRPr lang="en-IN" sz="1100" kern="1200" dirty="0"/>
        </a:p>
      </dsp:txBody>
      <dsp:txXfrm>
        <a:off x="3996435" y="214486"/>
        <a:ext cx="1367433" cy="800535"/>
      </dsp:txXfrm>
    </dsp:sp>
    <dsp:sp modelId="{D13D5D1A-978F-422E-9D07-2C303C00AC20}">
      <dsp:nvSpPr>
        <dsp:cNvPr id="0" name=""/>
        <dsp:cNvSpPr/>
      </dsp:nvSpPr>
      <dsp:spPr>
        <a:xfrm>
          <a:off x="5513493" y="439015"/>
          <a:ext cx="300456" cy="351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5513493" y="509310"/>
        <a:ext cx="210319" cy="210886"/>
      </dsp:txXfrm>
    </dsp:sp>
    <dsp:sp modelId="{493E89A3-70A2-42D1-B5A8-A4BCDDF29D7C}">
      <dsp:nvSpPr>
        <dsp:cNvPr id="0" name=""/>
        <dsp:cNvSpPr/>
      </dsp:nvSpPr>
      <dsp:spPr>
        <a:xfrm>
          <a:off x="5955673" y="189580"/>
          <a:ext cx="1417245" cy="850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Difference of variables</a:t>
          </a:r>
          <a:endParaRPr lang="en-IN" sz="1100" kern="1200" dirty="0"/>
        </a:p>
      </dsp:txBody>
      <dsp:txXfrm>
        <a:off x="5980579" y="214486"/>
        <a:ext cx="1367433" cy="800535"/>
      </dsp:txXfrm>
    </dsp:sp>
    <dsp:sp modelId="{8D55B368-036E-43EA-A4A3-9E024E00DE3C}">
      <dsp:nvSpPr>
        <dsp:cNvPr id="0" name=""/>
        <dsp:cNvSpPr/>
      </dsp:nvSpPr>
      <dsp:spPr>
        <a:xfrm rot="5400000">
          <a:off x="6514068" y="1139135"/>
          <a:ext cx="300456" cy="351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-5400000">
        <a:off x="6558854" y="1164645"/>
        <a:ext cx="210886" cy="210319"/>
      </dsp:txXfrm>
    </dsp:sp>
    <dsp:sp modelId="{1D0D77DE-4BE2-469B-AB80-8817E9B8C121}">
      <dsp:nvSpPr>
        <dsp:cNvPr id="0" name=""/>
        <dsp:cNvSpPr/>
      </dsp:nvSpPr>
      <dsp:spPr>
        <a:xfrm>
          <a:off x="5955673" y="1606826"/>
          <a:ext cx="1417245" cy="850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System GMM</a:t>
          </a:r>
          <a:endParaRPr lang="en-IN" sz="1100" kern="1200" dirty="0"/>
        </a:p>
      </dsp:txBody>
      <dsp:txXfrm>
        <a:off x="5980579" y="1631732"/>
        <a:ext cx="1367433" cy="800535"/>
      </dsp:txXfrm>
    </dsp:sp>
    <dsp:sp modelId="{FAB7EA71-6928-4838-8057-F8FD2CFD24AE}">
      <dsp:nvSpPr>
        <dsp:cNvPr id="0" name=""/>
        <dsp:cNvSpPr/>
      </dsp:nvSpPr>
      <dsp:spPr>
        <a:xfrm rot="10800000">
          <a:off x="5530500" y="1856261"/>
          <a:ext cx="300456" cy="351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5620637" y="1926556"/>
        <a:ext cx="210319" cy="210886"/>
      </dsp:txXfrm>
    </dsp:sp>
    <dsp:sp modelId="{8A567320-54BE-477C-8AEA-9CFD411B7B8A}">
      <dsp:nvSpPr>
        <dsp:cNvPr id="0" name=""/>
        <dsp:cNvSpPr/>
      </dsp:nvSpPr>
      <dsp:spPr>
        <a:xfrm>
          <a:off x="3971529" y="1606826"/>
          <a:ext cx="1417245" cy="850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Positive but not significant impact on private R&amp;D activity</a:t>
          </a:r>
          <a:endParaRPr lang="en-IN" sz="1100" kern="1200" dirty="0"/>
        </a:p>
      </dsp:txBody>
      <dsp:txXfrm>
        <a:off x="3996435" y="1631732"/>
        <a:ext cx="1367433" cy="800535"/>
      </dsp:txXfrm>
    </dsp:sp>
    <dsp:sp modelId="{1C7C6538-8036-4835-83F4-DFC4E9DA012D}">
      <dsp:nvSpPr>
        <dsp:cNvPr id="0" name=""/>
        <dsp:cNvSpPr/>
      </dsp:nvSpPr>
      <dsp:spPr>
        <a:xfrm rot="10800000">
          <a:off x="3546355" y="1856261"/>
          <a:ext cx="300456" cy="351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3636492" y="1926556"/>
        <a:ext cx="210319" cy="210886"/>
      </dsp:txXfrm>
    </dsp:sp>
    <dsp:sp modelId="{E15C4A26-A340-413C-9036-97612C2AB7B5}">
      <dsp:nvSpPr>
        <dsp:cNvPr id="0" name=""/>
        <dsp:cNvSpPr/>
      </dsp:nvSpPr>
      <dsp:spPr>
        <a:xfrm>
          <a:off x="1987385" y="1606826"/>
          <a:ext cx="1417245" cy="850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NOT absence of firms modifying their characteristic and strategies</a:t>
          </a:r>
          <a:endParaRPr lang="en-IN" sz="1100" kern="1200" dirty="0"/>
        </a:p>
      </dsp:txBody>
      <dsp:txXfrm>
        <a:off x="2012291" y="1631732"/>
        <a:ext cx="1367433" cy="800535"/>
      </dsp:txXfrm>
    </dsp:sp>
    <dsp:sp modelId="{BACF4950-6FCD-4E41-9353-0D5E3C347160}">
      <dsp:nvSpPr>
        <dsp:cNvPr id="0" name=""/>
        <dsp:cNvSpPr/>
      </dsp:nvSpPr>
      <dsp:spPr>
        <a:xfrm rot="10800000">
          <a:off x="1562211" y="1856261"/>
          <a:ext cx="300456" cy="351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1652348" y="1926556"/>
        <a:ext cx="210319" cy="210886"/>
      </dsp:txXfrm>
    </dsp:sp>
    <dsp:sp modelId="{B64731D3-801B-435A-BA9B-6A4252070922}">
      <dsp:nvSpPr>
        <dsp:cNvPr id="0" name=""/>
        <dsp:cNvSpPr/>
      </dsp:nvSpPr>
      <dsp:spPr>
        <a:xfrm>
          <a:off x="3241" y="1606826"/>
          <a:ext cx="1417245" cy="850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Costs of integration and reorganization, restrictions and motivations</a:t>
          </a:r>
          <a:endParaRPr lang="en-IN" sz="1100" kern="1200" dirty="0"/>
        </a:p>
      </dsp:txBody>
      <dsp:txXfrm>
        <a:off x="28147" y="1631732"/>
        <a:ext cx="1367433" cy="800535"/>
      </dsp:txXfrm>
    </dsp:sp>
    <dsp:sp modelId="{6C726BD1-8FE5-4231-8E79-3EBCE8786C4B}">
      <dsp:nvSpPr>
        <dsp:cNvPr id="0" name=""/>
        <dsp:cNvSpPr/>
      </dsp:nvSpPr>
      <dsp:spPr>
        <a:xfrm rot="5400000">
          <a:off x="561636" y="2556380"/>
          <a:ext cx="300456" cy="351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-5400000">
        <a:off x="606422" y="2581890"/>
        <a:ext cx="210886" cy="210319"/>
      </dsp:txXfrm>
    </dsp:sp>
    <dsp:sp modelId="{595EF468-6CA7-4061-B83D-19D5A69C5B11}">
      <dsp:nvSpPr>
        <dsp:cNvPr id="0" name=""/>
        <dsp:cNvSpPr/>
      </dsp:nvSpPr>
      <dsp:spPr>
        <a:xfrm>
          <a:off x="3241" y="3024072"/>
          <a:ext cx="1417245" cy="850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M&amp;A increase R&amp;D in low tech</a:t>
          </a:r>
          <a:endParaRPr lang="en-IN" sz="1100" kern="1200" dirty="0"/>
        </a:p>
      </dsp:txBody>
      <dsp:txXfrm>
        <a:off x="28147" y="3048978"/>
        <a:ext cx="1367433" cy="800535"/>
      </dsp:txXfrm>
    </dsp:sp>
    <dsp:sp modelId="{287D250E-6FE5-4F18-B4D3-E53ACC3887F2}">
      <dsp:nvSpPr>
        <dsp:cNvPr id="0" name=""/>
        <dsp:cNvSpPr/>
      </dsp:nvSpPr>
      <dsp:spPr>
        <a:xfrm>
          <a:off x="1545204" y="3273507"/>
          <a:ext cx="300456" cy="351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1545204" y="3343802"/>
        <a:ext cx="210319" cy="210886"/>
      </dsp:txXfrm>
    </dsp:sp>
    <dsp:sp modelId="{1071A42B-CC64-4BD3-B697-2CAD4EE44B6B}">
      <dsp:nvSpPr>
        <dsp:cNvPr id="0" name=""/>
        <dsp:cNvSpPr/>
      </dsp:nvSpPr>
      <dsp:spPr>
        <a:xfrm>
          <a:off x="1987385" y="3024072"/>
          <a:ext cx="1417245" cy="850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Domestic increase in R&amp;D spending in low-tech</a:t>
          </a:r>
          <a:endParaRPr lang="en-IN" sz="1100" kern="1200" dirty="0"/>
        </a:p>
      </dsp:txBody>
      <dsp:txXfrm>
        <a:off x="2012291" y="3048978"/>
        <a:ext cx="1367433" cy="800535"/>
      </dsp:txXfrm>
    </dsp:sp>
    <dsp:sp modelId="{78BFB1B3-BAF5-4C67-A2B4-A624F2A1D343}">
      <dsp:nvSpPr>
        <dsp:cNvPr id="0" name=""/>
        <dsp:cNvSpPr/>
      </dsp:nvSpPr>
      <dsp:spPr>
        <a:xfrm>
          <a:off x="3529348" y="3273507"/>
          <a:ext cx="300456" cy="351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3529348" y="3343802"/>
        <a:ext cx="210319" cy="210886"/>
      </dsp:txXfrm>
    </dsp:sp>
    <dsp:sp modelId="{EF56A968-9F23-4825-946E-7321EB4DB3A0}">
      <dsp:nvSpPr>
        <dsp:cNvPr id="0" name=""/>
        <dsp:cNvSpPr/>
      </dsp:nvSpPr>
      <dsp:spPr>
        <a:xfrm>
          <a:off x="3971529" y="3024072"/>
          <a:ext cx="1417245" cy="850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Inward R&amp;D increased in medium-tech</a:t>
          </a:r>
          <a:endParaRPr lang="en-IN" sz="1100" kern="1200" dirty="0"/>
        </a:p>
      </dsp:txBody>
      <dsp:txXfrm>
        <a:off x="3996435" y="3048978"/>
        <a:ext cx="1367433" cy="800535"/>
      </dsp:txXfrm>
    </dsp:sp>
    <dsp:sp modelId="{3CB056D0-7EE5-4449-A4BE-FE7A099A74F1}">
      <dsp:nvSpPr>
        <dsp:cNvPr id="0" name=""/>
        <dsp:cNvSpPr/>
      </dsp:nvSpPr>
      <dsp:spPr>
        <a:xfrm>
          <a:off x="5513493" y="3273507"/>
          <a:ext cx="300456" cy="351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5513493" y="3343802"/>
        <a:ext cx="210319" cy="210886"/>
      </dsp:txXfrm>
    </dsp:sp>
    <dsp:sp modelId="{791F8F4A-FF22-44E4-9784-0A90196FED77}">
      <dsp:nvSpPr>
        <dsp:cNvPr id="0" name=""/>
        <dsp:cNvSpPr/>
      </dsp:nvSpPr>
      <dsp:spPr>
        <a:xfrm>
          <a:off x="5955673" y="3024072"/>
          <a:ext cx="1417245" cy="850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Decreased in domestic medium-tech </a:t>
          </a:r>
          <a:endParaRPr lang="en-IN" sz="1100" kern="1200" dirty="0"/>
        </a:p>
      </dsp:txBody>
      <dsp:txXfrm>
        <a:off x="5980579" y="3048978"/>
        <a:ext cx="1367433" cy="8005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73EE-D51B-4BA2-B5B8-D21877C4CD0D}">
      <dsp:nvSpPr>
        <dsp:cNvPr id="0" name=""/>
        <dsp:cNvSpPr/>
      </dsp:nvSpPr>
      <dsp:spPr>
        <a:xfrm>
          <a:off x="187692" y="467893"/>
          <a:ext cx="1126156" cy="62564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Innovation, Technological Opportunity and Market Structure</a:t>
          </a:r>
          <a:endParaRPr lang="en-IN" sz="800" kern="1200" dirty="0"/>
        </a:p>
      </dsp:txBody>
      <dsp:txXfrm>
        <a:off x="206016" y="486217"/>
        <a:ext cx="1089508" cy="588994"/>
      </dsp:txXfrm>
    </dsp:sp>
    <dsp:sp modelId="{D36A480D-C759-4D1E-8428-BE6114BD40BB}">
      <dsp:nvSpPr>
        <dsp:cNvPr id="0" name=""/>
        <dsp:cNvSpPr/>
      </dsp:nvSpPr>
      <dsp:spPr>
        <a:xfrm>
          <a:off x="1814362" y="467893"/>
          <a:ext cx="1126156" cy="62564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R&amp;D and M&amp;A: Are cross-border M&amp;A different? An investigation on OECD countries</a:t>
          </a:r>
          <a:endParaRPr lang="en-IN" sz="800" kern="1200" dirty="0"/>
        </a:p>
      </dsp:txBody>
      <dsp:txXfrm>
        <a:off x="1832686" y="486217"/>
        <a:ext cx="1089508" cy="588994"/>
      </dsp:txXfrm>
    </dsp:sp>
    <dsp:sp modelId="{20023AF3-C1A4-483E-80C5-0E5D3FF3387D}">
      <dsp:nvSpPr>
        <dsp:cNvPr id="0" name=""/>
        <dsp:cNvSpPr/>
      </dsp:nvSpPr>
      <dsp:spPr>
        <a:xfrm>
          <a:off x="1329490" y="3126874"/>
          <a:ext cx="469231" cy="469231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0A0DE-7AB1-41B7-BBEF-627AF19AE2DA}">
      <dsp:nvSpPr>
        <dsp:cNvPr id="0" name=""/>
        <dsp:cNvSpPr/>
      </dsp:nvSpPr>
      <dsp:spPr>
        <a:xfrm rot="240000">
          <a:off x="155980" y="2925803"/>
          <a:ext cx="2816250" cy="1969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93F6F-25F2-41C4-94CF-841417ED82C5}">
      <dsp:nvSpPr>
        <dsp:cNvPr id="0" name=""/>
        <dsp:cNvSpPr/>
      </dsp:nvSpPr>
      <dsp:spPr>
        <a:xfrm rot="240000">
          <a:off x="1829110" y="2133994"/>
          <a:ext cx="1159225" cy="8220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 effect of M&amp;A on R&amp;D spending</a:t>
          </a:r>
          <a:endParaRPr lang="en-IN" sz="1200" kern="1200" dirty="0"/>
        </a:p>
      </dsp:txBody>
      <dsp:txXfrm>
        <a:off x="1869240" y="2174124"/>
        <a:ext cx="1078965" cy="741804"/>
      </dsp:txXfrm>
    </dsp:sp>
    <dsp:sp modelId="{25F57A31-1934-4385-AECC-0A00A9D1E22D}">
      <dsp:nvSpPr>
        <dsp:cNvPr id="0" name=""/>
        <dsp:cNvSpPr/>
      </dsp:nvSpPr>
      <dsp:spPr>
        <a:xfrm rot="240000">
          <a:off x="1891674" y="1283121"/>
          <a:ext cx="1159225" cy="8220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Change in domestic vs cross-border, type</a:t>
          </a:r>
          <a:endParaRPr lang="en-IN" sz="1200" kern="1200" dirty="0"/>
        </a:p>
      </dsp:txBody>
      <dsp:txXfrm>
        <a:off x="1931804" y="1323251"/>
        <a:ext cx="1078965" cy="741804"/>
      </dsp:txXfrm>
    </dsp:sp>
    <dsp:sp modelId="{2A747BB0-0D05-47CC-8546-4D77F4323246}">
      <dsp:nvSpPr>
        <dsp:cNvPr id="0" name=""/>
        <dsp:cNvSpPr/>
      </dsp:nvSpPr>
      <dsp:spPr>
        <a:xfrm rot="240000">
          <a:off x="218081" y="2021379"/>
          <a:ext cx="1159225" cy="8220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Competition promotes innovation</a:t>
          </a:r>
          <a:endParaRPr lang="en-IN" sz="1200" kern="1200" dirty="0"/>
        </a:p>
      </dsp:txBody>
      <dsp:txXfrm>
        <a:off x="258211" y="2061509"/>
        <a:ext cx="1078965" cy="741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9807F-597B-4188-A103-8293F15A188B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7DD77-845F-4919-93C5-78DC26287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5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7DD77-845F-4919-93C5-78DC26287CD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4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7DD77-845F-4919-93C5-78DC26287CD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776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7DD77-845F-4919-93C5-78DC26287CD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68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7DD77-845F-4919-93C5-78DC26287CD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7DD77-845F-4919-93C5-78DC26287CD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295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7DD77-845F-4919-93C5-78DC26287CD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71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75856" y="181308"/>
            <a:ext cx="5292080" cy="1080121"/>
          </a:xfrm>
        </p:spPr>
        <p:txBody>
          <a:bodyPr/>
          <a:lstStyle/>
          <a:p>
            <a:r>
              <a:rPr lang="en-US" altLang="ko-KR" sz="2400" dirty="0"/>
              <a:t>COMPETITION AND INNOVATION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12368" y="786790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BY PANKHURI SAXENA (17HS20025)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F5AAF6-75ED-4F0E-80CE-51D2A7B3E1EA}"/>
              </a:ext>
            </a:extLst>
          </p:cNvPr>
          <p:cNvSpPr/>
          <p:nvPr/>
        </p:nvSpPr>
        <p:spPr>
          <a:xfrm flipH="1">
            <a:off x="3347864" y="1491630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85DEE09-1656-440E-BD89-347093AC36EC}"/>
              </a:ext>
            </a:extLst>
          </p:cNvPr>
          <p:cNvSpPr/>
          <p:nvPr/>
        </p:nvSpPr>
        <p:spPr>
          <a:xfrm flipH="1">
            <a:off x="3510572" y="1664649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8C27C5-4274-405B-B8C2-9606EB94BDD1}"/>
              </a:ext>
            </a:extLst>
          </p:cNvPr>
          <p:cNvSpPr/>
          <p:nvPr/>
        </p:nvSpPr>
        <p:spPr>
          <a:xfrm flipH="1">
            <a:off x="3347864" y="314781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D38968-30D2-4C1C-BC1B-FF69392A3871}"/>
              </a:ext>
            </a:extLst>
          </p:cNvPr>
          <p:cNvSpPr/>
          <p:nvPr/>
        </p:nvSpPr>
        <p:spPr>
          <a:xfrm flipH="1">
            <a:off x="3510572" y="332083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61114-2216-4222-AD52-349DFD5AA190}"/>
              </a:ext>
            </a:extLst>
          </p:cNvPr>
          <p:cNvSpPr txBox="1"/>
          <p:nvPr/>
        </p:nvSpPr>
        <p:spPr>
          <a:xfrm>
            <a:off x="4183157" y="1596737"/>
            <a:ext cx="4277275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solidFill>
                  <a:schemeClr val="bg1"/>
                </a:solidFill>
              </a:rPr>
              <a:t>“Innovation, Technological Opportunity, and Market Structure” by P. A. </a:t>
            </a:r>
            <a:r>
              <a:rPr lang="en-US" sz="1150" dirty="0" err="1">
                <a:solidFill>
                  <a:schemeClr val="bg1"/>
                </a:solidFill>
              </a:rPr>
              <a:t>Geroski</a:t>
            </a:r>
            <a:r>
              <a:rPr lang="en-US" sz="1150" dirty="0">
                <a:solidFill>
                  <a:schemeClr val="bg1"/>
                </a:solidFill>
              </a:rPr>
              <a:t> from the source Oxford Economic Papers,     New Series, Vol. 42, No. 3 (Jul., 1990), pp. 586-602, published by Oxford University Press</a:t>
            </a:r>
          </a:p>
          <a:p>
            <a:r>
              <a:rPr lang="en-US" sz="1200" b="1" i="1" dirty="0">
                <a:solidFill>
                  <a:schemeClr val="bg1"/>
                </a:solidFill>
              </a:rPr>
              <a:t>Competition promotes innovation</a:t>
            </a:r>
            <a:endParaRPr lang="en-IN" sz="1200" b="1" i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95F87-413E-4BDA-9DB8-55C55F1F160D}"/>
              </a:ext>
            </a:extLst>
          </p:cNvPr>
          <p:cNvSpPr txBox="1"/>
          <p:nvPr/>
        </p:nvSpPr>
        <p:spPr>
          <a:xfrm>
            <a:off x="4168251" y="3252921"/>
            <a:ext cx="4705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“R&amp;D and M&amp;A: Are cross-border M&amp;A different? An investigation  on OECD countries” by Olivier Bertrand and </a:t>
            </a:r>
            <a:r>
              <a:rPr lang="en-US" sz="1200" dirty="0" err="1">
                <a:solidFill>
                  <a:schemeClr val="bg1"/>
                </a:solidFill>
              </a:rPr>
              <a:t>Pluvia</a:t>
            </a:r>
            <a:r>
              <a:rPr lang="en-US" sz="1200" dirty="0">
                <a:solidFill>
                  <a:schemeClr val="bg1"/>
                </a:solidFill>
              </a:rPr>
              <a:t> Zuniga,            published in 2006 in International Journal of Industrial Organization vol. 24, issue 2, 401-423</a:t>
            </a:r>
          </a:p>
          <a:p>
            <a:r>
              <a:rPr lang="en-IN" sz="1200" b="1" i="1" dirty="0">
                <a:solidFill>
                  <a:schemeClr val="bg1"/>
                </a:solidFill>
              </a:rPr>
              <a:t>M&amp;A can increase or decrease R&amp;D spending depending on    the level of technology intensiveness</a:t>
            </a:r>
            <a:r>
              <a:rPr lang="en-IN" sz="1200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1C2A5D-6EFD-4879-8E60-58C7909CDD37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0D694-6EC4-444B-A966-B473291BE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0" y="399862"/>
            <a:ext cx="2232853" cy="4343776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B9CCC6AB-0FA6-4284-BF1B-4A5BF54512A0}"/>
              </a:ext>
            </a:extLst>
          </p:cNvPr>
          <p:cNvSpPr txBox="1">
            <a:spLocks/>
          </p:cNvSpPr>
          <p:nvPr/>
        </p:nvSpPr>
        <p:spPr>
          <a:xfrm>
            <a:off x="5688778" y="339502"/>
            <a:ext cx="449984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cs typeface="Arial" pitchFamily="34" charset="0"/>
              </a:rPr>
              <a:t>Learning Outcomes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F3AAAB8-70F5-4A41-BADF-AD458282F78E}"/>
              </a:ext>
            </a:extLst>
          </p:cNvPr>
          <p:cNvSpPr txBox="1">
            <a:spLocks/>
          </p:cNvSpPr>
          <p:nvPr/>
        </p:nvSpPr>
        <p:spPr>
          <a:xfrm>
            <a:off x="107504" y="339502"/>
            <a:ext cx="449984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cs typeface="Arial" pitchFamily="34" charset="0"/>
              </a:rPr>
              <a:t>Concluding Remarks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6F25BE-038A-4504-9B35-FF758775B9D5}"/>
              </a:ext>
            </a:extLst>
          </p:cNvPr>
          <p:cNvSpPr/>
          <p:nvPr/>
        </p:nvSpPr>
        <p:spPr>
          <a:xfrm>
            <a:off x="5566003" y="1150885"/>
            <a:ext cx="393459" cy="393459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FB929-6614-4B46-BBCF-35784C958AEF}"/>
              </a:ext>
            </a:extLst>
          </p:cNvPr>
          <p:cNvSpPr txBox="1"/>
          <p:nvPr/>
        </p:nvSpPr>
        <p:spPr>
          <a:xfrm>
            <a:off x="5543187" y="1111387"/>
            <a:ext cx="439090" cy="31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31972-A519-4EF4-A67A-956A08DB3C84}"/>
              </a:ext>
            </a:extLst>
          </p:cNvPr>
          <p:cNvSpPr txBox="1"/>
          <p:nvPr/>
        </p:nvSpPr>
        <p:spPr>
          <a:xfrm>
            <a:off x="6012160" y="113159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direct an indirect impact of monopoly power on innovation</a:t>
            </a:r>
            <a:r>
              <a:rPr lang="en-US" altLang="ko-KR" sz="1200" dirty="0">
                <a:cs typeface="Arial" pitchFamily="34" charset="0"/>
              </a:rPr>
              <a:t>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466093-9C79-4186-B465-D08EFC138AD8}"/>
              </a:ext>
            </a:extLst>
          </p:cNvPr>
          <p:cNvSpPr/>
          <p:nvPr/>
        </p:nvSpPr>
        <p:spPr>
          <a:xfrm>
            <a:off x="5566360" y="2035184"/>
            <a:ext cx="393459" cy="393459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5D3BAD-0A1D-470F-8A19-B700C018930D}"/>
              </a:ext>
            </a:extLst>
          </p:cNvPr>
          <p:cNvSpPr txBox="1"/>
          <p:nvPr/>
        </p:nvSpPr>
        <p:spPr>
          <a:xfrm>
            <a:off x="5543544" y="1995686"/>
            <a:ext cx="43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08790-0A55-4D88-8373-6A121E4CA84B}"/>
              </a:ext>
            </a:extLst>
          </p:cNvPr>
          <p:cNvSpPr txBox="1"/>
          <p:nvPr/>
        </p:nvSpPr>
        <p:spPr>
          <a:xfrm>
            <a:off x="6012517" y="2015889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measurement of anticipated post-innovation reward from monopoly power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8F8999-D68D-4A1D-B97C-E1CCC95221CA}"/>
              </a:ext>
            </a:extLst>
          </p:cNvPr>
          <p:cNvSpPr/>
          <p:nvPr/>
        </p:nvSpPr>
        <p:spPr>
          <a:xfrm>
            <a:off x="5560400" y="2993476"/>
            <a:ext cx="393459" cy="393459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D2FD4-7A75-4FDD-B9C4-F401CDDA792A}"/>
              </a:ext>
            </a:extLst>
          </p:cNvPr>
          <p:cNvSpPr txBox="1"/>
          <p:nvPr/>
        </p:nvSpPr>
        <p:spPr>
          <a:xfrm>
            <a:off x="5537584" y="2953978"/>
            <a:ext cx="43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DF72E-4F6D-4ED8-ADCC-60148161A4F0}"/>
              </a:ext>
            </a:extLst>
          </p:cNvPr>
          <p:cNvSpPr txBox="1"/>
          <p:nvPr/>
        </p:nvSpPr>
        <p:spPr>
          <a:xfrm>
            <a:off x="6012498" y="2974181"/>
            <a:ext cx="2930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Evidence for inward cross-border M&amp;A increasing R&amp;D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medium-technology manufacturing industries which shows that cross-border M&amp;As are more helpful for target firms than buyer firms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5A500C-61A5-4956-9093-52B88A2E26C5}"/>
              </a:ext>
            </a:extLst>
          </p:cNvPr>
          <p:cNvSpPr/>
          <p:nvPr/>
        </p:nvSpPr>
        <p:spPr>
          <a:xfrm>
            <a:off x="5566003" y="4227934"/>
            <a:ext cx="393459" cy="393459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C54C3-BF8C-40C5-8EC9-CEE57AFFB7CA}"/>
              </a:ext>
            </a:extLst>
          </p:cNvPr>
          <p:cNvSpPr txBox="1"/>
          <p:nvPr/>
        </p:nvSpPr>
        <p:spPr>
          <a:xfrm>
            <a:off x="5543187" y="4198317"/>
            <a:ext cx="43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D4A908-84F8-4E20-8AAA-A7C806295F2F}"/>
              </a:ext>
            </a:extLst>
          </p:cNvPr>
          <p:cNvSpPr txBox="1"/>
          <p:nvPr/>
        </p:nvSpPr>
        <p:spPr>
          <a:xfrm>
            <a:off x="6012160" y="419831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Negative and positive impact of competition on innovation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93FC7A6-85D6-483B-BAA4-5728EC3BF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308107"/>
              </p:ext>
            </p:extLst>
          </p:nvPr>
        </p:nvGraphicFramePr>
        <p:xfrm>
          <a:off x="435676" y="915566"/>
          <a:ext cx="31282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A3BCF4-8D1F-4674-B191-C4142A6ABDC9}"/>
              </a:ext>
            </a:extLst>
          </p:cNvPr>
          <p:cNvSpPr txBox="1"/>
          <p:nvPr/>
        </p:nvSpPr>
        <p:spPr>
          <a:xfrm rot="240000">
            <a:off x="689962" y="3795859"/>
            <a:ext cx="2683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COMPETITION AND INNOVATION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4437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0FFBD-669A-4D9A-A45C-86739C40634B}"/>
              </a:ext>
            </a:extLst>
          </p:cNvPr>
          <p:cNvSpPr txBox="1"/>
          <p:nvPr/>
        </p:nvSpPr>
        <p:spPr>
          <a:xfrm>
            <a:off x="35496" y="483518"/>
            <a:ext cx="14759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Innovation,     Technological Opportunity,   and                 Market 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Structure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___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en-IN" sz="1400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7621239-04EE-49E8-A417-83010F768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8088788"/>
              </p:ext>
            </p:extLst>
          </p:nvPr>
        </p:nvGraphicFramePr>
        <p:xfrm>
          <a:off x="1660336" y="113030"/>
          <a:ext cx="7376160" cy="491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31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0FFBD-669A-4D9A-A45C-86739C40634B}"/>
              </a:ext>
            </a:extLst>
          </p:cNvPr>
          <p:cNvSpPr txBox="1"/>
          <p:nvPr/>
        </p:nvSpPr>
        <p:spPr>
          <a:xfrm>
            <a:off x="35496" y="483518"/>
            <a:ext cx="14759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Innovation,     Technological Opportunity,   and                 Market 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Structure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___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Conceptual     Framework</a:t>
            </a:r>
          </a:p>
          <a:p>
            <a:pPr algn="ctr"/>
            <a:endParaRPr lang="en-IN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8DD46-662F-4A23-B400-BD96101DC354}"/>
              </a:ext>
            </a:extLst>
          </p:cNvPr>
          <p:cNvSpPr txBox="1"/>
          <p:nvPr/>
        </p:nvSpPr>
        <p:spPr>
          <a:xfrm>
            <a:off x="2221876" y="546235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(π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FE9A1-7FB6-4D16-B432-843E087DD68D}"/>
              </a:ext>
            </a:extLst>
          </p:cNvPr>
          <p:cNvSpPr txBox="1"/>
          <p:nvPr/>
        </p:nvSpPr>
        <p:spPr>
          <a:xfrm>
            <a:off x="1907704" y="1131590"/>
            <a:ext cx="26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04CB9-271A-45F5-A9B3-B4D5BCFBA4ED}"/>
              </a:ext>
            </a:extLst>
          </p:cNvPr>
          <p:cNvSpPr txBox="1"/>
          <p:nvPr/>
        </p:nvSpPr>
        <p:spPr>
          <a:xfrm>
            <a:off x="5220072" y="711619"/>
            <a:ext cx="420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π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183E8-91E4-4534-BB9E-1165ED5244EB}"/>
              </a:ext>
            </a:extLst>
          </p:cNvPr>
          <p:cNvSpPr txBox="1"/>
          <p:nvPr/>
        </p:nvSpPr>
        <p:spPr>
          <a:xfrm>
            <a:off x="6151014" y="1131590"/>
            <a:ext cx="3029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effect of anticipated monopoly 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direct effect of actual monopoly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‧ ∂ log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∂M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indirect effect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07F9C-31E2-42D4-B3B1-04A60BC24AB8}"/>
              </a:ext>
            </a:extLst>
          </p:cNvPr>
          <p:cNvSpPr txBox="1"/>
          <p:nvPr/>
        </p:nvSpPr>
        <p:spPr>
          <a:xfrm>
            <a:off x="2339752" y="1842378"/>
            <a:ext cx="206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β‧log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72BF48-5069-4B21-94A1-3A51A537432F}"/>
              </a:ext>
            </a:extLst>
          </p:cNvPr>
          <p:cNvSpPr txBox="1"/>
          <p:nvPr/>
        </p:nvSpPr>
        <p:spPr>
          <a:xfrm>
            <a:off x="2555776" y="2416228"/>
            <a:ext cx="403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γ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γ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π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γ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γ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CC6A0-9FB4-4CAA-B5DF-3F8F1BAAAF8B}"/>
              </a:ext>
            </a:extLst>
          </p:cNvPr>
          <p:cNvSpPr txBox="1"/>
          <p:nvPr/>
        </p:nvSpPr>
        <p:spPr>
          <a:xfrm>
            <a:off x="1636654" y="2931790"/>
            <a:ext cx="358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Existence of perfect foresight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log π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ϕ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ϕ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ϕ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C4AE4-BD8C-48AA-BA66-2977B79CD294}"/>
              </a:ext>
            </a:extLst>
          </p:cNvPr>
          <p:cNvSpPr txBox="1"/>
          <p:nvPr/>
        </p:nvSpPr>
        <p:spPr>
          <a:xfrm>
            <a:off x="5134622" y="2931790"/>
            <a:ext cx="877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SFIRM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DCON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7EBD7-0414-4F98-952C-6EFB6B066678}"/>
              </a:ext>
            </a:extLst>
          </p:cNvPr>
          <p:cNvSpPr txBox="1"/>
          <p:nvPr/>
        </p:nvSpPr>
        <p:spPr>
          <a:xfrm>
            <a:off x="6487028" y="3011302"/>
            <a:ext cx="965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KAYO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FD0C71-4B49-41A3-8F26-9B62E57A948F}"/>
              </a:ext>
            </a:extLst>
          </p:cNvPr>
          <p:cNvSpPr txBox="1"/>
          <p:nvPr/>
        </p:nvSpPr>
        <p:spPr>
          <a:xfrm>
            <a:off x="7796485" y="3056642"/>
            <a:ext cx="116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ζ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γ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143B16-BF40-41AF-9F96-E8D71586CCB7}"/>
              </a:ext>
            </a:extLst>
          </p:cNvPr>
          <p:cNvSpPr txBox="1"/>
          <p:nvPr/>
        </p:nvSpPr>
        <p:spPr>
          <a:xfrm>
            <a:off x="1763688" y="4443958"/>
            <a:ext cx="7143399" cy="584775"/>
          </a:xfrm>
          <a:prstGeom prst="rect">
            <a:avLst/>
          </a:prstGeom>
          <a:solidFill>
            <a:srgbClr val="F2A40D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π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SFIRM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</a:p>
          <a:p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DCON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KATO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ζ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03EC13-4CC2-44D2-BACA-38C8BB466D95}"/>
              </a:ext>
            </a:extLst>
          </p:cNvPr>
          <p:cNvCxnSpPr/>
          <p:nvPr/>
        </p:nvCxnSpPr>
        <p:spPr>
          <a:xfrm flipH="1">
            <a:off x="2393120" y="865438"/>
            <a:ext cx="306672" cy="3162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82548A-9088-4718-9030-DB8E36DE7BE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536660" y="730901"/>
            <a:ext cx="1683412" cy="16538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1D2642-ED9E-475C-A590-774F395334F9}"/>
              </a:ext>
            </a:extLst>
          </p:cNvPr>
          <p:cNvCxnSpPr>
            <a:cxnSpLocks/>
          </p:cNvCxnSpPr>
          <p:nvPr/>
        </p:nvCxnSpPr>
        <p:spPr>
          <a:xfrm flipV="1">
            <a:off x="4373527" y="898405"/>
            <a:ext cx="846545" cy="41997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A00AE3-4119-4991-99B3-E94BF72BCF3B}"/>
              </a:ext>
            </a:extLst>
          </p:cNvPr>
          <p:cNvCxnSpPr/>
          <p:nvPr/>
        </p:nvCxnSpPr>
        <p:spPr>
          <a:xfrm flipH="1">
            <a:off x="5134622" y="1106270"/>
            <a:ext cx="877538" cy="117744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A1601A-F558-4F81-9AB1-D7C164A236E5}"/>
              </a:ext>
            </a:extLst>
          </p:cNvPr>
          <p:cNvCxnSpPr/>
          <p:nvPr/>
        </p:nvCxnSpPr>
        <p:spPr>
          <a:xfrm>
            <a:off x="2538521" y="2172788"/>
            <a:ext cx="161271" cy="30296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95910E-BF2B-40E7-A8B1-883B4D65672B}"/>
              </a:ext>
            </a:extLst>
          </p:cNvPr>
          <p:cNvCxnSpPr/>
          <p:nvPr/>
        </p:nvCxnSpPr>
        <p:spPr>
          <a:xfrm flipH="1">
            <a:off x="3995936" y="2787774"/>
            <a:ext cx="144016" cy="2235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B10375-E949-4200-8769-8A82C5D2EECC}"/>
              </a:ext>
            </a:extLst>
          </p:cNvPr>
          <p:cNvCxnSpPr/>
          <p:nvPr/>
        </p:nvCxnSpPr>
        <p:spPr>
          <a:xfrm>
            <a:off x="4825180" y="2748018"/>
            <a:ext cx="309442" cy="3277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9FCA32-9F7A-43FA-A078-EB441505F715}"/>
              </a:ext>
            </a:extLst>
          </p:cNvPr>
          <p:cNvCxnSpPr/>
          <p:nvPr/>
        </p:nvCxnSpPr>
        <p:spPr>
          <a:xfrm>
            <a:off x="5562686" y="2747124"/>
            <a:ext cx="1025352" cy="30375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514CCE-167B-445A-B25D-D0967E7EF9F5}"/>
              </a:ext>
            </a:extLst>
          </p:cNvPr>
          <p:cNvCxnSpPr/>
          <p:nvPr/>
        </p:nvCxnSpPr>
        <p:spPr>
          <a:xfrm>
            <a:off x="6017604" y="2626988"/>
            <a:ext cx="2106532" cy="4701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lus Sign 39">
            <a:extLst>
              <a:ext uri="{FF2B5EF4-FFF2-40B4-BE49-F238E27FC236}">
                <a16:creationId xmlns:a16="http://schemas.microsoft.com/office/drawing/2014/main" id="{43A9C7F2-1E7F-47E3-9DAC-BA743C4F503D}"/>
              </a:ext>
            </a:extLst>
          </p:cNvPr>
          <p:cNvSpPr/>
          <p:nvPr/>
        </p:nvSpPr>
        <p:spPr>
          <a:xfrm>
            <a:off x="4825180" y="3291830"/>
            <a:ext cx="178868" cy="178868"/>
          </a:xfrm>
          <a:prstGeom prst="mathPlus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Plus Sign 40">
            <a:extLst>
              <a:ext uri="{FF2B5EF4-FFF2-40B4-BE49-F238E27FC236}">
                <a16:creationId xmlns:a16="http://schemas.microsoft.com/office/drawing/2014/main" id="{419ACC66-47E8-4C5C-8CEF-9D71EDDA42C1}"/>
              </a:ext>
            </a:extLst>
          </p:cNvPr>
          <p:cNvSpPr/>
          <p:nvPr/>
        </p:nvSpPr>
        <p:spPr>
          <a:xfrm>
            <a:off x="6049316" y="3291830"/>
            <a:ext cx="178868" cy="178868"/>
          </a:xfrm>
          <a:prstGeom prst="mathPlus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Plus Sign 41">
            <a:extLst>
              <a:ext uri="{FF2B5EF4-FFF2-40B4-BE49-F238E27FC236}">
                <a16:creationId xmlns:a16="http://schemas.microsoft.com/office/drawing/2014/main" id="{5ED9F627-B1A5-4833-9B07-89A3F7D8F0A5}"/>
              </a:ext>
            </a:extLst>
          </p:cNvPr>
          <p:cNvSpPr/>
          <p:nvPr/>
        </p:nvSpPr>
        <p:spPr>
          <a:xfrm>
            <a:off x="7417468" y="3328986"/>
            <a:ext cx="178868" cy="178868"/>
          </a:xfrm>
          <a:prstGeom prst="mathPlus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518B2B3-0A09-4B0B-9A94-26BF30520A16}"/>
              </a:ext>
            </a:extLst>
          </p:cNvPr>
          <p:cNvSpPr/>
          <p:nvPr/>
        </p:nvSpPr>
        <p:spPr>
          <a:xfrm>
            <a:off x="5335387" y="4132119"/>
            <a:ext cx="172717" cy="299762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56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F91FA-EEE5-4CAF-A1FF-8B38291BEE14}"/>
              </a:ext>
            </a:extLst>
          </p:cNvPr>
          <p:cNvSpPr txBox="1"/>
          <p:nvPr/>
        </p:nvSpPr>
        <p:spPr>
          <a:xfrm>
            <a:off x="35496" y="483518"/>
            <a:ext cx="14759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Innovation,     Technological Opportunity,   and                 Market 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Structure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___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Summary</a:t>
            </a:r>
          </a:p>
          <a:p>
            <a:pPr algn="ctr"/>
            <a:endParaRPr lang="en-IN" sz="1400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DD14B3-1EA1-49D6-8054-A020A981D8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714739"/>
              </p:ext>
            </p:extLst>
          </p:nvPr>
        </p:nvGraphicFramePr>
        <p:xfrm>
          <a:off x="2051720" y="555526"/>
          <a:ext cx="50380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AEF1A58-BA0E-42C3-B79E-85B597280404}"/>
              </a:ext>
            </a:extLst>
          </p:cNvPr>
          <p:cNvGrpSpPr/>
          <p:nvPr/>
        </p:nvGrpSpPr>
        <p:grpSpPr>
          <a:xfrm>
            <a:off x="7912120" y="987574"/>
            <a:ext cx="1052368" cy="3696329"/>
            <a:chOff x="4058860" y="987781"/>
            <a:chExt cx="1052368" cy="3696329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7749A9FD-9AEA-4AA8-82E2-10A50ABC3221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7768BD30-4F71-4E41-B5AD-F74D19C6D757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83F84966-2C2F-4DE7-8704-F5D9BA2A9830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97733E72-608E-45C5-B059-6A1EDFB12981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5C640425-38E2-4062-8DC1-07B857B9CEB9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EF3202CC-49C3-491B-AFF1-935323591E8B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Parallelogram 15">
              <a:extLst>
                <a:ext uri="{FF2B5EF4-FFF2-40B4-BE49-F238E27FC236}">
                  <a16:creationId xmlns:a16="http://schemas.microsoft.com/office/drawing/2014/main" id="{8BA6359D-1A53-446D-B73F-DD3192C54016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5E176E-9EC6-46E2-BE95-3AE53427E05E}"/>
              </a:ext>
            </a:extLst>
          </p:cNvPr>
          <p:cNvSpPr/>
          <p:nvPr/>
        </p:nvSpPr>
        <p:spPr>
          <a:xfrm>
            <a:off x="5652120" y="4422291"/>
            <a:ext cx="2738180" cy="453715"/>
          </a:xfrm>
          <a:custGeom>
            <a:avLst/>
            <a:gdLst>
              <a:gd name="connsiteX0" fmla="*/ 0 w 3644518"/>
              <a:gd name="connsiteY0" fmla="*/ 244227 h 603895"/>
              <a:gd name="connsiteX1" fmla="*/ 893135 w 3644518"/>
              <a:gd name="connsiteY1" fmla="*/ 598646 h 603895"/>
              <a:gd name="connsiteX2" fmla="*/ 1460204 w 3644518"/>
              <a:gd name="connsiteY2" fmla="*/ 3223 h 603895"/>
              <a:gd name="connsiteX3" fmla="*/ 2034362 w 3644518"/>
              <a:gd name="connsiteY3" fmla="*/ 350553 h 603895"/>
              <a:gd name="connsiteX4" fmla="*/ 2495107 w 3644518"/>
              <a:gd name="connsiteY4" fmla="*/ 116637 h 603895"/>
              <a:gd name="connsiteX5" fmla="*/ 2835348 w 3644518"/>
              <a:gd name="connsiteY5" fmla="*/ 343465 h 603895"/>
              <a:gd name="connsiteX6" fmla="*/ 3147237 w 3644518"/>
              <a:gd name="connsiteY6" fmla="*/ 215874 h 603895"/>
              <a:gd name="connsiteX7" fmla="*/ 3345711 w 3644518"/>
              <a:gd name="connsiteY7" fmla="*/ 364730 h 603895"/>
              <a:gd name="connsiteX8" fmla="*/ 3622158 w 3644518"/>
              <a:gd name="connsiteY8" fmla="*/ 336376 h 603895"/>
              <a:gd name="connsiteX9" fmla="*/ 3607981 w 3644518"/>
              <a:gd name="connsiteY9" fmla="*/ 336376 h 60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44518" h="603895">
                <a:moveTo>
                  <a:pt x="0" y="244227"/>
                </a:moveTo>
                <a:cubicBezTo>
                  <a:pt x="324884" y="441520"/>
                  <a:pt x="649768" y="638813"/>
                  <a:pt x="893135" y="598646"/>
                </a:cubicBezTo>
                <a:cubicBezTo>
                  <a:pt x="1136502" y="558479"/>
                  <a:pt x="1270000" y="44572"/>
                  <a:pt x="1460204" y="3223"/>
                </a:cubicBezTo>
                <a:cubicBezTo>
                  <a:pt x="1650409" y="-38126"/>
                  <a:pt x="1861878" y="331651"/>
                  <a:pt x="2034362" y="350553"/>
                </a:cubicBezTo>
                <a:cubicBezTo>
                  <a:pt x="2206846" y="369455"/>
                  <a:pt x="2361609" y="117818"/>
                  <a:pt x="2495107" y="116637"/>
                </a:cubicBezTo>
                <a:cubicBezTo>
                  <a:pt x="2628605" y="115456"/>
                  <a:pt x="2726660" y="326926"/>
                  <a:pt x="2835348" y="343465"/>
                </a:cubicBezTo>
                <a:cubicBezTo>
                  <a:pt x="2944036" y="360005"/>
                  <a:pt x="3062177" y="212330"/>
                  <a:pt x="3147237" y="215874"/>
                </a:cubicBezTo>
                <a:cubicBezTo>
                  <a:pt x="3232297" y="219418"/>
                  <a:pt x="3266557" y="344646"/>
                  <a:pt x="3345711" y="364730"/>
                </a:cubicBezTo>
                <a:cubicBezTo>
                  <a:pt x="3424865" y="384814"/>
                  <a:pt x="3578446" y="341102"/>
                  <a:pt x="3622158" y="336376"/>
                </a:cubicBezTo>
                <a:cubicBezTo>
                  <a:pt x="3665870" y="331650"/>
                  <a:pt x="3636925" y="334013"/>
                  <a:pt x="3607981" y="336376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1B038-1E93-4026-9E1D-00B0A559C1BD}"/>
              </a:ext>
            </a:extLst>
          </p:cNvPr>
          <p:cNvSpPr txBox="1"/>
          <p:nvPr/>
        </p:nvSpPr>
        <p:spPr>
          <a:xfrm>
            <a:off x="5646958" y="73536"/>
            <a:ext cx="3029498" cy="55399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used from 4378 significant innovations in UK, 1945-83. Two 73 MLH cross-section panels 1970-74, 1975-79 and averaging values over 5 years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1693C4-458B-4579-B6EB-020BEB5E0BCB}"/>
              </a:ext>
            </a:extLst>
          </p:cNvPr>
          <p:cNvCxnSpPr/>
          <p:nvPr/>
        </p:nvCxnSpPr>
        <p:spPr>
          <a:xfrm flipH="1">
            <a:off x="7161707" y="627534"/>
            <a:ext cx="434629" cy="43204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0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4B683924-5FD7-4FDD-BBD0-05D6BC55354A}"/>
              </a:ext>
            </a:extLst>
          </p:cNvPr>
          <p:cNvSpPr/>
          <p:nvPr/>
        </p:nvSpPr>
        <p:spPr>
          <a:xfrm rot="5400000">
            <a:off x="3527753" y="1860542"/>
            <a:ext cx="540000" cy="37026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D7E6CE-D713-43B5-A8DB-8B05DEEF500A}"/>
              </a:ext>
            </a:extLst>
          </p:cNvPr>
          <p:cNvSpPr txBox="1"/>
          <p:nvPr/>
        </p:nvSpPr>
        <p:spPr>
          <a:xfrm>
            <a:off x="2683864" y="3488690"/>
            <a:ext cx="237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High variance in estimators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96DCF01B-8AA2-4344-836E-DF84314E1516}"/>
              </a:ext>
            </a:extLst>
          </p:cNvPr>
          <p:cNvSpPr/>
          <p:nvPr/>
        </p:nvSpPr>
        <p:spPr>
          <a:xfrm rot="5400000">
            <a:off x="3527753" y="1212471"/>
            <a:ext cx="540000" cy="37026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3BCD1-B2DE-478A-8CB1-D7FDC00C1868}"/>
              </a:ext>
            </a:extLst>
          </p:cNvPr>
          <p:cNvSpPr txBox="1"/>
          <p:nvPr/>
        </p:nvSpPr>
        <p:spPr>
          <a:xfrm>
            <a:off x="2683864" y="2787774"/>
            <a:ext cx="237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Inefficiencies in monopoly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76F243D3-FAAB-4EB5-9113-2288A9FC49C8}"/>
              </a:ext>
            </a:extLst>
          </p:cNvPr>
          <p:cNvSpPr/>
          <p:nvPr/>
        </p:nvSpPr>
        <p:spPr>
          <a:xfrm rot="5400000">
            <a:off x="3527753" y="539231"/>
            <a:ext cx="540000" cy="37026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3E01E-3947-4989-A34A-1F4B6C2D61D4}"/>
              </a:ext>
            </a:extLst>
          </p:cNvPr>
          <p:cNvSpPr txBox="1"/>
          <p:nvPr/>
        </p:nvSpPr>
        <p:spPr>
          <a:xfrm>
            <a:off x="2594814" y="2120538"/>
            <a:ext cx="237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Competition Laws and Artificial Monopoly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62608868-915B-43A3-A6DC-252755439849}"/>
              </a:ext>
            </a:extLst>
          </p:cNvPr>
          <p:cNvSpPr/>
          <p:nvPr/>
        </p:nvSpPr>
        <p:spPr>
          <a:xfrm rot="5400000">
            <a:off x="3565366" y="-108844"/>
            <a:ext cx="540000" cy="37026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A5BF6-48CF-4671-B11D-243C0FFC57AB}"/>
              </a:ext>
            </a:extLst>
          </p:cNvPr>
          <p:cNvSpPr txBox="1"/>
          <p:nvPr/>
        </p:nvSpPr>
        <p:spPr>
          <a:xfrm>
            <a:off x="2555778" y="1472466"/>
            <a:ext cx="237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Competitive Rivalry can increase innovation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DD90FC0-B9A2-422E-BDD8-05BA74CACCE1}"/>
              </a:ext>
            </a:extLst>
          </p:cNvPr>
          <p:cNvSpPr/>
          <p:nvPr/>
        </p:nvSpPr>
        <p:spPr>
          <a:xfrm rot="5400000">
            <a:off x="3565366" y="-793110"/>
            <a:ext cx="540000" cy="37026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12C25-233B-4A2A-AB4C-C349DCDBBD0D}"/>
              </a:ext>
            </a:extLst>
          </p:cNvPr>
          <p:cNvSpPr txBox="1"/>
          <p:nvPr/>
        </p:nvSpPr>
        <p:spPr>
          <a:xfrm>
            <a:off x="2704262" y="771550"/>
            <a:ext cx="237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Against Schumpeterian View of Monopoly Power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8D489-925D-453F-8C34-A99CEA68A90B}"/>
              </a:ext>
            </a:extLst>
          </p:cNvPr>
          <p:cNvSpPr txBox="1"/>
          <p:nvPr/>
        </p:nvSpPr>
        <p:spPr>
          <a:xfrm>
            <a:off x="35496" y="483518"/>
            <a:ext cx="14759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Innovation,     Technological Opportunity,   and                 Market 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Structure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___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Comments</a:t>
            </a:r>
          </a:p>
          <a:p>
            <a:pPr algn="ctr"/>
            <a:endParaRPr lang="en-IN" sz="1400" b="1" dirty="0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96F55676-91F0-4392-A1AD-FB8C99B364E1}"/>
              </a:ext>
            </a:extLst>
          </p:cNvPr>
          <p:cNvSpPr/>
          <p:nvPr/>
        </p:nvSpPr>
        <p:spPr>
          <a:xfrm rot="5400000">
            <a:off x="5468896" y="1668194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528362-F2C3-4DBD-88FF-30BB0D56F62F}"/>
              </a:ext>
            </a:extLst>
          </p:cNvPr>
          <p:cNvSpPr/>
          <p:nvPr/>
        </p:nvSpPr>
        <p:spPr>
          <a:xfrm>
            <a:off x="7524328" y="1779662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65EAF0-7557-41B8-9778-E3113E2B558F}"/>
              </a:ext>
            </a:extLst>
          </p:cNvPr>
          <p:cNvGrpSpPr/>
          <p:nvPr/>
        </p:nvGrpSpPr>
        <p:grpSpPr>
          <a:xfrm rot="3411746">
            <a:off x="7876143" y="1820869"/>
            <a:ext cx="480665" cy="1023698"/>
            <a:chOff x="6777274" y="1831284"/>
            <a:chExt cx="552841" cy="117741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4461FC-A012-47A4-BCDA-7EF745C87303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5017B89B-5FBC-41FF-8B0C-3EB8E718F206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F4FE2C99-F9E9-4F92-8865-31A2FAB95479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FB117A1E-1C2B-47EF-A458-94AF8B4BD4E3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451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8BA8ED-FCA5-484E-A309-D31FAD9088E9}"/>
              </a:ext>
            </a:extLst>
          </p:cNvPr>
          <p:cNvSpPr txBox="1"/>
          <p:nvPr/>
        </p:nvSpPr>
        <p:spPr>
          <a:xfrm>
            <a:off x="35496" y="267494"/>
            <a:ext cx="14759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R&amp;D and M&amp;A: Are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cross-border  M&amp;A different? An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Investigation  on OECD         countries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___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en-IN" sz="1400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9E5C091-27EE-4DF8-BC9A-02ECA8744E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5213726"/>
              </p:ext>
            </p:extLst>
          </p:nvPr>
        </p:nvGraphicFramePr>
        <p:xfrm>
          <a:off x="2148408" y="919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49C7A3-E86F-48DD-AB5A-FA0A500CC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06328"/>
              </p:ext>
            </p:extLst>
          </p:nvPr>
        </p:nvGraphicFramePr>
        <p:xfrm>
          <a:off x="5076056" y="2283718"/>
          <a:ext cx="37851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FB3CD0-DF62-4EE5-9CB5-9EDEF7126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923627"/>
              </p:ext>
            </p:extLst>
          </p:nvPr>
        </p:nvGraphicFramePr>
        <p:xfrm>
          <a:off x="2191262" y="3075806"/>
          <a:ext cx="2136611" cy="1566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AAE9577-95A7-4CF7-8BA4-5800BC69825E}"/>
              </a:ext>
            </a:extLst>
          </p:cNvPr>
          <p:cNvSpPr/>
          <p:nvPr/>
        </p:nvSpPr>
        <p:spPr>
          <a:xfrm rot="21359236">
            <a:off x="2266859" y="3730217"/>
            <a:ext cx="2156108" cy="21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7C1EC-3A84-483B-9BCF-D0650FC4716A}"/>
              </a:ext>
            </a:extLst>
          </p:cNvPr>
          <p:cNvSpPr txBox="1"/>
          <p:nvPr/>
        </p:nvSpPr>
        <p:spPr>
          <a:xfrm rot="21311543">
            <a:off x="2217553" y="3717358"/>
            <a:ext cx="195849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REGULATIONS</a:t>
            </a:r>
            <a:endParaRPr lang="en-IN" sz="14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884FEC9-3F58-474B-A16A-B4BAF1BD76AD}"/>
              </a:ext>
            </a:extLst>
          </p:cNvPr>
          <p:cNvCxnSpPr>
            <a:cxnSpLocks/>
          </p:cNvCxnSpPr>
          <p:nvPr/>
        </p:nvCxnSpPr>
        <p:spPr>
          <a:xfrm>
            <a:off x="2843808" y="4575595"/>
            <a:ext cx="2736304" cy="75183"/>
          </a:xfrm>
          <a:prstGeom prst="curvedConnector3">
            <a:avLst>
              <a:gd name="adj1" fmla="val -6991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20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4F001D-E11E-4B47-9402-E6F9656BE0E4}"/>
              </a:ext>
            </a:extLst>
          </p:cNvPr>
          <p:cNvSpPr txBox="1"/>
          <p:nvPr/>
        </p:nvSpPr>
        <p:spPr>
          <a:xfrm>
            <a:off x="35496" y="267494"/>
            <a:ext cx="147597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R&amp;D and M&amp;A: Are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cross-border  M&amp;A different? An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Investigation  on OECD         countries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___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Conceptual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 Framework</a:t>
            </a:r>
          </a:p>
          <a:p>
            <a:pPr algn="ctr"/>
            <a:endParaRPr lang="en-IN" sz="1400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B6B6648-225B-4ED0-9DF3-BE6FA7E9C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751364"/>
              </p:ext>
            </p:extLst>
          </p:nvPr>
        </p:nvGraphicFramePr>
        <p:xfrm>
          <a:off x="1763688" y="427263"/>
          <a:ext cx="2843829" cy="1424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16DB0BB-440B-4CB6-977E-52D59E30DF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538048"/>
              </p:ext>
            </p:extLst>
          </p:nvPr>
        </p:nvGraphicFramePr>
        <p:xfrm>
          <a:off x="4932040" y="123478"/>
          <a:ext cx="5038017" cy="208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A62F822-F3E2-4C16-BEE3-6C0EF540F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002"/>
              </p:ext>
            </p:extLst>
          </p:nvPr>
        </p:nvGraphicFramePr>
        <p:xfrm>
          <a:off x="1763688" y="2353644"/>
          <a:ext cx="3128210" cy="1946298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64105">
                  <a:extLst>
                    <a:ext uri="{9D8B030D-6E8A-4147-A177-3AD203B41FA5}">
                      <a16:colId xmlns:a16="http://schemas.microsoft.com/office/drawing/2014/main" val="130720855"/>
                    </a:ext>
                  </a:extLst>
                </a:gridCol>
                <a:gridCol w="1564105">
                  <a:extLst>
                    <a:ext uri="{9D8B030D-6E8A-4147-A177-3AD203B41FA5}">
                      <a16:colId xmlns:a16="http://schemas.microsoft.com/office/drawing/2014/main" val="2370246577"/>
                    </a:ext>
                  </a:extLst>
                </a:gridCol>
              </a:tblGrid>
              <a:tr h="199322">
                <a:tc>
                  <a:txBody>
                    <a:bodyPr/>
                    <a:lstStyle/>
                    <a:p>
                      <a:r>
                        <a:rPr lang="en-US" sz="1000" dirty="0"/>
                        <a:t>M&amp;As</a:t>
                      </a:r>
                      <a:endParaRPr lang="en-IN" sz="1000" dirty="0"/>
                    </a:p>
                  </a:txBody>
                  <a:tcPr marL="46923" marR="46923" marT="23461" marB="2346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50,000</a:t>
                      </a:r>
                      <a:endParaRPr lang="en-IN" sz="1000" dirty="0"/>
                    </a:p>
                  </a:txBody>
                  <a:tcPr marL="46923" marR="46923" marT="23461" marB="234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1380057"/>
                  </a:ext>
                </a:extLst>
              </a:tr>
              <a:tr h="199322">
                <a:tc>
                  <a:txBody>
                    <a:bodyPr/>
                    <a:lstStyle/>
                    <a:p>
                      <a:r>
                        <a:rPr lang="en-US" sz="1000" dirty="0"/>
                        <a:t>OECD countries</a:t>
                      </a:r>
                      <a:endParaRPr lang="en-IN" sz="1000" dirty="0"/>
                    </a:p>
                  </a:txBody>
                  <a:tcPr marL="46923" marR="46923" marT="23461" marB="2346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endParaRPr lang="en-IN" sz="1000" dirty="0"/>
                    </a:p>
                  </a:txBody>
                  <a:tcPr marL="46923" marR="46923" marT="23461" marB="234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148485"/>
                  </a:ext>
                </a:extLst>
              </a:tr>
              <a:tr h="199322">
                <a:tc>
                  <a:txBody>
                    <a:bodyPr/>
                    <a:lstStyle/>
                    <a:p>
                      <a:r>
                        <a:rPr lang="en-US" sz="1000" dirty="0"/>
                        <a:t>Manufacturing sectors</a:t>
                      </a:r>
                      <a:endParaRPr lang="en-IN" sz="1000" dirty="0"/>
                    </a:p>
                  </a:txBody>
                  <a:tcPr marL="46923" marR="46923" marT="23461" marB="2346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</a:t>
                      </a:r>
                      <a:endParaRPr lang="en-IN" sz="1000" dirty="0"/>
                    </a:p>
                  </a:txBody>
                  <a:tcPr marL="46923" marR="46923" marT="23461" marB="234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736698"/>
                  </a:ext>
                </a:extLst>
              </a:tr>
              <a:tr h="199322">
                <a:tc>
                  <a:txBody>
                    <a:bodyPr/>
                    <a:lstStyle/>
                    <a:p>
                      <a:r>
                        <a:rPr lang="en-US" sz="1000" dirty="0"/>
                        <a:t>Technology intensive</a:t>
                      </a:r>
                      <a:endParaRPr lang="en-IN" sz="1000" dirty="0"/>
                    </a:p>
                  </a:txBody>
                  <a:tcPr marL="46923" marR="46923" marT="23461" marB="2346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Low, medium and high</a:t>
                      </a:r>
                      <a:endParaRPr lang="en-IN" sz="1000" dirty="0"/>
                    </a:p>
                  </a:txBody>
                  <a:tcPr marL="46923" marR="46923" marT="23461" marB="234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346963"/>
                  </a:ext>
                </a:extLst>
              </a:tr>
              <a:tr h="199322">
                <a:tc>
                  <a:txBody>
                    <a:bodyPr/>
                    <a:lstStyle/>
                    <a:p>
                      <a:r>
                        <a:rPr lang="en-US" sz="1000" dirty="0"/>
                        <a:t>M&amp;A</a:t>
                      </a:r>
                      <a:endParaRPr lang="en-IN" sz="1000" dirty="0"/>
                    </a:p>
                  </a:txBody>
                  <a:tcPr marL="46923" marR="46923" marT="23461" marB="2346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Cumulative of 3 years</a:t>
                      </a:r>
                      <a:endParaRPr lang="en-IN" sz="1000" dirty="0"/>
                    </a:p>
                  </a:txBody>
                  <a:tcPr marL="46923" marR="46923" marT="23461" marB="234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961153"/>
                  </a:ext>
                </a:extLst>
              </a:tr>
              <a:tr h="351722">
                <a:tc>
                  <a:txBody>
                    <a:bodyPr/>
                    <a:lstStyle/>
                    <a:p>
                      <a:r>
                        <a:rPr lang="en-US" sz="1000" dirty="0"/>
                        <a:t>R&amp;D</a:t>
                      </a:r>
                      <a:endParaRPr lang="en-IN" sz="1000" dirty="0"/>
                    </a:p>
                  </a:txBody>
                  <a:tcPr marL="46923" marR="46923" marT="23461" marB="2346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Normalized by production level</a:t>
                      </a:r>
                      <a:endParaRPr lang="en-IN" sz="1000" dirty="0"/>
                    </a:p>
                  </a:txBody>
                  <a:tcPr marL="46923" marR="46923" marT="23461" marB="234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300557"/>
                  </a:ext>
                </a:extLst>
              </a:tr>
              <a:tr h="199322">
                <a:tc>
                  <a:txBody>
                    <a:bodyPr/>
                    <a:lstStyle/>
                    <a:p>
                      <a:r>
                        <a:rPr lang="en-US" sz="1000" dirty="0"/>
                        <a:t>IMPP</a:t>
                      </a:r>
                      <a:endParaRPr lang="en-IN" sz="1000" dirty="0"/>
                    </a:p>
                  </a:txBody>
                  <a:tcPr marL="46923" marR="46923" marT="23461" marB="2346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Import penetration</a:t>
                      </a:r>
                      <a:endParaRPr lang="en-IN" sz="1000" dirty="0"/>
                    </a:p>
                  </a:txBody>
                  <a:tcPr marL="46923" marR="46923" marT="23461" marB="234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672536"/>
                  </a:ext>
                </a:extLst>
              </a:tr>
              <a:tr h="199322">
                <a:tc>
                  <a:txBody>
                    <a:bodyPr/>
                    <a:lstStyle/>
                    <a:p>
                      <a:r>
                        <a:rPr lang="en-US" sz="1000" dirty="0"/>
                        <a:t>LC</a:t>
                      </a:r>
                      <a:endParaRPr lang="en-IN" sz="1000" dirty="0"/>
                    </a:p>
                  </a:txBody>
                  <a:tcPr marL="46923" marR="46923" marT="23461" marB="2346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Cost of research</a:t>
                      </a:r>
                      <a:endParaRPr lang="en-IN" sz="1000" dirty="0"/>
                    </a:p>
                  </a:txBody>
                  <a:tcPr marL="46923" marR="46923" marT="23461" marB="234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2360246"/>
                  </a:ext>
                </a:extLst>
              </a:tr>
              <a:tr h="199322">
                <a:tc>
                  <a:txBody>
                    <a:bodyPr/>
                    <a:lstStyle/>
                    <a:p>
                      <a:r>
                        <a:rPr lang="en-US" sz="1000" dirty="0"/>
                        <a:t>TAX</a:t>
                      </a:r>
                      <a:endParaRPr lang="en-IN" sz="1000" dirty="0"/>
                    </a:p>
                  </a:txBody>
                  <a:tcPr marL="46923" marR="46923" marT="23461" marB="23461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Corporate tax</a:t>
                      </a:r>
                      <a:endParaRPr lang="en-IN" sz="1000" dirty="0"/>
                    </a:p>
                  </a:txBody>
                  <a:tcPr marL="46923" marR="46923" marT="23461" marB="234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25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7997E4-C347-4461-9C33-1034465023F2}"/>
              </a:ext>
            </a:extLst>
          </p:cNvPr>
          <p:cNvSpPr txBox="1"/>
          <p:nvPr/>
        </p:nvSpPr>
        <p:spPr>
          <a:xfrm>
            <a:off x="5850359" y="3138522"/>
            <a:ext cx="27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R&amp;D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ηi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γt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R&amp;D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 t-1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4B3E6-34A9-49BF-AE7A-909CA6E08376}"/>
              </a:ext>
            </a:extLst>
          </p:cNvPr>
          <p:cNvSpPr txBox="1"/>
          <p:nvPr/>
        </p:nvSpPr>
        <p:spPr>
          <a:xfrm>
            <a:off x="4355976" y="4578682"/>
            <a:ext cx="4670894" cy="369332"/>
          </a:xfrm>
          <a:prstGeom prst="rect">
            <a:avLst/>
          </a:prstGeom>
          <a:solidFill>
            <a:srgbClr val="F2A40D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ΔR&amp;D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α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ΔR&amp;D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t-1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i,t-1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Δν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791A9E-7074-4F61-A4B9-8C5726C2DCE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691423" y="3507854"/>
            <a:ext cx="535981" cy="10708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EA4565-5DBC-4A62-9529-8FEDB7DB18B4}"/>
              </a:ext>
            </a:extLst>
          </p:cNvPr>
          <p:cNvSpPr txBox="1"/>
          <p:nvPr/>
        </p:nvSpPr>
        <p:spPr>
          <a:xfrm>
            <a:off x="6876256" y="3992165"/>
            <a:ext cx="2493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 transformation and lag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2357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P spid="9" grpId="0"/>
      <p:bldP spid="10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E71BAD-C81F-4A27-8F6A-C10681874049}"/>
              </a:ext>
            </a:extLst>
          </p:cNvPr>
          <p:cNvSpPr txBox="1"/>
          <p:nvPr/>
        </p:nvSpPr>
        <p:spPr>
          <a:xfrm>
            <a:off x="35496" y="267494"/>
            <a:ext cx="14759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R&amp;D and M&amp;A: Are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cross-border  M&amp;A different? An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Investigation  on OECD         countries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___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Summary</a:t>
            </a:r>
          </a:p>
          <a:p>
            <a:pPr algn="ctr"/>
            <a:endParaRPr lang="en-IN" sz="1400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A3A91B4-BE3B-4A0E-BCD5-DBE891DF6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978968"/>
              </p:ext>
            </p:extLst>
          </p:nvPr>
        </p:nvGraphicFramePr>
        <p:xfrm>
          <a:off x="1691680" y="267494"/>
          <a:ext cx="737616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1" name="Group 13318">
            <a:extLst>
              <a:ext uri="{FF2B5EF4-FFF2-40B4-BE49-F238E27FC236}">
                <a16:creationId xmlns:a16="http://schemas.microsoft.com/office/drawing/2014/main" id="{E152EC11-5E09-4AF5-9956-9067595E3EF3}"/>
              </a:ext>
            </a:extLst>
          </p:cNvPr>
          <p:cNvGrpSpPr/>
          <p:nvPr/>
        </p:nvGrpSpPr>
        <p:grpSpPr>
          <a:xfrm rot="19917947">
            <a:off x="7340055" y="3998114"/>
            <a:ext cx="530797" cy="1133966"/>
            <a:chOff x="1359132" y="345882"/>
            <a:chExt cx="1966239" cy="4200564"/>
          </a:xfrm>
        </p:grpSpPr>
        <p:grpSp>
          <p:nvGrpSpPr>
            <p:cNvPr id="82" name="Group 23">
              <a:extLst>
                <a:ext uri="{FF2B5EF4-FFF2-40B4-BE49-F238E27FC236}">
                  <a16:creationId xmlns:a16="http://schemas.microsoft.com/office/drawing/2014/main" id="{4B723A1F-3298-44B5-9A9F-7E6114DD8144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9F1B2301-D64C-4CB2-86AF-0DBC13AB9D5F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8">
                <a:extLst>
                  <a:ext uri="{FF2B5EF4-FFF2-40B4-BE49-F238E27FC236}">
                    <a16:creationId xmlns:a16="http://schemas.microsoft.com/office/drawing/2014/main" id="{8997384D-068B-419C-9DD2-1BCAFBAACC76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ectangle 8">
                <a:extLst>
                  <a:ext uri="{FF2B5EF4-FFF2-40B4-BE49-F238E27FC236}">
                    <a16:creationId xmlns:a16="http://schemas.microsoft.com/office/drawing/2014/main" id="{C959495E-5954-4A9A-9AD0-ACE964A1294B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Rectangle 2">
                <a:extLst>
                  <a:ext uri="{FF2B5EF4-FFF2-40B4-BE49-F238E27FC236}">
                    <a16:creationId xmlns:a16="http://schemas.microsoft.com/office/drawing/2014/main" id="{F2CACE28-EACB-4630-B9F2-011F82156894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2">
                <a:extLst>
                  <a:ext uri="{FF2B5EF4-FFF2-40B4-BE49-F238E27FC236}">
                    <a16:creationId xmlns:a16="http://schemas.microsoft.com/office/drawing/2014/main" id="{9787B6C4-A279-4483-BA43-F9F3EE41E8EB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2">
                <a:extLst>
                  <a:ext uri="{FF2B5EF4-FFF2-40B4-BE49-F238E27FC236}">
                    <a16:creationId xmlns:a16="http://schemas.microsoft.com/office/drawing/2014/main" id="{6BD7DB4F-1E6C-43DA-BBE4-5834131036AB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Isosceles Triangle 4">
                <a:extLst>
                  <a:ext uri="{FF2B5EF4-FFF2-40B4-BE49-F238E27FC236}">
                    <a16:creationId xmlns:a16="http://schemas.microsoft.com/office/drawing/2014/main" id="{D6DE3C1C-530B-476C-BE5F-EC696BE4C4DE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Group 26">
              <a:extLst>
                <a:ext uri="{FF2B5EF4-FFF2-40B4-BE49-F238E27FC236}">
                  <a16:creationId xmlns:a16="http://schemas.microsoft.com/office/drawing/2014/main" id="{12A812CA-0A05-4143-9A21-2F1614BAEC15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84" name="Teardrop 30">
                <a:extLst>
                  <a:ext uri="{FF2B5EF4-FFF2-40B4-BE49-F238E27FC236}">
                    <a16:creationId xmlns:a16="http://schemas.microsoft.com/office/drawing/2014/main" id="{EA45F17B-4B99-4B3D-96A9-57FA6F9CF3C8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rapezoid 24">
                <a:extLst>
                  <a:ext uri="{FF2B5EF4-FFF2-40B4-BE49-F238E27FC236}">
                    <a16:creationId xmlns:a16="http://schemas.microsoft.com/office/drawing/2014/main" id="{BF43E7FE-80C0-4B8C-9479-9BFE012CC679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Rounded Rectangle 18">
                <a:extLst>
                  <a:ext uri="{FF2B5EF4-FFF2-40B4-BE49-F238E27FC236}">
                    <a16:creationId xmlns:a16="http://schemas.microsoft.com/office/drawing/2014/main" id="{95B0A057-919C-4DF6-A5CE-1DA347CCD653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ounded Rectangle 19">
                <a:extLst>
                  <a:ext uri="{FF2B5EF4-FFF2-40B4-BE49-F238E27FC236}">
                    <a16:creationId xmlns:a16="http://schemas.microsoft.com/office/drawing/2014/main" id="{CBBAA5BE-A587-4707-97DF-BFAD2CD4D33B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ounded Rectangle 20">
                <a:extLst>
                  <a:ext uri="{FF2B5EF4-FFF2-40B4-BE49-F238E27FC236}">
                    <a16:creationId xmlns:a16="http://schemas.microsoft.com/office/drawing/2014/main" id="{8B036A86-51CA-4EF4-9528-8CC4E40000FF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ounded Rectangle 21">
                <a:extLst>
                  <a:ext uri="{FF2B5EF4-FFF2-40B4-BE49-F238E27FC236}">
                    <a16:creationId xmlns:a16="http://schemas.microsoft.com/office/drawing/2014/main" id="{907CED5B-DB79-46B2-B6F7-4841C8536DF7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ounded Rectangle 22">
                <a:extLst>
                  <a:ext uri="{FF2B5EF4-FFF2-40B4-BE49-F238E27FC236}">
                    <a16:creationId xmlns:a16="http://schemas.microsoft.com/office/drawing/2014/main" id="{C674A0F3-B18D-4F66-B5EF-65D8F6368AD3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ounded Rectangle 25">
                <a:extLst>
                  <a:ext uri="{FF2B5EF4-FFF2-40B4-BE49-F238E27FC236}">
                    <a16:creationId xmlns:a16="http://schemas.microsoft.com/office/drawing/2014/main" id="{480EFA7A-9457-46C4-BDB3-613E9FB24901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Rounded Rectangle 27">
                <a:extLst>
                  <a:ext uri="{FF2B5EF4-FFF2-40B4-BE49-F238E27FC236}">
                    <a16:creationId xmlns:a16="http://schemas.microsoft.com/office/drawing/2014/main" id="{1B39B84C-858E-486F-8D4F-BF5F9BDE9CC0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ounded Rectangle 28">
                <a:extLst>
                  <a:ext uri="{FF2B5EF4-FFF2-40B4-BE49-F238E27FC236}">
                    <a16:creationId xmlns:a16="http://schemas.microsoft.com/office/drawing/2014/main" id="{647318F1-9AF2-42D7-B7E5-3FC99A47A2A1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ounded Rectangle 29">
                <a:extLst>
                  <a:ext uri="{FF2B5EF4-FFF2-40B4-BE49-F238E27FC236}">
                    <a16:creationId xmlns:a16="http://schemas.microsoft.com/office/drawing/2014/main" id="{69D47AD4-3771-417F-9D63-17E99FBC4B2A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2" name="Freeform 13312">
            <a:extLst>
              <a:ext uri="{FF2B5EF4-FFF2-40B4-BE49-F238E27FC236}">
                <a16:creationId xmlns:a16="http://schemas.microsoft.com/office/drawing/2014/main" id="{D45F0E59-578A-4812-BE96-966BA45B1A04}"/>
              </a:ext>
            </a:extLst>
          </p:cNvPr>
          <p:cNvSpPr/>
          <p:nvPr/>
        </p:nvSpPr>
        <p:spPr>
          <a:xfrm>
            <a:off x="6876256" y="4371950"/>
            <a:ext cx="985105" cy="617666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7CE538F8-EA78-4849-A0D3-49FB258A868B}"/>
              </a:ext>
            </a:extLst>
          </p:cNvPr>
          <p:cNvSpPr/>
          <p:nvPr/>
        </p:nvSpPr>
        <p:spPr>
          <a:xfrm rot="20700000" flipH="1">
            <a:off x="7841840" y="4807794"/>
            <a:ext cx="1055687" cy="174927"/>
          </a:xfrm>
          <a:custGeom>
            <a:avLst/>
            <a:gdLst>
              <a:gd name="connsiteX0" fmla="*/ 0 w 3644518"/>
              <a:gd name="connsiteY0" fmla="*/ 244227 h 603895"/>
              <a:gd name="connsiteX1" fmla="*/ 893135 w 3644518"/>
              <a:gd name="connsiteY1" fmla="*/ 598646 h 603895"/>
              <a:gd name="connsiteX2" fmla="*/ 1460204 w 3644518"/>
              <a:gd name="connsiteY2" fmla="*/ 3223 h 603895"/>
              <a:gd name="connsiteX3" fmla="*/ 2034362 w 3644518"/>
              <a:gd name="connsiteY3" fmla="*/ 350553 h 603895"/>
              <a:gd name="connsiteX4" fmla="*/ 2495107 w 3644518"/>
              <a:gd name="connsiteY4" fmla="*/ 116637 h 603895"/>
              <a:gd name="connsiteX5" fmla="*/ 2835348 w 3644518"/>
              <a:gd name="connsiteY5" fmla="*/ 343465 h 603895"/>
              <a:gd name="connsiteX6" fmla="*/ 3147237 w 3644518"/>
              <a:gd name="connsiteY6" fmla="*/ 215874 h 603895"/>
              <a:gd name="connsiteX7" fmla="*/ 3345711 w 3644518"/>
              <a:gd name="connsiteY7" fmla="*/ 364730 h 603895"/>
              <a:gd name="connsiteX8" fmla="*/ 3622158 w 3644518"/>
              <a:gd name="connsiteY8" fmla="*/ 336376 h 603895"/>
              <a:gd name="connsiteX9" fmla="*/ 3607981 w 3644518"/>
              <a:gd name="connsiteY9" fmla="*/ 336376 h 60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44518" h="603895">
                <a:moveTo>
                  <a:pt x="0" y="244227"/>
                </a:moveTo>
                <a:cubicBezTo>
                  <a:pt x="324884" y="441520"/>
                  <a:pt x="649768" y="638813"/>
                  <a:pt x="893135" y="598646"/>
                </a:cubicBezTo>
                <a:cubicBezTo>
                  <a:pt x="1136502" y="558479"/>
                  <a:pt x="1270000" y="44572"/>
                  <a:pt x="1460204" y="3223"/>
                </a:cubicBezTo>
                <a:cubicBezTo>
                  <a:pt x="1650409" y="-38126"/>
                  <a:pt x="1861878" y="331651"/>
                  <a:pt x="2034362" y="350553"/>
                </a:cubicBezTo>
                <a:cubicBezTo>
                  <a:pt x="2206846" y="369455"/>
                  <a:pt x="2361609" y="117818"/>
                  <a:pt x="2495107" y="116637"/>
                </a:cubicBezTo>
                <a:cubicBezTo>
                  <a:pt x="2628605" y="115456"/>
                  <a:pt x="2726660" y="326926"/>
                  <a:pt x="2835348" y="343465"/>
                </a:cubicBezTo>
                <a:cubicBezTo>
                  <a:pt x="2944036" y="360005"/>
                  <a:pt x="3062177" y="212330"/>
                  <a:pt x="3147237" y="215874"/>
                </a:cubicBezTo>
                <a:cubicBezTo>
                  <a:pt x="3232297" y="219418"/>
                  <a:pt x="3266557" y="344646"/>
                  <a:pt x="3345711" y="364730"/>
                </a:cubicBezTo>
                <a:cubicBezTo>
                  <a:pt x="3424865" y="384814"/>
                  <a:pt x="3578446" y="341102"/>
                  <a:pt x="3622158" y="336376"/>
                </a:cubicBezTo>
                <a:cubicBezTo>
                  <a:pt x="3665870" y="331650"/>
                  <a:pt x="3636925" y="334013"/>
                  <a:pt x="3607981" y="336376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66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831D1-7D83-4D0F-8426-06A5297B3C64}"/>
              </a:ext>
            </a:extLst>
          </p:cNvPr>
          <p:cNvSpPr txBox="1"/>
          <p:nvPr/>
        </p:nvSpPr>
        <p:spPr>
          <a:xfrm>
            <a:off x="35496" y="267494"/>
            <a:ext cx="14759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R&amp;D and M&amp;A: Are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cross-border  M&amp;A different? An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Investigation  on OECD         countries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___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Comments</a:t>
            </a:r>
          </a:p>
          <a:p>
            <a:pPr algn="ctr"/>
            <a:endParaRPr lang="en-IN" sz="14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70048A-8CEA-4A7C-B3B2-F8B0F1A0DCE3}"/>
              </a:ext>
            </a:extLst>
          </p:cNvPr>
          <p:cNvSpPr/>
          <p:nvPr/>
        </p:nvSpPr>
        <p:spPr>
          <a:xfrm>
            <a:off x="4092246" y="95242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AB083-AAD9-43F2-BAB6-77025D7EC496}"/>
              </a:ext>
            </a:extLst>
          </p:cNvPr>
          <p:cNvSpPr/>
          <p:nvPr/>
        </p:nvSpPr>
        <p:spPr>
          <a:xfrm>
            <a:off x="4596302" y="266664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60140F-4964-4776-A21D-F288107702FE}"/>
              </a:ext>
            </a:extLst>
          </p:cNvPr>
          <p:cNvSpPr/>
          <p:nvPr/>
        </p:nvSpPr>
        <p:spPr>
          <a:xfrm>
            <a:off x="4596302" y="1809533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B309C4-F29F-4CAE-99A6-2F1DB10232C8}"/>
              </a:ext>
            </a:extLst>
          </p:cNvPr>
          <p:cNvSpPr/>
          <p:nvPr/>
        </p:nvSpPr>
        <p:spPr>
          <a:xfrm>
            <a:off x="4092246" y="3523756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4D4994A-72A2-4D8F-94A3-9A65EC525601}"/>
              </a:ext>
            </a:extLst>
          </p:cNvPr>
          <p:cNvSpPr/>
          <p:nvPr/>
        </p:nvSpPr>
        <p:spPr>
          <a:xfrm>
            <a:off x="4759011" y="198255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87C11F0-0DF8-4AA0-BF09-06C4E5012446}"/>
              </a:ext>
            </a:extLst>
          </p:cNvPr>
          <p:cNvSpPr/>
          <p:nvPr/>
        </p:nvSpPr>
        <p:spPr>
          <a:xfrm rot="2700000">
            <a:off x="4798114" y="277155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15">
            <a:extLst>
              <a:ext uri="{FF2B5EF4-FFF2-40B4-BE49-F238E27FC236}">
                <a16:creationId xmlns:a16="http://schemas.microsoft.com/office/drawing/2014/main" id="{AB93EDFF-DDA0-4252-8FB7-70EF10A47933}"/>
              </a:ext>
            </a:extLst>
          </p:cNvPr>
          <p:cNvSpPr/>
          <p:nvPr/>
        </p:nvSpPr>
        <p:spPr>
          <a:xfrm rot="16200000">
            <a:off x="4238905" y="108445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 Same Side Corner Rectangle 6">
            <a:extLst>
              <a:ext uri="{FF2B5EF4-FFF2-40B4-BE49-F238E27FC236}">
                <a16:creationId xmlns:a16="http://schemas.microsoft.com/office/drawing/2014/main" id="{0F01334B-135C-4EB6-91DA-878E1DE1EC03}"/>
              </a:ext>
            </a:extLst>
          </p:cNvPr>
          <p:cNvSpPr>
            <a:spLocks noChangeAspect="1"/>
          </p:cNvSpPr>
          <p:nvPr/>
        </p:nvSpPr>
        <p:spPr>
          <a:xfrm rot="2700000">
            <a:off x="4361560" y="3628405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24CD51-E3E1-4112-BF5A-DF059F1D3F45}"/>
              </a:ext>
            </a:extLst>
          </p:cNvPr>
          <p:cNvGrpSpPr/>
          <p:nvPr/>
        </p:nvGrpSpPr>
        <p:grpSpPr>
          <a:xfrm>
            <a:off x="4916686" y="843558"/>
            <a:ext cx="1926735" cy="678692"/>
            <a:chOff x="803640" y="3362835"/>
            <a:chExt cx="2059657" cy="6786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9C6B35-50A9-4285-8811-03D436DAE22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Conclusions differ for type of sector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CCA0FC-0AFD-4A51-BCEA-8AC53E86DA5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4CBEF2-C04A-45D8-865A-6BE28CD7768B}"/>
              </a:ext>
            </a:extLst>
          </p:cNvPr>
          <p:cNvGrpSpPr/>
          <p:nvPr/>
        </p:nvGrpSpPr>
        <p:grpSpPr>
          <a:xfrm>
            <a:off x="5453577" y="1700669"/>
            <a:ext cx="1926735" cy="678692"/>
            <a:chOff x="803640" y="3362835"/>
            <a:chExt cx="2059657" cy="6786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DA414A-1528-40D0-930F-BE2CB42A380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Difference in domestic and cross-border M&amp;A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D2B577-48F9-4302-9357-D62F8C1B31F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C25989-58B9-4694-B9A8-956B5BC3A9C4}"/>
              </a:ext>
            </a:extLst>
          </p:cNvPr>
          <p:cNvGrpSpPr/>
          <p:nvPr/>
        </p:nvGrpSpPr>
        <p:grpSpPr>
          <a:xfrm>
            <a:off x="5453577" y="2557780"/>
            <a:ext cx="1926735" cy="678692"/>
            <a:chOff x="803640" y="3362835"/>
            <a:chExt cx="2059657" cy="67869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3E1DB4-781E-4041-8A3F-82D007DEFFC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Difference in inward and outward M&amp;A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CE808F-7FCC-4E2E-9A94-58C9F3BCE53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C65C00-9F8D-4220-BD19-95F6E04CA9A9}"/>
              </a:ext>
            </a:extLst>
          </p:cNvPr>
          <p:cNvGrpSpPr/>
          <p:nvPr/>
        </p:nvGrpSpPr>
        <p:grpSpPr>
          <a:xfrm>
            <a:off x="4881594" y="3414892"/>
            <a:ext cx="1926735" cy="678692"/>
            <a:chOff x="803640" y="3362835"/>
            <a:chExt cx="2059657" cy="6786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927ED1-05DA-4FE8-B335-839A5A4017E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Conclusions not generalizable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0A70DB-5C90-4275-88E5-F7F3FD25AE4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4">
            <a:extLst>
              <a:ext uri="{FF2B5EF4-FFF2-40B4-BE49-F238E27FC236}">
                <a16:creationId xmlns:a16="http://schemas.microsoft.com/office/drawing/2014/main" id="{2AEB0762-0D14-4164-9FC9-8C9AFDA18612}"/>
              </a:ext>
            </a:extLst>
          </p:cNvPr>
          <p:cNvGrpSpPr/>
          <p:nvPr/>
        </p:nvGrpSpPr>
        <p:grpSpPr>
          <a:xfrm>
            <a:off x="3270491" y="1372579"/>
            <a:ext cx="653437" cy="2295129"/>
            <a:chOff x="4058860" y="987781"/>
            <a:chExt cx="1052368" cy="3696329"/>
          </a:xfrm>
        </p:grpSpPr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66FA29C7-58F9-46F3-ACD0-53EBBF81FCC7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1486E953-9E95-4A17-B309-63D03B749FC1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60E8EC2-A931-411D-8863-EE082723C1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74E69AB-DAFD-4A3C-BBEA-5E143F2EBB72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0A84A9DB-61BD-4AD9-8C3F-B1E81AEDCEFD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B1C988C-5A43-4DA5-8F3C-E430F6601778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Parallelogram 15">
              <a:extLst>
                <a:ext uri="{FF2B5EF4-FFF2-40B4-BE49-F238E27FC236}">
                  <a16:creationId xmlns:a16="http://schemas.microsoft.com/office/drawing/2014/main" id="{13DE41A4-9ACA-4515-8BAB-BFA834E6B671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95091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955</Words>
  <Application>Microsoft Office PowerPoint</Application>
  <PresentationFormat>On-screen Show (16:9)</PresentationFormat>
  <Paragraphs>181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pankhuri saxena</cp:lastModifiedBy>
  <cp:revision>118</cp:revision>
  <dcterms:created xsi:type="dcterms:W3CDTF">2016-12-05T23:26:54Z</dcterms:created>
  <dcterms:modified xsi:type="dcterms:W3CDTF">2020-06-09T07:46:29Z</dcterms:modified>
</cp:coreProperties>
</file>