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4" r:id="rId4"/>
    <p:sldId id="266" r:id="rId5"/>
    <p:sldId id="263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5" r:id="rId14"/>
    <p:sldId id="276" r:id="rId15"/>
    <p:sldId id="283" r:id="rId16"/>
    <p:sldId id="277" r:id="rId17"/>
    <p:sldId id="278" r:id="rId18"/>
    <p:sldId id="279" r:id="rId19"/>
    <p:sldId id="280" r:id="rId20"/>
    <p:sldId id="281" r:id="rId21"/>
    <p:sldId id="282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F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801B5-4DD4-4C5C-BEAE-C83169E1D4A8}" type="doc">
      <dgm:prSet loTypeId="urn:microsoft.com/office/officeart/2005/8/layout/arrow2" loCatId="process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8F332EEA-75C6-43D3-BBE6-11000DB92178}">
      <dgm:prSet phldrT="[Text]" custT="1"/>
      <dgm:spPr/>
      <dgm:t>
        <a:bodyPr/>
        <a:lstStyle/>
        <a:p>
          <a:r>
            <a:rPr lang="en-GB" sz="2400" b="0" i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Entrepreneur</a:t>
          </a:r>
          <a:endParaRPr lang="en-GB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35A1D6-D84D-42C1-8D56-B1759F8B0B65}" type="parTrans" cxnId="{91765187-B8E4-4E29-BFF0-8B5218FE5BD9}">
      <dgm:prSet/>
      <dgm:spPr/>
      <dgm:t>
        <a:bodyPr/>
        <a:lstStyle/>
        <a:p>
          <a:endParaRPr lang="en-GB"/>
        </a:p>
      </dgm:t>
    </dgm:pt>
    <dgm:pt modelId="{BDB28C90-F298-4557-8AC6-0363BDE2677B}" type="sibTrans" cxnId="{91765187-B8E4-4E29-BFF0-8B5218FE5BD9}">
      <dgm:prSet/>
      <dgm:spPr/>
      <dgm:t>
        <a:bodyPr/>
        <a:lstStyle/>
        <a:p>
          <a:endParaRPr lang="en-GB"/>
        </a:p>
      </dgm:t>
    </dgm:pt>
    <dgm:pt modelId="{7AB0F998-667D-49E1-A2EE-081D111DE214}">
      <dgm:prSet phldrT="[Text]" custT="1"/>
      <dgm:spPr/>
      <dgm:t>
        <a:bodyPr/>
        <a:lstStyle/>
        <a:p>
          <a:r>
            <a:rPr lang="en-GB" sz="2400" b="0" i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Entrepreneurship</a:t>
          </a:r>
          <a:endParaRPr lang="en-GB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573062-6541-4853-9A4E-55EF7C62BE78}" type="parTrans" cxnId="{BBCEB338-6555-412F-A0DF-B31477B7B246}">
      <dgm:prSet/>
      <dgm:spPr/>
      <dgm:t>
        <a:bodyPr/>
        <a:lstStyle/>
        <a:p>
          <a:endParaRPr lang="en-GB"/>
        </a:p>
      </dgm:t>
    </dgm:pt>
    <dgm:pt modelId="{14CD3394-CB60-4797-B102-47CF16AF2775}" type="sibTrans" cxnId="{BBCEB338-6555-412F-A0DF-B31477B7B246}">
      <dgm:prSet/>
      <dgm:spPr/>
      <dgm:t>
        <a:bodyPr/>
        <a:lstStyle/>
        <a:p>
          <a:endParaRPr lang="en-GB"/>
        </a:p>
      </dgm:t>
    </dgm:pt>
    <dgm:pt modelId="{A986DE63-5915-4230-AD67-92893CABE5CB}">
      <dgm:prSet phldrT="[Text]" custT="1"/>
      <dgm:spPr/>
      <dgm:t>
        <a:bodyPr/>
        <a:lstStyle/>
        <a:p>
          <a:r>
            <a:rPr lang="en-GB" sz="2400" b="0" i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Enterprise</a:t>
          </a:r>
          <a:endParaRPr lang="en-GB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1E1D31-4433-4058-9D4E-6678A65C86AF}" type="parTrans" cxnId="{84350FBF-0BB1-4C19-9973-B193CBE46150}">
      <dgm:prSet/>
      <dgm:spPr/>
      <dgm:t>
        <a:bodyPr/>
        <a:lstStyle/>
        <a:p>
          <a:endParaRPr lang="en-GB"/>
        </a:p>
      </dgm:t>
    </dgm:pt>
    <dgm:pt modelId="{F9CAFE78-A9AB-4AA5-B9C0-25D91C8E0EDE}" type="sibTrans" cxnId="{84350FBF-0BB1-4C19-9973-B193CBE46150}">
      <dgm:prSet/>
      <dgm:spPr/>
      <dgm:t>
        <a:bodyPr/>
        <a:lstStyle/>
        <a:p>
          <a:endParaRPr lang="en-GB"/>
        </a:p>
      </dgm:t>
    </dgm:pt>
    <dgm:pt modelId="{E777772D-E375-4C75-8D0E-C04D6105A159}">
      <dgm:prSet phldrT="[Text]" custT="1"/>
      <dgm:spPr/>
      <dgm:t>
        <a:bodyPr/>
        <a:lstStyle/>
        <a:p>
          <a:r>
            <a:rPr lang="en-IN" sz="2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Person</a:t>
          </a:r>
          <a:endParaRPr lang="en-GB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62C518-72C0-4379-B803-524AC00D31A8}" type="parTrans" cxnId="{E4691483-DDBB-4630-969C-D07054613CCD}">
      <dgm:prSet/>
      <dgm:spPr/>
      <dgm:t>
        <a:bodyPr/>
        <a:lstStyle/>
        <a:p>
          <a:endParaRPr lang="en-GB"/>
        </a:p>
      </dgm:t>
    </dgm:pt>
    <dgm:pt modelId="{C5AAF1B9-7E9F-4827-B625-5B7FD5A5A663}" type="sibTrans" cxnId="{E4691483-DDBB-4630-969C-D07054613CCD}">
      <dgm:prSet/>
      <dgm:spPr/>
      <dgm:t>
        <a:bodyPr/>
        <a:lstStyle/>
        <a:p>
          <a:endParaRPr lang="en-GB"/>
        </a:p>
      </dgm:t>
    </dgm:pt>
    <dgm:pt modelId="{81D308AF-49E4-47DE-9D99-4002AC792B64}">
      <dgm:prSet phldrT="[Text]" custT="1"/>
      <dgm:spPr/>
      <dgm:t>
        <a:bodyPr/>
        <a:lstStyle/>
        <a:p>
          <a:r>
            <a:rPr lang="en-IN" sz="2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Process or Philosophy</a:t>
          </a:r>
          <a:endParaRPr lang="en-GB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9A6586-6234-46A0-9606-CD84378BF975}" type="parTrans" cxnId="{FE2EA6BC-2B92-40AD-8D1A-05835D47C14F}">
      <dgm:prSet/>
      <dgm:spPr/>
      <dgm:t>
        <a:bodyPr/>
        <a:lstStyle/>
        <a:p>
          <a:endParaRPr lang="en-GB"/>
        </a:p>
      </dgm:t>
    </dgm:pt>
    <dgm:pt modelId="{9F9EEA12-C93E-404A-949F-40405BFDB01D}" type="sibTrans" cxnId="{FE2EA6BC-2B92-40AD-8D1A-05835D47C14F}">
      <dgm:prSet/>
      <dgm:spPr/>
      <dgm:t>
        <a:bodyPr/>
        <a:lstStyle/>
        <a:p>
          <a:endParaRPr lang="en-GB"/>
        </a:p>
      </dgm:t>
    </dgm:pt>
    <dgm:pt modelId="{978C4A68-C190-40FA-AE30-75562EA77589}">
      <dgm:prSet phldrT="[Text]" custT="1"/>
      <dgm:spPr/>
      <dgm:t>
        <a:bodyPr/>
        <a:lstStyle/>
        <a:p>
          <a:r>
            <a:rPr lang="en-IN" sz="2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  <a:endParaRPr lang="en-GB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B18DE1-B35A-4186-B2CA-413657D45C68}" type="parTrans" cxnId="{EB26C518-F496-4B08-942A-A4F4D00C7AC8}">
      <dgm:prSet/>
      <dgm:spPr/>
      <dgm:t>
        <a:bodyPr/>
        <a:lstStyle/>
        <a:p>
          <a:endParaRPr lang="en-GB"/>
        </a:p>
      </dgm:t>
    </dgm:pt>
    <dgm:pt modelId="{51B22C24-C283-4827-BC45-EC0C79D14DEF}" type="sibTrans" cxnId="{EB26C518-F496-4B08-942A-A4F4D00C7AC8}">
      <dgm:prSet/>
      <dgm:spPr/>
      <dgm:t>
        <a:bodyPr/>
        <a:lstStyle/>
        <a:p>
          <a:endParaRPr lang="en-GB"/>
        </a:p>
      </dgm:t>
    </dgm:pt>
    <dgm:pt modelId="{B4DAB93B-E494-4677-A9D3-8B722876A2C0}" type="pres">
      <dgm:prSet presAssocID="{027801B5-4DD4-4C5C-BEAE-C83169E1D4A8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03149-851D-41B0-B033-DD2C84D10CB7}" type="pres">
      <dgm:prSet presAssocID="{027801B5-4DD4-4C5C-BEAE-C83169E1D4A8}" presName="arrow" presStyleLbl="bgShp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C75431C2-0D96-41D5-BAC8-0AF8E620AF06}" type="pres">
      <dgm:prSet presAssocID="{027801B5-4DD4-4C5C-BEAE-C83169E1D4A8}" presName="arrowDiagram3" presStyleCnt="0"/>
      <dgm:spPr/>
    </dgm:pt>
    <dgm:pt modelId="{CE25F411-E80D-4468-9BD4-61EF84F2559B}" type="pres">
      <dgm:prSet presAssocID="{8F332EEA-75C6-43D3-BBE6-11000DB92178}" presName="bullet3a" presStyleLbl="node1" presStyleIdx="0" presStyleCnt="3"/>
      <dgm:spPr/>
    </dgm:pt>
    <dgm:pt modelId="{BE8DE60A-5188-4A92-843A-5475A92B80CC}" type="pres">
      <dgm:prSet presAssocID="{8F332EEA-75C6-43D3-BBE6-11000DB92178}" presName="textBox3a" presStyleLbl="revTx" presStyleIdx="0" presStyleCnt="3" custScaleX="141999" custLinFactNeighborX="21744" custLinFactNeighborY="-3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6CC7F-76DD-45E9-89CC-B8B3612FED55}" type="pres">
      <dgm:prSet presAssocID="{7AB0F998-667D-49E1-A2EE-081D111DE214}" presName="bullet3b" presStyleLbl="node1" presStyleIdx="1" presStyleCnt="3"/>
      <dgm:spPr/>
    </dgm:pt>
    <dgm:pt modelId="{6EEDD38A-8207-4FA9-B539-3C60DCD25FED}" type="pres">
      <dgm:prSet presAssocID="{7AB0F998-667D-49E1-A2EE-081D111DE214}" presName="textBox3b" presStyleLbl="revTx" presStyleIdx="1" presStyleCnt="3" custScaleX="141999" custLinFactNeighborX="24181" custLinFactNeighborY="-4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2F6C3-4E9B-4107-9A5D-7E1B18837E35}" type="pres">
      <dgm:prSet presAssocID="{A986DE63-5915-4230-AD67-92893CABE5CB}" presName="bullet3c" presStyleLbl="node1" presStyleIdx="2" presStyleCnt="3"/>
      <dgm:spPr/>
    </dgm:pt>
    <dgm:pt modelId="{DF7CD78E-0ABC-4359-8E4A-F70E7DDFC3C4}" type="pres">
      <dgm:prSet presAssocID="{A986DE63-5915-4230-AD67-92893CABE5CB}" presName="textBox3c" presStyleLbl="revTx" presStyleIdx="2" presStyleCnt="3" custScaleX="141999" custLinFactNeighborX="20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FE4DD3-05BE-47C5-AA51-321727FDECC9}" type="presOf" srcId="{7AB0F998-667D-49E1-A2EE-081D111DE214}" destId="{6EEDD38A-8207-4FA9-B539-3C60DCD25FED}" srcOrd="0" destOrd="0" presId="urn:microsoft.com/office/officeart/2005/8/layout/arrow2"/>
    <dgm:cxn modelId="{1F4447CE-90D8-4723-9710-495714A5EDB5}" type="presOf" srcId="{8F332EEA-75C6-43D3-BBE6-11000DB92178}" destId="{BE8DE60A-5188-4A92-843A-5475A92B80CC}" srcOrd="0" destOrd="0" presId="urn:microsoft.com/office/officeart/2005/8/layout/arrow2"/>
    <dgm:cxn modelId="{9DC71F60-C473-4A60-AE3A-019A7DCDB0F9}" type="presOf" srcId="{978C4A68-C190-40FA-AE30-75562EA77589}" destId="{DF7CD78E-0ABC-4359-8E4A-F70E7DDFC3C4}" srcOrd="0" destOrd="1" presId="urn:microsoft.com/office/officeart/2005/8/layout/arrow2"/>
    <dgm:cxn modelId="{84350FBF-0BB1-4C19-9973-B193CBE46150}" srcId="{027801B5-4DD4-4C5C-BEAE-C83169E1D4A8}" destId="{A986DE63-5915-4230-AD67-92893CABE5CB}" srcOrd="2" destOrd="0" parTransId="{6B1E1D31-4433-4058-9D4E-6678A65C86AF}" sibTransId="{F9CAFE78-A9AB-4AA5-B9C0-25D91C8E0EDE}"/>
    <dgm:cxn modelId="{2EDE6420-874A-4A11-BE16-41C2FB6CD81C}" type="presOf" srcId="{A986DE63-5915-4230-AD67-92893CABE5CB}" destId="{DF7CD78E-0ABC-4359-8E4A-F70E7DDFC3C4}" srcOrd="0" destOrd="0" presId="urn:microsoft.com/office/officeart/2005/8/layout/arrow2"/>
    <dgm:cxn modelId="{EB26C518-F496-4B08-942A-A4F4D00C7AC8}" srcId="{A986DE63-5915-4230-AD67-92893CABE5CB}" destId="{978C4A68-C190-40FA-AE30-75562EA77589}" srcOrd="0" destOrd="0" parTransId="{96B18DE1-B35A-4186-B2CA-413657D45C68}" sibTransId="{51B22C24-C283-4827-BC45-EC0C79D14DEF}"/>
    <dgm:cxn modelId="{BBCEB338-6555-412F-A0DF-B31477B7B246}" srcId="{027801B5-4DD4-4C5C-BEAE-C83169E1D4A8}" destId="{7AB0F998-667D-49E1-A2EE-081D111DE214}" srcOrd="1" destOrd="0" parTransId="{4F573062-6541-4853-9A4E-55EF7C62BE78}" sibTransId="{14CD3394-CB60-4797-B102-47CF16AF2775}"/>
    <dgm:cxn modelId="{91765187-B8E4-4E29-BFF0-8B5218FE5BD9}" srcId="{027801B5-4DD4-4C5C-BEAE-C83169E1D4A8}" destId="{8F332EEA-75C6-43D3-BBE6-11000DB92178}" srcOrd="0" destOrd="0" parTransId="{C435A1D6-D84D-42C1-8D56-B1759F8B0B65}" sibTransId="{BDB28C90-F298-4557-8AC6-0363BDE2677B}"/>
    <dgm:cxn modelId="{E4691483-DDBB-4630-969C-D07054613CCD}" srcId="{8F332EEA-75C6-43D3-BBE6-11000DB92178}" destId="{E777772D-E375-4C75-8D0E-C04D6105A159}" srcOrd="0" destOrd="0" parTransId="{F162C518-72C0-4379-B803-524AC00D31A8}" sibTransId="{C5AAF1B9-7E9F-4827-B625-5B7FD5A5A663}"/>
    <dgm:cxn modelId="{12CAED8A-AD49-408E-9B8B-ED2DA8EAE011}" type="presOf" srcId="{E777772D-E375-4C75-8D0E-C04D6105A159}" destId="{BE8DE60A-5188-4A92-843A-5475A92B80CC}" srcOrd="0" destOrd="1" presId="urn:microsoft.com/office/officeart/2005/8/layout/arrow2"/>
    <dgm:cxn modelId="{FE2EA6BC-2B92-40AD-8D1A-05835D47C14F}" srcId="{7AB0F998-667D-49E1-A2EE-081D111DE214}" destId="{81D308AF-49E4-47DE-9D99-4002AC792B64}" srcOrd="0" destOrd="0" parTransId="{999A6586-6234-46A0-9606-CD84378BF975}" sibTransId="{9F9EEA12-C93E-404A-949F-40405BFDB01D}"/>
    <dgm:cxn modelId="{6C8BD8AA-5C8E-4139-A27E-193E12084D80}" type="presOf" srcId="{027801B5-4DD4-4C5C-BEAE-C83169E1D4A8}" destId="{B4DAB93B-E494-4677-A9D3-8B722876A2C0}" srcOrd="0" destOrd="0" presId="urn:microsoft.com/office/officeart/2005/8/layout/arrow2"/>
    <dgm:cxn modelId="{355DF69C-0DFD-4BD6-8BCA-750F351FAE89}" type="presOf" srcId="{81D308AF-49E4-47DE-9D99-4002AC792B64}" destId="{6EEDD38A-8207-4FA9-B539-3C60DCD25FED}" srcOrd="0" destOrd="1" presId="urn:microsoft.com/office/officeart/2005/8/layout/arrow2"/>
    <dgm:cxn modelId="{E8CCA076-ADEA-4D22-8571-DD28CD5A650C}" type="presParOf" srcId="{B4DAB93B-E494-4677-A9D3-8B722876A2C0}" destId="{D8903149-851D-41B0-B033-DD2C84D10CB7}" srcOrd="0" destOrd="0" presId="urn:microsoft.com/office/officeart/2005/8/layout/arrow2"/>
    <dgm:cxn modelId="{B322675F-2675-446A-A110-27A0D3DAA736}" type="presParOf" srcId="{B4DAB93B-E494-4677-A9D3-8B722876A2C0}" destId="{C75431C2-0D96-41D5-BAC8-0AF8E620AF06}" srcOrd="1" destOrd="0" presId="urn:microsoft.com/office/officeart/2005/8/layout/arrow2"/>
    <dgm:cxn modelId="{6F5DF02D-4AAB-4F6C-930A-D1356215B631}" type="presParOf" srcId="{C75431C2-0D96-41D5-BAC8-0AF8E620AF06}" destId="{CE25F411-E80D-4468-9BD4-61EF84F2559B}" srcOrd="0" destOrd="0" presId="urn:microsoft.com/office/officeart/2005/8/layout/arrow2"/>
    <dgm:cxn modelId="{503441DC-AD1A-4DEC-BC2A-65F25D48C173}" type="presParOf" srcId="{C75431C2-0D96-41D5-BAC8-0AF8E620AF06}" destId="{BE8DE60A-5188-4A92-843A-5475A92B80CC}" srcOrd="1" destOrd="0" presId="urn:microsoft.com/office/officeart/2005/8/layout/arrow2"/>
    <dgm:cxn modelId="{37E05394-12A2-485B-AFAA-00DF10291D72}" type="presParOf" srcId="{C75431C2-0D96-41D5-BAC8-0AF8E620AF06}" destId="{2D76CC7F-76DD-45E9-89CC-B8B3612FED55}" srcOrd="2" destOrd="0" presId="urn:microsoft.com/office/officeart/2005/8/layout/arrow2"/>
    <dgm:cxn modelId="{CD82C556-E7F6-4615-AB86-90FCDF0B97BC}" type="presParOf" srcId="{C75431C2-0D96-41D5-BAC8-0AF8E620AF06}" destId="{6EEDD38A-8207-4FA9-B539-3C60DCD25FED}" srcOrd="3" destOrd="0" presId="urn:microsoft.com/office/officeart/2005/8/layout/arrow2"/>
    <dgm:cxn modelId="{E921B3C0-845D-4105-B9A3-B1FFE51AF9A7}" type="presParOf" srcId="{C75431C2-0D96-41D5-BAC8-0AF8E620AF06}" destId="{A842F6C3-4E9B-4107-9A5D-7E1B18837E35}" srcOrd="4" destOrd="0" presId="urn:microsoft.com/office/officeart/2005/8/layout/arrow2"/>
    <dgm:cxn modelId="{860837B8-4821-4AA0-A3A7-02418613046B}" type="presParOf" srcId="{C75431C2-0D96-41D5-BAC8-0AF8E620AF06}" destId="{DF7CD78E-0ABC-4359-8E4A-F70E7DDFC3C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4534F-1C87-4E69-9552-70AAE59D839C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111BDDE-3EDE-404A-94B0-9F2B496B3029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Commitment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95F7A5-939E-4880-86DD-8B67E3BE5145}" type="parTrans" cxnId="{47C31876-9B08-4FB6-A142-DFE45E06A43F}">
      <dgm:prSet/>
      <dgm:spPr/>
      <dgm:t>
        <a:bodyPr/>
        <a:lstStyle/>
        <a:p>
          <a:endParaRPr lang="en-GB" sz="2800"/>
        </a:p>
      </dgm:t>
    </dgm:pt>
    <dgm:pt modelId="{BB646BD8-995B-4A47-B0D7-911BD4149770}" type="sibTrans" cxnId="{47C31876-9B08-4FB6-A142-DFE45E06A43F}">
      <dgm:prSet/>
      <dgm:spPr/>
      <dgm:t>
        <a:bodyPr/>
        <a:lstStyle/>
        <a:p>
          <a:endParaRPr lang="en-GB" sz="2800"/>
        </a:p>
      </dgm:t>
    </dgm:pt>
    <dgm:pt modelId="{3C733058-6BC2-457E-9DD7-5DEF67126949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belief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559ED0-10DE-4A00-B6B2-19AA7488CB53}" type="parTrans" cxnId="{11E44F10-243F-4DB4-A935-3D08744A3FF9}">
      <dgm:prSet/>
      <dgm:spPr/>
      <dgm:t>
        <a:bodyPr/>
        <a:lstStyle/>
        <a:p>
          <a:endParaRPr lang="en-GB" sz="2800"/>
        </a:p>
      </dgm:t>
    </dgm:pt>
    <dgm:pt modelId="{E58BD781-32BF-445A-95FA-C7B292306733}" type="sibTrans" cxnId="{11E44F10-243F-4DB4-A935-3D08744A3FF9}">
      <dgm:prSet/>
      <dgm:spPr/>
      <dgm:t>
        <a:bodyPr/>
        <a:lstStyle/>
        <a:p>
          <a:endParaRPr lang="en-GB" sz="2800"/>
        </a:p>
      </dgm:t>
    </dgm:pt>
    <dgm:pt modelId="{E70F3FE0-C67A-4DC4-BE74-A19C7BDDC53A}">
      <dgm:prSet phldrT="[Text]" custT="1"/>
      <dgm:spPr/>
      <dgm:t>
        <a:bodyPr/>
        <a:lstStyle/>
        <a:p>
          <a:r>
            <a:rPr lang="en-GB" sz="24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Disciplined dedication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BDBFB8-3854-4EEB-B895-5AD924D53C22}" type="parTrans" cxnId="{0A07A6F9-F050-498E-864B-94BC5AAD254A}">
      <dgm:prSet/>
      <dgm:spPr/>
      <dgm:t>
        <a:bodyPr/>
        <a:lstStyle/>
        <a:p>
          <a:endParaRPr lang="en-GB" sz="2800"/>
        </a:p>
      </dgm:t>
    </dgm:pt>
    <dgm:pt modelId="{AC3BD973-BFAE-4DB4-B4EF-774AFC723E76}" type="sibTrans" cxnId="{0A07A6F9-F050-498E-864B-94BC5AAD254A}">
      <dgm:prSet/>
      <dgm:spPr/>
      <dgm:t>
        <a:bodyPr/>
        <a:lstStyle/>
        <a:p>
          <a:endParaRPr lang="en-GB" sz="2800"/>
        </a:p>
      </dgm:t>
    </dgm:pt>
    <dgm:pt modelId="{8005A68D-7A4A-4288-BB49-52FFD7B22436}">
      <dgm:prSet phldrT="[Text]"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Resourcefulness</a:t>
          </a:r>
          <a:endParaRPr lang="en-GB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689874-C8A7-4B2E-A138-A7928E90BF25}" type="parTrans" cxnId="{6F998A24-D587-4EED-B043-118CF8AD84E8}">
      <dgm:prSet/>
      <dgm:spPr/>
      <dgm:t>
        <a:bodyPr/>
        <a:lstStyle/>
        <a:p>
          <a:endParaRPr lang="en-GB" sz="2800"/>
        </a:p>
      </dgm:t>
    </dgm:pt>
    <dgm:pt modelId="{C75D405B-122A-45C3-A167-AAB9DCCD8432}" type="sibTrans" cxnId="{6F998A24-D587-4EED-B043-118CF8AD84E8}">
      <dgm:prSet/>
      <dgm:spPr/>
      <dgm:t>
        <a:bodyPr/>
        <a:lstStyle/>
        <a:p>
          <a:endParaRPr lang="en-GB" sz="2800"/>
        </a:p>
      </dgm:t>
    </dgm:pt>
    <dgm:pt modelId="{F2580FED-5802-4A54-9262-79E650500BC0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Innovative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CCEC5C-FAAF-4BB5-92B6-386C7F8B7DC8}" type="parTrans" cxnId="{EB187488-6533-4491-B5FD-2B0A1FBCE401}">
      <dgm:prSet/>
      <dgm:spPr/>
      <dgm:t>
        <a:bodyPr/>
        <a:lstStyle/>
        <a:p>
          <a:endParaRPr lang="en-GB" sz="2800"/>
        </a:p>
      </dgm:t>
    </dgm:pt>
    <dgm:pt modelId="{7ED561A0-DC94-447C-9DF4-2E3D26896523}" type="sibTrans" cxnId="{EB187488-6533-4491-B5FD-2B0A1FBCE401}">
      <dgm:prSet/>
      <dgm:spPr/>
      <dgm:t>
        <a:bodyPr/>
        <a:lstStyle/>
        <a:p>
          <a:endParaRPr lang="en-GB" sz="2800"/>
        </a:p>
      </dgm:t>
    </dgm:pt>
    <dgm:pt modelId="{AABAC43E-C4C2-4D16-A5E8-353F6A0F549F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Adaptable &amp; flexible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BA5E2F-822F-4C15-8C82-3D7C3A534EE6}" type="parTrans" cxnId="{9F24207D-AC48-43E6-B98A-2BA451EF72A8}">
      <dgm:prSet/>
      <dgm:spPr/>
      <dgm:t>
        <a:bodyPr/>
        <a:lstStyle/>
        <a:p>
          <a:endParaRPr lang="en-GB" sz="2800"/>
        </a:p>
      </dgm:t>
    </dgm:pt>
    <dgm:pt modelId="{BF3EABD2-6971-4D31-AE43-7F4D8C70A900}" type="sibTrans" cxnId="{9F24207D-AC48-43E6-B98A-2BA451EF72A8}">
      <dgm:prSet/>
      <dgm:spPr/>
      <dgm:t>
        <a:bodyPr/>
        <a:lstStyle/>
        <a:p>
          <a:endParaRPr lang="en-GB" sz="2800"/>
        </a:p>
      </dgm:t>
    </dgm:pt>
    <dgm:pt modelId="{B9E3B7B8-B560-4A00-8A2C-B88635BCCD92}">
      <dgm:prSet phldrT="[Text]"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Knowledge of the product/market</a:t>
          </a:r>
          <a:endParaRPr lang="en-GB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7D30B4-5F6D-4655-AA3C-AE32601992DD}" type="parTrans" cxnId="{DB050296-37A5-400F-9533-F2F524B3AC4A}">
      <dgm:prSet/>
      <dgm:spPr/>
      <dgm:t>
        <a:bodyPr/>
        <a:lstStyle/>
        <a:p>
          <a:endParaRPr lang="en-GB" sz="2800"/>
        </a:p>
      </dgm:t>
    </dgm:pt>
    <dgm:pt modelId="{75F87095-54C9-4EE0-AC44-8C55EC34A432}" type="sibTrans" cxnId="{DB050296-37A5-400F-9533-F2F524B3AC4A}">
      <dgm:prSet/>
      <dgm:spPr/>
      <dgm:t>
        <a:bodyPr/>
        <a:lstStyle/>
        <a:p>
          <a:endParaRPr lang="en-GB" sz="2800"/>
        </a:p>
      </dgm:t>
    </dgm:pt>
    <dgm:pt modelId="{C3FD32B6-8A6D-4A0D-A17B-9FF00228985A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Dependability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6F1BBF-7930-4B8E-9EF5-495A399EAB95}" type="parTrans" cxnId="{2C798517-8925-48A9-98B5-83AEBCFBB328}">
      <dgm:prSet/>
      <dgm:spPr/>
      <dgm:t>
        <a:bodyPr/>
        <a:lstStyle/>
        <a:p>
          <a:endParaRPr lang="en-GB" sz="2800"/>
        </a:p>
      </dgm:t>
    </dgm:pt>
    <dgm:pt modelId="{DC52B82E-5721-4622-9983-E8374E20D8F2}" type="sibTrans" cxnId="{2C798517-8925-48A9-98B5-83AEBCFBB328}">
      <dgm:prSet/>
      <dgm:spPr/>
      <dgm:t>
        <a:bodyPr/>
        <a:lstStyle/>
        <a:p>
          <a:endParaRPr lang="en-GB" sz="2800"/>
        </a:p>
      </dgm:t>
    </dgm:pt>
    <dgm:pt modelId="{E9D5AA99-2C4C-4386-B5B6-895755555F64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Productivity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FD8C21-6C47-478E-81A9-AEF5439D6F2D}" type="parTrans" cxnId="{4DF5EDB6-ED42-4FE8-9C8B-9E9EEA88ECD2}">
      <dgm:prSet/>
      <dgm:spPr/>
      <dgm:t>
        <a:bodyPr/>
        <a:lstStyle/>
        <a:p>
          <a:endParaRPr lang="en-GB" sz="2800"/>
        </a:p>
      </dgm:t>
    </dgm:pt>
    <dgm:pt modelId="{34E23357-158F-49FB-BD92-EDA8C32518A5}" type="sibTrans" cxnId="{4DF5EDB6-ED42-4FE8-9C8B-9E9EEA88ECD2}">
      <dgm:prSet/>
      <dgm:spPr/>
      <dgm:t>
        <a:bodyPr/>
        <a:lstStyle/>
        <a:p>
          <a:endParaRPr lang="en-GB" sz="2800"/>
        </a:p>
      </dgm:t>
    </dgm:pt>
    <dgm:pt modelId="{8CF65230-B5E7-49C4-A1B5-63D6A952B3E7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Money management skills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9F4F22-4CBC-4505-937F-3F1C7B718A76}" type="parTrans" cxnId="{974B8381-851F-49BA-8C5F-B32696B8B2DF}">
      <dgm:prSet/>
      <dgm:spPr/>
      <dgm:t>
        <a:bodyPr/>
        <a:lstStyle/>
        <a:p>
          <a:endParaRPr lang="en-GB" sz="2800"/>
        </a:p>
      </dgm:t>
    </dgm:pt>
    <dgm:pt modelId="{A86F3795-6F3A-4202-A61B-B08B76161166}" type="sibTrans" cxnId="{974B8381-851F-49BA-8C5F-B32696B8B2DF}">
      <dgm:prSet/>
      <dgm:spPr/>
      <dgm:t>
        <a:bodyPr/>
        <a:lstStyle/>
        <a:p>
          <a:endParaRPr lang="en-GB" sz="2800"/>
        </a:p>
      </dgm:t>
    </dgm:pt>
    <dgm:pt modelId="{4B758F7C-C56B-4500-A107-0A4DF1BE5203}">
      <dgm:prSet phldrT="[Text]" custT="1"/>
      <dgm:spPr/>
      <dgm:t>
        <a:bodyPr/>
        <a:lstStyle/>
        <a:p>
          <a:r>
            <a:rPr lang="en-IN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Risk Taker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2539DC-82F3-49D6-94F8-A8B3301F16E4}" type="parTrans" cxnId="{9E132D1F-87FF-4535-9AA1-CACC3B03E875}">
      <dgm:prSet/>
      <dgm:spPr/>
      <dgm:t>
        <a:bodyPr/>
        <a:lstStyle/>
        <a:p>
          <a:endParaRPr lang="en-GB" sz="2800"/>
        </a:p>
      </dgm:t>
    </dgm:pt>
    <dgm:pt modelId="{BE3B04DF-5788-48D3-90E7-33D8815968A8}" type="sibTrans" cxnId="{9E132D1F-87FF-4535-9AA1-CACC3B03E875}">
      <dgm:prSet/>
      <dgm:spPr/>
      <dgm:t>
        <a:bodyPr/>
        <a:lstStyle/>
        <a:p>
          <a:endParaRPr lang="en-GB" sz="2800"/>
        </a:p>
      </dgm:t>
    </dgm:pt>
    <dgm:pt modelId="{D6CCE30B-0B7C-43EF-A424-DABCA05DF3F1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Effective planning skills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0EC446-B1BC-4BA4-8829-79071AFD8ED2}" type="parTrans" cxnId="{E910263A-90CE-4508-B6F8-1670E37EC26B}">
      <dgm:prSet/>
      <dgm:spPr/>
      <dgm:t>
        <a:bodyPr/>
        <a:lstStyle/>
        <a:p>
          <a:endParaRPr lang="en-GB" sz="2800"/>
        </a:p>
      </dgm:t>
    </dgm:pt>
    <dgm:pt modelId="{51254D20-9932-4FBB-ACA8-3E464DE9F748}" type="sibTrans" cxnId="{E910263A-90CE-4508-B6F8-1670E37EC26B}">
      <dgm:prSet/>
      <dgm:spPr/>
      <dgm:t>
        <a:bodyPr/>
        <a:lstStyle/>
        <a:p>
          <a:endParaRPr lang="en-GB" sz="2800"/>
        </a:p>
      </dgm:t>
    </dgm:pt>
    <dgm:pt modelId="{C932FA8F-6592-4C3D-A1A7-5829AD749370}">
      <dgm:prSet phldrT="[Text]"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Excellent Communication skills</a:t>
          </a:r>
          <a:endParaRPr lang="en-GB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0E069B-4B1B-42E6-B5F4-D71FD5EFFF6B}" type="parTrans" cxnId="{14F8C8A7-DB7D-444B-BE27-393B36CFEE1D}">
      <dgm:prSet/>
      <dgm:spPr/>
      <dgm:t>
        <a:bodyPr/>
        <a:lstStyle/>
        <a:p>
          <a:endParaRPr lang="en-GB" sz="2800"/>
        </a:p>
      </dgm:t>
    </dgm:pt>
    <dgm:pt modelId="{2B04AA54-10F1-4083-9281-9AB8BD982AFA}" type="sibTrans" cxnId="{14F8C8A7-DB7D-444B-BE27-393B36CFEE1D}">
      <dgm:prSet/>
      <dgm:spPr/>
      <dgm:t>
        <a:bodyPr/>
        <a:lstStyle/>
        <a:p>
          <a:endParaRPr lang="en-GB" sz="2800"/>
        </a:p>
      </dgm:t>
    </dgm:pt>
    <dgm:pt modelId="{32A29874-9E16-4142-B021-D86946B7EE4E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Technical knowledge &amp; skills</a:t>
          </a:r>
          <a:endParaRPr lang="en-GB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526B6B-0899-457B-BC36-B6899DED0332}" type="parTrans" cxnId="{F16073D4-400D-4DAD-9C19-DCFEDEBC4DC0}">
      <dgm:prSet/>
      <dgm:spPr/>
      <dgm:t>
        <a:bodyPr/>
        <a:lstStyle/>
        <a:p>
          <a:endParaRPr lang="en-GB" sz="2800"/>
        </a:p>
      </dgm:t>
    </dgm:pt>
    <dgm:pt modelId="{86592F62-9314-4269-AC4A-69587A2B2733}" type="sibTrans" cxnId="{F16073D4-400D-4DAD-9C19-DCFEDEBC4DC0}">
      <dgm:prSet/>
      <dgm:spPr/>
      <dgm:t>
        <a:bodyPr/>
        <a:lstStyle/>
        <a:p>
          <a:endParaRPr lang="en-GB" sz="2800"/>
        </a:p>
      </dgm:t>
    </dgm:pt>
    <dgm:pt modelId="{2C985FDE-8201-4641-A9B6-02CB58413772}" type="pres">
      <dgm:prSet presAssocID="{C7E4534F-1C87-4E69-9552-70AAE59D83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C2C3AD-2D96-4A21-9D3B-F812A2978573}" type="pres">
      <dgm:prSet presAssocID="{0111BDDE-3EDE-404A-94B0-9F2B496B3029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39FB5-B409-4F2E-AEE0-4F940DF05751}" type="pres">
      <dgm:prSet presAssocID="{BB646BD8-995B-4A47-B0D7-911BD4149770}" presName="sibTrans" presStyleCnt="0"/>
      <dgm:spPr/>
    </dgm:pt>
    <dgm:pt modelId="{B46FDABA-CEB6-4954-A9E6-1F8E1B6451FB}" type="pres">
      <dgm:prSet presAssocID="{4B758F7C-C56B-4500-A107-0A4DF1BE5203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5C95E-E4DA-460E-822F-0C945A29005E}" type="pres">
      <dgm:prSet presAssocID="{BE3B04DF-5788-48D3-90E7-33D8815968A8}" presName="sibTrans" presStyleCnt="0"/>
      <dgm:spPr/>
    </dgm:pt>
    <dgm:pt modelId="{593A39AB-4BAD-45F1-8A54-CB1D0E4C51B7}" type="pres">
      <dgm:prSet presAssocID="{3C733058-6BC2-457E-9DD7-5DEF67126949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6B98C-5F7A-4341-BA1B-BFB3B093D157}" type="pres">
      <dgm:prSet presAssocID="{E58BD781-32BF-445A-95FA-C7B292306733}" presName="sibTrans" presStyleCnt="0"/>
      <dgm:spPr/>
    </dgm:pt>
    <dgm:pt modelId="{9C252732-9E7A-4281-9D52-C2F23D62C3D4}" type="pres">
      <dgm:prSet presAssocID="{E70F3FE0-C67A-4DC4-BE74-A19C7BDDC53A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F40D3-6FCA-4196-B84D-16A96EE74BB9}" type="pres">
      <dgm:prSet presAssocID="{AC3BD973-BFAE-4DB4-B4EF-774AFC723E76}" presName="sibTrans" presStyleCnt="0"/>
      <dgm:spPr/>
    </dgm:pt>
    <dgm:pt modelId="{34AE4983-2314-4B03-B3F1-A9A5A4F54473}" type="pres">
      <dgm:prSet presAssocID="{8005A68D-7A4A-4288-BB49-52FFD7B22436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D8737-23F7-4890-89FB-6A806F0E7CB5}" type="pres">
      <dgm:prSet presAssocID="{C75D405B-122A-45C3-A167-AAB9DCCD8432}" presName="sibTrans" presStyleCnt="0"/>
      <dgm:spPr/>
    </dgm:pt>
    <dgm:pt modelId="{22DBFAC4-EA94-4880-A93C-62E897E9B725}" type="pres">
      <dgm:prSet presAssocID="{F2580FED-5802-4A54-9262-79E650500BC0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9DDD0-CEF2-4417-81B3-A57BDAC3498F}" type="pres">
      <dgm:prSet presAssocID="{7ED561A0-DC94-447C-9DF4-2E3D26896523}" presName="sibTrans" presStyleCnt="0"/>
      <dgm:spPr/>
    </dgm:pt>
    <dgm:pt modelId="{361BE41A-FE19-402E-9E8E-BEECFDDE9BF0}" type="pres">
      <dgm:prSet presAssocID="{AABAC43E-C4C2-4D16-A5E8-353F6A0F549F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6CE1A-4421-4C47-B679-CA6105DE9AC4}" type="pres">
      <dgm:prSet presAssocID="{BF3EABD2-6971-4D31-AE43-7F4D8C70A900}" presName="sibTrans" presStyleCnt="0"/>
      <dgm:spPr/>
    </dgm:pt>
    <dgm:pt modelId="{8673566C-693B-4EE9-8740-05383B7A40E6}" type="pres">
      <dgm:prSet presAssocID="{B9E3B7B8-B560-4A00-8A2C-B88635BCCD92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8F13F-FE3C-454B-AB9F-31D920ADFF35}" type="pres">
      <dgm:prSet presAssocID="{75F87095-54C9-4EE0-AC44-8C55EC34A432}" presName="sibTrans" presStyleCnt="0"/>
      <dgm:spPr/>
    </dgm:pt>
    <dgm:pt modelId="{E08D6F53-708C-412B-B4A5-7C946F1543A0}" type="pres">
      <dgm:prSet presAssocID="{C3FD32B6-8A6D-4A0D-A17B-9FF00228985A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6225B-794C-419D-A1B5-2BBAF997E1A6}" type="pres">
      <dgm:prSet presAssocID="{DC52B82E-5721-4622-9983-E8374E20D8F2}" presName="sibTrans" presStyleCnt="0"/>
      <dgm:spPr/>
    </dgm:pt>
    <dgm:pt modelId="{15147D42-DA92-4843-8EAD-DA5D68B83FC5}" type="pres">
      <dgm:prSet presAssocID="{E9D5AA99-2C4C-4386-B5B6-895755555F64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990CA-4C12-472C-964B-8227EB8BB612}" type="pres">
      <dgm:prSet presAssocID="{34E23357-158F-49FB-BD92-EDA8C32518A5}" presName="sibTrans" presStyleCnt="0"/>
      <dgm:spPr/>
    </dgm:pt>
    <dgm:pt modelId="{E212758C-3A68-4D56-86AB-1468E67731F4}" type="pres">
      <dgm:prSet presAssocID="{8CF65230-B5E7-49C4-A1B5-63D6A952B3E7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DE331-7A2A-4167-863C-E17BDF65D3D1}" type="pres">
      <dgm:prSet presAssocID="{A86F3795-6F3A-4202-A61B-B08B76161166}" presName="sibTrans" presStyleCnt="0"/>
      <dgm:spPr/>
    </dgm:pt>
    <dgm:pt modelId="{C901DF31-6508-4832-BBBB-8F5914940E4C}" type="pres">
      <dgm:prSet presAssocID="{D6CCE30B-0B7C-43EF-A424-DABCA05DF3F1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2405-56A5-4897-B9CD-4224C2112C25}" type="pres">
      <dgm:prSet presAssocID="{51254D20-9932-4FBB-ACA8-3E464DE9F748}" presName="sibTrans" presStyleCnt="0"/>
      <dgm:spPr/>
    </dgm:pt>
    <dgm:pt modelId="{2303052D-01BF-428A-8A73-2E33D4CA16E7}" type="pres">
      <dgm:prSet presAssocID="{C932FA8F-6592-4C3D-A1A7-5829AD749370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F44C1-2E35-48FA-96AD-340ACF942F3B}" type="pres">
      <dgm:prSet presAssocID="{2B04AA54-10F1-4083-9281-9AB8BD982AFA}" presName="sibTrans" presStyleCnt="0"/>
      <dgm:spPr/>
    </dgm:pt>
    <dgm:pt modelId="{9DEFD84D-05AD-46D9-BF41-40F31FF85621}" type="pres">
      <dgm:prSet presAssocID="{32A29874-9E16-4142-B021-D86946B7EE4E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ABC7B-C404-44CD-B3BE-536CB72C59A9}" type="presOf" srcId="{0111BDDE-3EDE-404A-94B0-9F2B496B3029}" destId="{61C2C3AD-2D96-4A21-9D3B-F812A2978573}" srcOrd="0" destOrd="0" presId="urn:microsoft.com/office/officeart/2005/8/layout/default"/>
    <dgm:cxn modelId="{A8F2CCDA-06AB-4C9D-8069-9B624418C8A0}" type="presOf" srcId="{8CF65230-B5E7-49C4-A1B5-63D6A952B3E7}" destId="{E212758C-3A68-4D56-86AB-1468E67731F4}" srcOrd="0" destOrd="0" presId="urn:microsoft.com/office/officeart/2005/8/layout/default"/>
    <dgm:cxn modelId="{6D734C54-0B8D-412E-92C9-EB7A07CD9C98}" type="presOf" srcId="{8005A68D-7A4A-4288-BB49-52FFD7B22436}" destId="{34AE4983-2314-4B03-B3F1-A9A5A4F54473}" srcOrd="0" destOrd="0" presId="urn:microsoft.com/office/officeart/2005/8/layout/default"/>
    <dgm:cxn modelId="{EB187488-6533-4491-B5FD-2B0A1FBCE401}" srcId="{C7E4534F-1C87-4E69-9552-70AAE59D839C}" destId="{F2580FED-5802-4A54-9262-79E650500BC0}" srcOrd="5" destOrd="0" parTransId="{7ECCEC5C-FAAF-4BB5-92B6-386C7F8B7DC8}" sibTransId="{7ED561A0-DC94-447C-9DF4-2E3D26896523}"/>
    <dgm:cxn modelId="{6F998A24-D587-4EED-B043-118CF8AD84E8}" srcId="{C7E4534F-1C87-4E69-9552-70AAE59D839C}" destId="{8005A68D-7A4A-4288-BB49-52FFD7B22436}" srcOrd="4" destOrd="0" parTransId="{90689874-C8A7-4B2E-A138-A7928E90BF25}" sibTransId="{C75D405B-122A-45C3-A167-AAB9DCCD8432}"/>
    <dgm:cxn modelId="{432DCE86-EFFF-4576-9F47-D1AF1264A99F}" type="presOf" srcId="{B9E3B7B8-B560-4A00-8A2C-B88635BCCD92}" destId="{8673566C-693B-4EE9-8740-05383B7A40E6}" srcOrd="0" destOrd="0" presId="urn:microsoft.com/office/officeart/2005/8/layout/default"/>
    <dgm:cxn modelId="{14F8C8A7-DB7D-444B-BE27-393B36CFEE1D}" srcId="{C7E4534F-1C87-4E69-9552-70AAE59D839C}" destId="{C932FA8F-6592-4C3D-A1A7-5829AD749370}" srcOrd="12" destOrd="0" parTransId="{090E069B-4B1B-42E6-B5F4-D71FD5EFFF6B}" sibTransId="{2B04AA54-10F1-4083-9281-9AB8BD982AFA}"/>
    <dgm:cxn modelId="{D7217681-7452-4534-93B6-59C1CF86C507}" type="presOf" srcId="{4B758F7C-C56B-4500-A107-0A4DF1BE5203}" destId="{B46FDABA-CEB6-4954-A9E6-1F8E1B6451FB}" srcOrd="0" destOrd="0" presId="urn:microsoft.com/office/officeart/2005/8/layout/default"/>
    <dgm:cxn modelId="{4DF5EDB6-ED42-4FE8-9C8B-9E9EEA88ECD2}" srcId="{C7E4534F-1C87-4E69-9552-70AAE59D839C}" destId="{E9D5AA99-2C4C-4386-B5B6-895755555F64}" srcOrd="9" destOrd="0" parTransId="{E7FD8C21-6C47-478E-81A9-AEF5439D6F2D}" sibTransId="{34E23357-158F-49FB-BD92-EDA8C32518A5}"/>
    <dgm:cxn modelId="{DB050296-37A5-400F-9533-F2F524B3AC4A}" srcId="{C7E4534F-1C87-4E69-9552-70AAE59D839C}" destId="{B9E3B7B8-B560-4A00-8A2C-B88635BCCD92}" srcOrd="7" destOrd="0" parTransId="{D67D30B4-5F6D-4655-AA3C-AE32601992DD}" sibTransId="{75F87095-54C9-4EE0-AC44-8C55EC34A432}"/>
    <dgm:cxn modelId="{47C31876-9B08-4FB6-A142-DFE45E06A43F}" srcId="{C7E4534F-1C87-4E69-9552-70AAE59D839C}" destId="{0111BDDE-3EDE-404A-94B0-9F2B496B3029}" srcOrd="0" destOrd="0" parTransId="{3F95F7A5-939E-4880-86DD-8B67E3BE5145}" sibTransId="{BB646BD8-995B-4A47-B0D7-911BD4149770}"/>
    <dgm:cxn modelId="{5FCE8FB6-CC61-41EE-B41F-D9D8DC3AACB3}" type="presOf" srcId="{E70F3FE0-C67A-4DC4-BE74-A19C7BDDC53A}" destId="{9C252732-9E7A-4281-9D52-C2F23D62C3D4}" srcOrd="0" destOrd="0" presId="urn:microsoft.com/office/officeart/2005/8/layout/default"/>
    <dgm:cxn modelId="{0A07A6F9-F050-498E-864B-94BC5AAD254A}" srcId="{C7E4534F-1C87-4E69-9552-70AAE59D839C}" destId="{E70F3FE0-C67A-4DC4-BE74-A19C7BDDC53A}" srcOrd="3" destOrd="0" parTransId="{F3BDBFB8-3854-4EEB-B895-5AD924D53C22}" sibTransId="{AC3BD973-BFAE-4DB4-B4EF-774AFC723E76}"/>
    <dgm:cxn modelId="{9F24207D-AC48-43E6-B98A-2BA451EF72A8}" srcId="{C7E4534F-1C87-4E69-9552-70AAE59D839C}" destId="{AABAC43E-C4C2-4D16-A5E8-353F6A0F549F}" srcOrd="6" destOrd="0" parTransId="{E1BA5E2F-822F-4C15-8C82-3D7C3A534EE6}" sibTransId="{BF3EABD2-6971-4D31-AE43-7F4D8C70A900}"/>
    <dgm:cxn modelId="{9E132D1F-87FF-4535-9AA1-CACC3B03E875}" srcId="{C7E4534F-1C87-4E69-9552-70AAE59D839C}" destId="{4B758F7C-C56B-4500-A107-0A4DF1BE5203}" srcOrd="1" destOrd="0" parTransId="{1A2539DC-82F3-49D6-94F8-A8B3301F16E4}" sibTransId="{BE3B04DF-5788-48D3-90E7-33D8815968A8}"/>
    <dgm:cxn modelId="{F16073D4-400D-4DAD-9C19-DCFEDEBC4DC0}" srcId="{C7E4534F-1C87-4E69-9552-70AAE59D839C}" destId="{32A29874-9E16-4142-B021-D86946B7EE4E}" srcOrd="13" destOrd="0" parTransId="{C7526B6B-0899-457B-BC36-B6899DED0332}" sibTransId="{86592F62-9314-4269-AC4A-69587A2B2733}"/>
    <dgm:cxn modelId="{3BA68D45-B336-41A6-9E4A-43B3982D79BD}" type="presOf" srcId="{32A29874-9E16-4142-B021-D86946B7EE4E}" destId="{9DEFD84D-05AD-46D9-BF41-40F31FF85621}" srcOrd="0" destOrd="0" presId="urn:microsoft.com/office/officeart/2005/8/layout/default"/>
    <dgm:cxn modelId="{22A8E1F4-FB04-4BE4-A4DF-1C1C450DD2C7}" type="presOf" srcId="{3C733058-6BC2-457E-9DD7-5DEF67126949}" destId="{593A39AB-4BAD-45F1-8A54-CB1D0E4C51B7}" srcOrd="0" destOrd="0" presId="urn:microsoft.com/office/officeart/2005/8/layout/default"/>
    <dgm:cxn modelId="{11E44F10-243F-4DB4-A935-3D08744A3FF9}" srcId="{C7E4534F-1C87-4E69-9552-70AAE59D839C}" destId="{3C733058-6BC2-457E-9DD7-5DEF67126949}" srcOrd="2" destOrd="0" parTransId="{8C559ED0-10DE-4A00-B6B2-19AA7488CB53}" sibTransId="{E58BD781-32BF-445A-95FA-C7B292306733}"/>
    <dgm:cxn modelId="{EC6E444A-342E-431C-AB04-9D86B4D3E552}" type="presOf" srcId="{F2580FED-5802-4A54-9262-79E650500BC0}" destId="{22DBFAC4-EA94-4880-A93C-62E897E9B725}" srcOrd="0" destOrd="0" presId="urn:microsoft.com/office/officeart/2005/8/layout/default"/>
    <dgm:cxn modelId="{974B8381-851F-49BA-8C5F-B32696B8B2DF}" srcId="{C7E4534F-1C87-4E69-9552-70AAE59D839C}" destId="{8CF65230-B5E7-49C4-A1B5-63D6A952B3E7}" srcOrd="10" destOrd="0" parTransId="{149F4F22-4CBC-4505-937F-3F1C7B718A76}" sibTransId="{A86F3795-6F3A-4202-A61B-B08B76161166}"/>
    <dgm:cxn modelId="{C279E491-3BEF-4611-9702-4FA774FE1021}" type="presOf" srcId="{C932FA8F-6592-4C3D-A1A7-5829AD749370}" destId="{2303052D-01BF-428A-8A73-2E33D4CA16E7}" srcOrd="0" destOrd="0" presId="urn:microsoft.com/office/officeart/2005/8/layout/default"/>
    <dgm:cxn modelId="{9360DA6F-B8D7-4BA6-813E-BB468E714633}" type="presOf" srcId="{C3FD32B6-8A6D-4A0D-A17B-9FF00228985A}" destId="{E08D6F53-708C-412B-B4A5-7C946F1543A0}" srcOrd="0" destOrd="0" presId="urn:microsoft.com/office/officeart/2005/8/layout/default"/>
    <dgm:cxn modelId="{9965BAC9-B6D0-4A7A-A72B-1C483F70A973}" type="presOf" srcId="{C7E4534F-1C87-4E69-9552-70AAE59D839C}" destId="{2C985FDE-8201-4641-A9B6-02CB58413772}" srcOrd="0" destOrd="0" presId="urn:microsoft.com/office/officeart/2005/8/layout/default"/>
    <dgm:cxn modelId="{F3A37837-E0B9-4CFA-A47A-585B8D7B6FA0}" type="presOf" srcId="{AABAC43E-C4C2-4D16-A5E8-353F6A0F549F}" destId="{361BE41A-FE19-402E-9E8E-BEECFDDE9BF0}" srcOrd="0" destOrd="0" presId="urn:microsoft.com/office/officeart/2005/8/layout/default"/>
    <dgm:cxn modelId="{E910263A-90CE-4508-B6F8-1670E37EC26B}" srcId="{C7E4534F-1C87-4E69-9552-70AAE59D839C}" destId="{D6CCE30B-0B7C-43EF-A424-DABCA05DF3F1}" srcOrd="11" destOrd="0" parTransId="{180EC446-B1BC-4BA4-8829-79071AFD8ED2}" sibTransId="{51254D20-9932-4FBB-ACA8-3E464DE9F748}"/>
    <dgm:cxn modelId="{E49108BF-180F-4A1B-9639-86C76ADCA683}" type="presOf" srcId="{D6CCE30B-0B7C-43EF-A424-DABCA05DF3F1}" destId="{C901DF31-6508-4832-BBBB-8F5914940E4C}" srcOrd="0" destOrd="0" presId="urn:microsoft.com/office/officeart/2005/8/layout/default"/>
    <dgm:cxn modelId="{2C798517-8925-48A9-98B5-83AEBCFBB328}" srcId="{C7E4534F-1C87-4E69-9552-70AAE59D839C}" destId="{C3FD32B6-8A6D-4A0D-A17B-9FF00228985A}" srcOrd="8" destOrd="0" parTransId="{1A6F1BBF-7930-4B8E-9EF5-495A399EAB95}" sibTransId="{DC52B82E-5721-4622-9983-E8374E20D8F2}"/>
    <dgm:cxn modelId="{9CB4CAFE-449A-4EE9-918A-98E08F5D368B}" type="presOf" srcId="{E9D5AA99-2C4C-4386-B5B6-895755555F64}" destId="{15147D42-DA92-4843-8EAD-DA5D68B83FC5}" srcOrd="0" destOrd="0" presId="urn:microsoft.com/office/officeart/2005/8/layout/default"/>
    <dgm:cxn modelId="{AF182C2C-18C6-4B97-B17E-D26FC7F2397E}" type="presParOf" srcId="{2C985FDE-8201-4641-A9B6-02CB58413772}" destId="{61C2C3AD-2D96-4A21-9D3B-F812A2978573}" srcOrd="0" destOrd="0" presId="urn:microsoft.com/office/officeart/2005/8/layout/default"/>
    <dgm:cxn modelId="{85D56CDE-6B5E-416E-9A26-B656BD694611}" type="presParOf" srcId="{2C985FDE-8201-4641-A9B6-02CB58413772}" destId="{B7B39FB5-B409-4F2E-AEE0-4F940DF05751}" srcOrd="1" destOrd="0" presId="urn:microsoft.com/office/officeart/2005/8/layout/default"/>
    <dgm:cxn modelId="{C086C565-2FBC-4236-8913-B81AA46E06A0}" type="presParOf" srcId="{2C985FDE-8201-4641-A9B6-02CB58413772}" destId="{B46FDABA-CEB6-4954-A9E6-1F8E1B6451FB}" srcOrd="2" destOrd="0" presId="urn:microsoft.com/office/officeart/2005/8/layout/default"/>
    <dgm:cxn modelId="{E5BFCBAA-E17A-43AB-80A8-5730723451FB}" type="presParOf" srcId="{2C985FDE-8201-4641-A9B6-02CB58413772}" destId="{7975C95E-E4DA-460E-822F-0C945A29005E}" srcOrd="3" destOrd="0" presId="urn:microsoft.com/office/officeart/2005/8/layout/default"/>
    <dgm:cxn modelId="{9894ABEB-3C81-4A3C-AFE9-15817ABD26A2}" type="presParOf" srcId="{2C985FDE-8201-4641-A9B6-02CB58413772}" destId="{593A39AB-4BAD-45F1-8A54-CB1D0E4C51B7}" srcOrd="4" destOrd="0" presId="urn:microsoft.com/office/officeart/2005/8/layout/default"/>
    <dgm:cxn modelId="{66680A47-49A0-4CE8-A379-704F1BAE2F30}" type="presParOf" srcId="{2C985FDE-8201-4641-A9B6-02CB58413772}" destId="{3B16B98C-5F7A-4341-BA1B-BFB3B093D157}" srcOrd="5" destOrd="0" presId="urn:microsoft.com/office/officeart/2005/8/layout/default"/>
    <dgm:cxn modelId="{F9A26447-EF6B-47DF-A08F-AB2E7E1F2361}" type="presParOf" srcId="{2C985FDE-8201-4641-A9B6-02CB58413772}" destId="{9C252732-9E7A-4281-9D52-C2F23D62C3D4}" srcOrd="6" destOrd="0" presId="urn:microsoft.com/office/officeart/2005/8/layout/default"/>
    <dgm:cxn modelId="{E78D1051-B846-4DFA-8551-65B2BAFE94EF}" type="presParOf" srcId="{2C985FDE-8201-4641-A9B6-02CB58413772}" destId="{9F5F40D3-6FCA-4196-B84D-16A96EE74BB9}" srcOrd="7" destOrd="0" presId="urn:microsoft.com/office/officeart/2005/8/layout/default"/>
    <dgm:cxn modelId="{ABD41749-04FD-4275-8798-2A5F72280127}" type="presParOf" srcId="{2C985FDE-8201-4641-A9B6-02CB58413772}" destId="{34AE4983-2314-4B03-B3F1-A9A5A4F54473}" srcOrd="8" destOrd="0" presId="urn:microsoft.com/office/officeart/2005/8/layout/default"/>
    <dgm:cxn modelId="{0E793C45-E817-453E-859A-CF4AEB2FE395}" type="presParOf" srcId="{2C985FDE-8201-4641-A9B6-02CB58413772}" destId="{CB4D8737-23F7-4890-89FB-6A806F0E7CB5}" srcOrd="9" destOrd="0" presId="urn:microsoft.com/office/officeart/2005/8/layout/default"/>
    <dgm:cxn modelId="{69C6A07A-60BE-45CA-A646-50D811C14A84}" type="presParOf" srcId="{2C985FDE-8201-4641-A9B6-02CB58413772}" destId="{22DBFAC4-EA94-4880-A93C-62E897E9B725}" srcOrd="10" destOrd="0" presId="urn:microsoft.com/office/officeart/2005/8/layout/default"/>
    <dgm:cxn modelId="{8BF622C3-FF34-4C7C-8814-9C08A7D85390}" type="presParOf" srcId="{2C985FDE-8201-4641-A9B6-02CB58413772}" destId="{D649DDD0-CEF2-4417-81B3-A57BDAC3498F}" srcOrd="11" destOrd="0" presId="urn:microsoft.com/office/officeart/2005/8/layout/default"/>
    <dgm:cxn modelId="{F2FE1E4E-F316-441D-9551-918E3D0657AC}" type="presParOf" srcId="{2C985FDE-8201-4641-A9B6-02CB58413772}" destId="{361BE41A-FE19-402E-9E8E-BEECFDDE9BF0}" srcOrd="12" destOrd="0" presId="urn:microsoft.com/office/officeart/2005/8/layout/default"/>
    <dgm:cxn modelId="{117DB297-36DB-4BCD-A0D7-33C58874094C}" type="presParOf" srcId="{2C985FDE-8201-4641-A9B6-02CB58413772}" destId="{0936CE1A-4421-4C47-B679-CA6105DE9AC4}" srcOrd="13" destOrd="0" presId="urn:microsoft.com/office/officeart/2005/8/layout/default"/>
    <dgm:cxn modelId="{3F5FA520-2EE1-4CFB-9999-216B1019BD92}" type="presParOf" srcId="{2C985FDE-8201-4641-A9B6-02CB58413772}" destId="{8673566C-693B-4EE9-8740-05383B7A40E6}" srcOrd="14" destOrd="0" presId="urn:microsoft.com/office/officeart/2005/8/layout/default"/>
    <dgm:cxn modelId="{E8895A2E-B16E-4BFF-87FA-950F94C4B61A}" type="presParOf" srcId="{2C985FDE-8201-4641-A9B6-02CB58413772}" destId="{5C18F13F-FE3C-454B-AB9F-31D920ADFF35}" srcOrd="15" destOrd="0" presId="urn:microsoft.com/office/officeart/2005/8/layout/default"/>
    <dgm:cxn modelId="{4E77DDE0-6BCE-4FEF-BB91-E1415E8D421B}" type="presParOf" srcId="{2C985FDE-8201-4641-A9B6-02CB58413772}" destId="{E08D6F53-708C-412B-B4A5-7C946F1543A0}" srcOrd="16" destOrd="0" presId="urn:microsoft.com/office/officeart/2005/8/layout/default"/>
    <dgm:cxn modelId="{B2725887-4EB2-450A-822D-F736384FF587}" type="presParOf" srcId="{2C985FDE-8201-4641-A9B6-02CB58413772}" destId="{AC06225B-794C-419D-A1B5-2BBAF997E1A6}" srcOrd="17" destOrd="0" presId="urn:microsoft.com/office/officeart/2005/8/layout/default"/>
    <dgm:cxn modelId="{AEC05110-C64A-4ABF-A592-DC0F41856CA6}" type="presParOf" srcId="{2C985FDE-8201-4641-A9B6-02CB58413772}" destId="{15147D42-DA92-4843-8EAD-DA5D68B83FC5}" srcOrd="18" destOrd="0" presId="urn:microsoft.com/office/officeart/2005/8/layout/default"/>
    <dgm:cxn modelId="{B9CECF1D-FECC-4C0D-96C9-82CB50043220}" type="presParOf" srcId="{2C985FDE-8201-4641-A9B6-02CB58413772}" destId="{A46990CA-4C12-472C-964B-8227EB8BB612}" srcOrd="19" destOrd="0" presId="urn:microsoft.com/office/officeart/2005/8/layout/default"/>
    <dgm:cxn modelId="{F630A10A-F8BD-46E5-B7E0-41D0BA9C18BD}" type="presParOf" srcId="{2C985FDE-8201-4641-A9B6-02CB58413772}" destId="{E212758C-3A68-4D56-86AB-1468E67731F4}" srcOrd="20" destOrd="0" presId="urn:microsoft.com/office/officeart/2005/8/layout/default"/>
    <dgm:cxn modelId="{6D6A784D-00C2-4F35-8D31-39FFC3FD0C82}" type="presParOf" srcId="{2C985FDE-8201-4641-A9B6-02CB58413772}" destId="{53FDE331-7A2A-4167-863C-E17BDF65D3D1}" srcOrd="21" destOrd="0" presId="urn:microsoft.com/office/officeart/2005/8/layout/default"/>
    <dgm:cxn modelId="{F331DB54-23A7-4A1B-87DA-A933D633C416}" type="presParOf" srcId="{2C985FDE-8201-4641-A9B6-02CB58413772}" destId="{C901DF31-6508-4832-BBBB-8F5914940E4C}" srcOrd="22" destOrd="0" presId="urn:microsoft.com/office/officeart/2005/8/layout/default"/>
    <dgm:cxn modelId="{F2B927CF-E4B9-4698-BE32-2AC6FCFF6663}" type="presParOf" srcId="{2C985FDE-8201-4641-A9B6-02CB58413772}" destId="{F4992405-56A5-4897-B9CD-4224C2112C25}" srcOrd="23" destOrd="0" presId="urn:microsoft.com/office/officeart/2005/8/layout/default"/>
    <dgm:cxn modelId="{1B454D8D-6D9D-45D4-B0BD-740E75F620FE}" type="presParOf" srcId="{2C985FDE-8201-4641-A9B6-02CB58413772}" destId="{2303052D-01BF-428A-8A73-2E33D4CA16E7}" srcOrd="24" destOrd="0" presId="urn:microsoft.com/office/officeart/2005/8/layout/default"/>
    <dgm:cxn modelId="{298D8EC5-0BB9-4E09-8CE2-F9BAC0A92B63}" type="presParOf" srcId="{2C985FDE-8201-4641-A9B6-02CB58413772}" destId="{8B8F44C1-2E35-48FA-96AD-340ACF942F3B}" srcOrd="25" destOrd="0" presId="urn:microsoft.com/office/officeart/2005/8/layout/default"/>
    <dgm:cxn modelId="{BFD3E179-B61C-4EE5-8169-9D08461BE494}" type="presParOf" srcId="{2C985FDE-8201-4641-A9B6-02CB58413772}" destId="{9DEFD84D-05AD-46D9-BF41-40F31FF85621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03149-851D-41B0-B033-DD2C84D10CB7}">
      <dsp:nvSpPr>
        <dsp:cNvPr id="0" name=""/>
        <dsp:cNvSpPr/>
      </dsp:nvSpPr>
      <dsp:spPr>
        <a:xfrm>
          <a:off x="747485" y="0"/>
          <a:ext cx="9753598" cy="6095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E25F411-E80D-4468-9BD4-61EF84F2559B}">
      <dsp:nvSpPr>
        <dsp:cNvPr id="0" name=""/>
        <dsp:cNvSpPr/>
      </dsp:nvSpPr>
      <dsp:spPr>
        <a:xfrm>
          <a:off x="1986192" y="4207458"/>
          <a:ext cx="253593" cy="25359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8DE60A-5188-4A92-843A-5475A92B80CC}">
      <dsp:nvSpPr>
        <dsp:cNvPr id="0" name=""/>
        <dsp:cNvSpPr/>
      </dsp:nvSpPr>
      <dsp:spPr>
        <a:xfrm>
          <a:off x="2129908" y="4276205"/>
          <a:ext cx="3227052" cy="1761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7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i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Entrepreneur</a:t>
          </a:r>
          <a:endParaRPr lang="en-GB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Person</a:t>
          </a:r>
          <a:endParaRPr lang="en-GB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9908" y="4276205"/>
        <a:ext cx="3227052" cy="1761743"/>
      </dsp:txXfrm>
    </dsp:sp>
    <dsp:sp modelId="{2D76CC7F-76DD-45E9-89CC-B8B3612FED55}">
      <dsp:nvSpPr>
        <dsp:cNvPr id="0" name=""/>
        <dsp:cNvSpPr/>
      </dsp:nvSpPr>
      <dsp:spPr>
        <a:xfrm>
          <a:off x="4224643" y="2550565"/>
          <a:ext cx="458419" cy="458419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EDD38A-8207-4FA9-B539-3C60DCD25FED}">
      <dsp:nvSpPr>
        <dsp:cNvPr id="0" name=""/>
        <dsp:cNvSpPr/>
      </dsp:nvSpPr>
      <dsp:spPr>
        <a:xfrm>
          <a:off x="4528327" y="2765250"/>
          <a:ext cx="3324002" cy="3316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907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i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Entrepreneurship</a:t>
          </a:r>
          <a:endParaRPr lang="en-GB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Process or Philosophy</a:t>
          </a:r>
          <a:endParaRPr lang="en-GB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28327" y="2765250"/>
        <a:ext cx="3324002" cy="3316223"/>
      </dsp:txXfrm>
    </dsp:sp>
    <dsp:sp modelId="{A842F6C3-4E9B-4107-9A5D-7E1B18837E35}">
      <dsp:nvSpPr>
        <dsp:cNvPr id="0" name=""/>
        <dsp:cNvSpPr/>
      </dsp:nvSpPr>
      <dsp:spPr>
        <a:xfrm>
          <a:off x="6916636" y="1542287"/>
          <a:ext cx="633983" cy="63398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7CD78E-0ABC-4359-8E4A-F70E7DDFC3C4}">
      <dsp:nvSpPr>
        <dsp:cNvPr id="0" name=""/>
        <dsp:cNvSpPr/>
      </dsp:nvSpPr>
      <dsp:spPr>
        <a:xfrm>
          <a:off x="7229707" y="1859279"/>
          <a:ext cx="3324002" cy="423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935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i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Enterprise</a:t>
          </a:r>
          <a:endParaRPr lang="en-GB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  <a:endParaRPr lang="en-GB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9707" y="1859279"/>
        <a:ext cx="3324002" cy="4236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2C3AD-2D96-4A21-9D3B-F812A2978573}">
      <dsp:nvSpPr>
        <dsp:cNvPr id="0" name=""/>
        <dsp:cNvSpPr/>
      </dsp:nvSpPr>
      <dsp:spPr>
        <a:xfrm>
          <a:off x="3934" y="634373"/>
          <a:ext cx="2129992" cy="12779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Commitment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4" y="634373"/>
        <a:ext cx="2129992" cy="1277995"/>
      </dsp:txXfrm>
    </dsp:sp>
    <dsp:sp modelId="{B46FDABA-CEB6-4954-A9E6-1F8E1B6451FB}">
      <dsp:nvSpPr>
        <dsp:cNvPr id="0" name=""/>
        <dsp:cNvSpPr/>
      </dsp:nvSpPr>
      <dsp:spPr>
        <a:xfrm>
          <a:off x="2346925" y="634373"/>
          <a:ext cx="2129992" cy="12779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Risk Taker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46925" y="634373"/>
        <a:ext cx="2129992" cy="1277995"/>
      </dsp:txXfrm>
    </dsp:sp>
    <dsp:sp modelId="{593A39AB-4BAD-45F1-8A54-CB1D0E4C51B7}">
      <dsp:nvSpPr>
        <dsp:cNvPr id="0" name=""/>
        <dsp:cNvSpPr/>
      </dsp:nvSpPr>
      <dsp:spPr>
        <a:xfrm>
          <a:off x="4689917" y="634373"/>
          <a:ext cx="2129992" cy="12779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belief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89917" y="634373"/>
        <a:ext cx="2129992" cy="1277995"/>
      </dsp:txXfrm>
    </dsp:sp>
    <dsp:sp modelId="{9C252732-9E7A-4281-9D52-C2F23D62C3D4}">
      <dsp:nvSpPr>
        <dsp:cNvPr id="0" name=""/>
        <dsp:cNvSpPr/>
      </dsp:nvSpPr>
      <dsp:spPr>
        <a:xfrm>
          <a:off x="7032909" y="634373"/>
          <a:ext cx="2129992" cy="12779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Disciplined dedication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32909" y="634373"/>
        <a:ext cx="2129992" cy="1277995"/>
      </dsp:txXfrm>
    </dsp:sp>
    <dsp:sp modelId="{34AE4983-2314-4B03-B3F1-A9A5A4F54473}">
      <dsp:nvSpPr>
        <dsp:cNvPr id="0" name=""/>
        <dsp:cNvSpPr/>
      </dsp:nvSpPr>
      <dsp:spPr>
        <a:xfrm>
          <a:off x="9375901" y="634373"/>
          <a:ext cx="2129992" cy="12779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Resourcefulness</a:t>
          </a:r>
          <a:endParaRPr lang="en-GB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75901" y="634373"/>
        <a:ext cx="2129992" cy="1277995"/>
      </dsp:txXfrm>
    </dsp:sp>
    <dsp:sp modelId="{22DBFAC4-EA94-4880-A93C-62E897E9B725}">
      <dsp:nvSpPr>
        <dsp:cNvPr id="0" name=""/>
        <dsp:cNvSpPr/>
      </dsp:nvSpPr>
      <dsp:spPr>
        <a:xfrm>
          <a:off x="3934" y="2125368"/>
          <a:ext cx="2129992" cy="12779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Innovative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4" y="2125368"/>
        <a:ext cx="2129992" cy="1277995"/>
      </dsp:txXfrm>
    </dsp:sp>
    <dsp:sp modelId="{361BE41A-FE19-402E-9E8E-BEECFDDE9BF0}">
      <dsp:nvSpPr>
        <dsp:cNvPr id="0" name=""/>
        <dsp:cNvSpPr/>
      </dsp:nvSpPr>
      <dsp:spPr>
        <a:xfrm>
          <a:off x="2346925" y="2125368"/>
          <a:ext cx="2129992" cy="12779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Adaptable &amp; flexible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46925" y="2125368"/>
        <a:ext cx="2129992" cy="1277995"/>
      </dsp:txXfrm>
    </dsp:sp>
    <dsp:sp modelId="{8673566C-693B-4EE9-8740-05383B7A40E6}">
      <dsp:nvSpPr>
        <dsp:cNvPr id="0" name=""/>
        <dsp:cNvSpPr/>
      </dsp:nvSpPr>
      <dsp:spPr>
        <a:xfrm>
          <a:off x="4689917" y="2125368"/>
          <a:ext cx="2129992" cy="12779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Knowledge of the product/market</a:t>
          </a:r>
          <a:endParaRPr lang="en-GB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89917" y="2125368"/>
        <a:ext cx="2129992" cy="1277995"/>
      </dsp:txXfrm>
    </dsp:sp>
    <dsp:sp modelId="{E08D6F53-708C-412B-B4A5-7C946F1543A0}">
      <dsp:nvSpPr>
        <dsp:cNvPr id="0" name=""/>
        <dsp:cNvSpPr/>
      </dsp:nvSpPr>
      <dsp:spPr>
        <a:xfrm>
          <a:off x="7032909" y="2125368"/>
          <a:ext cx="2129992" cy="12779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Dependability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32909" y="2125368"/>
        <a:ext cx="2129992" cy="1277995"/>
      </dsp:txXfrm>
    </dsp:sp>
    <dsp:sp modelId="{15147D42-DA92-4843-8EAD-DA5D68B83FC5}">
      <dsp:nvSpPr>
        <dsp:cNvPr id="0" name=""/>
        <dsp:cNvSpPr/>
      </dsp:nvSpPr>
      <dsp:spPr>
        <a:xfrm>
          <a:off x="9375901" y="2125368"/>
          <a:ext cx="2129992" cy="12779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Productivity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75901" y="2125368"/>
        <a:ext cx="2129992" cy="1277995"/>
      </dsp:txXfrm>
    </dsp:sp>
    <dsp:sp modelId="{E212758C-3A68-4D56-86AB-1468E67731F4}">
      <dsp:nvSpPr>
        <dsp:cNvPr id="0" name=""/>
        <dsp:cNvSpPr/>
      </dsp:nvSpPr>
      <dsp:spPr>
        <a:xfrm>
          <a:off x="1175429" y="3616363"/>
          <a:ext cx="2129992" cy="12779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Money management skills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5429" y="3616363"/>
        <a:ext cx="2129992" cy="1277995"/>
      </dsp:txXfrm>
    </dsp:sp>
    <dsp:sp modelId="{C901DF31-6508-4832-BBBB-8F5914940E4C}">
      <dsp:nvSpPr>
        <dsp:cNvPr id="0" name=""/>
        <dsp:cNvSpPr/>
      </dsp:nvSpPr>
      <dsp:spPr>
        <a:xfrm>
          <a:off x="3518421" y="3616363"/>
          <a:ext cx="2129992" cy="12779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Effective planning skills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8421" y="3616363"/>
        <a:ext cx="2129992" cy="1277995"/>
      </dsp:txXfrm>
    </dsp:sp>
    <dsp:sp modelId="{2303052D-01BF-428A-8A73-2E33D4CA16E7}">
      <dsp:nvSpPr>
        <dsp:cNvPr id="0" name=""/>
        <dsp:cNvSpPr/>
      </dsp:nvSpPr>
      <dsp:spPr>
        <a:xfrm>
          <a:off x="5861413" y="3616363"/>
          <a:ext cx="2129992" cy="12779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Excellent Communication skills</a:t>
          </a:r>
          <a:endParaRPr lang="en-GB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1413" y="3616363"/>
        <a:ext cx="2129992" cy="1277995"/>
      </dsp:txXfrm>
    </dsp:sp>
    <dsp:sp modelId="{9DEFD84D-05AD-46D9-BF41-40F31FF85621}">
      <dsp:nvSpPr>
        <dsp:cNvPr id="0" name=""/>
        <dsp:cNvSpPr/>
      </dsp:nvSpPr>
      <dsp:spPr>
        <a:xfrm>
          <a:off x="8204405" y="3616363"/>
          <a:ext cx="2129992" cy="12779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Technical knowledge &amp; skills</a:t>
          </a:r>
          <a:endParaRPr lang="en-GB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04405" y="3616363"/>
        <a:ext cx="2129992" cy="1277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90CB0-D42C-46F9-A2A2-6700AF6F0D4A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1BC75-33D8-47DA-8B6D-1E57EDFAE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73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1BC75-33D8-47DA-8B6D-1E57EDFAE47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8060-63EC-460B-BC03-EF227D558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74246-55BB-4EA2-BED3-2C0BC6511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6288-A3C6-425A-BEC5-F751DE9B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C9BD-EEB9-4810-9182-990391DC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8DD6-F81B-40FE-9FA4-F848B5B9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31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B67A-C0A9-493E-81DB-E7B58586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141BA-D63E-4E41-BDF6-6B26B8E1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250A-91B7-4B31-8A9D-707F4B95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5D8EB-9B1D-4567-A32E-2B6B3E0F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62F0-F915-4733-8F4F-E4815D10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1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60F55-9482-4B4D-93CE-F37512F8D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ADDF0-096C-4953-B73A-92AACE45E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7AA1-6DEA-41CA-94BE-97449E33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0369-DDB8-4B13-928C-174A7762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4DA8-27A7-478F-8F22-D5A6488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04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45C8-CEBC-4B0C-8A16-5B3C17E2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7739-6FAA-4540-8979-C947BDCD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10B3-D9F4-4FC6-92FC-5E318F16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E489-329A-4446-B22C-00127D34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A50A-5E03-4A18-8AB1-3625EA1D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7576-CECC-4A61-9C8F-94AE4625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58DC-EEEF-4112-BE40-94047236B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E2AC-9A6D-4E30-8C57-4362BEBA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5F3C-A2D8-4F03-8FFD-2A8E5A1D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D3C0-D1A8-4EDD-89EE-E7D900E0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7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FB70-CF32-478A-8373-8736880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44CA-AA77-451E-B3FD-7AF8CFB81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AF264-86C8-4990-A0BA-76D89F4E1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17D4B-3EA1-4016-9135-C5166A02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4385-522D-4DB0-B242-53729BBA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1624D-0FCF-4D34-95C5-853BCBED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662C-47F7-40F2-AE5A-DD0F09A5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C16A6-FFD1-4102-971C-56C4D0B8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67BC7-D25B-4F20-B172-DBE706DE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6CC30-EF0F-47A4-A7DF-14D74580D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9CFC6-5055-4F1B-9201-D9E8CBE39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EE26-EAEC-4337-8AED-F7078CE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78D3C-15A4-43DD-9E6B-7D658515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FCB72-2A2C-4846-BF6D-033D1F0B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6D3E-A3CC-4259-9526-A447AACF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6F7FE-1BBC-47D4-B674-2B3D9AF0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42775-8227-4DA6-AF0C-8779E946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B09FE-DE4D-4226-9393-DD700475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7541D-FA78-4F65-B38F-2AD79A4E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A1091-939D-4265-B85E-5EA0EC2C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EF142-55DD-4721-93B6-57D54674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4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FE5B-98D8-4DCA-BF96-FF166FD0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8432-C5E3-4522-9EE0-B8DEAB10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0455A-C0CA-4F81-BD3A-F74891383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31FA9-3037-40F0-B776-886CC819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6C1F8-D314-476B-9D73-5CCA0874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5E23-5323-4990-812C-563FC03C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17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A9D5-FDDE-41AA-9898-3A56451C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BE95E-F4AA-40AD-A056-4E731683F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D5AE6-48E5-4CFE-8E56-EAD9831B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4FBFA-C57F-4583-BC89-DA32ADAE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12D1-ADC6-4972-8BCB-E81411A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A8BCE-554E-41DE-B8C9-72DD1D82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9FC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19557-48CD-4141-8803-40D7CD4A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68CFF-E897-468F-9B19-1CFEE4E8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FE88-FC89-4A73-8B2D-3543CE29B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1E98-59FE-4F43-9123-8EE85104A59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A63BE-414B-4261-9E7F-03D088C69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A2FA-374E-414A-83FD-04CA33482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83B62-A228-444D-8BA0-A9D2F9A3B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CA54A2D6-5DCB-405A-B15F-49EADC29DF10}"/>
              </a:ext>
            </a:extLst>
          </p:cNvPr>
          <p:cNvSpPr/>
          <p:nvPr/>
        </p:nvSpPr>
        <p:spPr>
          <a:xfrm>
            <a:off x="1190170" y="1370816"/>
            <a:ext cx="9811657" cy="2852839"/>
          </a:xfrm>
          <a:prstGeom prst="horizontalScroll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i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GB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4800" b="1" i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ENTREPRENEURSHIP</a:t>
            </a:r>
            <a:endParaRPr lang="en-GB" sz="48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73F65-72AB-4A8F-ABE8-CA6B9B87A11A}"/>
              </a:ext>
            </a:extLst>
          </p:cNvPr>
          <p:cNvSpPr txBox="1"/>
          <p:nvPr/>
        </p:nvSpPr>
        <p:spPr>
          <a:xfrm>
            <a:off x="1966684" y="5278734"/>
            <a:ext cx="8258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400" b="1" dirty="0" err="1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Mamoni</a:t>
            </a:r>
            <a:r>
              <a:rPr lang="en-US" sz="2400" b="1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Banerjee</a:t>
            </a:r>
          </a:p>
          <a:p>
            <a:pPr algn="ctr"/>
            <a:r>
              <a:rPr lang="en-US" sz="2400" b="1" dirty="0" err="1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Rejendra</a:t>
            </a:r>
            <a:r>
              <a:rPr lang="en-US" sz="2400" b="1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Mishra School of Engineering Entrepreneurship</a:t>
            </a:r>
          </a:p>
          <a:p>
            <a:pPr algn="ctr"/>
            <a:r>
              <a:rPr lang="en-US" sz="2400" b="1" dirty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Kharagpur</a:t>
            </a:r>
          </a:p>
        </p:txBody>
      </p:sp>
    </p:spTree>
    <p:extLst>
      <p:ext uri="{BB962C8B-B14F-4D97-AF65-F5344CB8AC3E}">
        <p14:creationId xmlns:p14="http://schemas.microsoft.com/office/powerpoint/2010/main" val="404272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43E93-DB7B-4AF0-9FF3-530ABCA626A0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Idea Pops-up in Mind</a:t>
            </a:r>
            <a:endParaRPr lang="en-GB" sz="3600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34687-1D30-4D0D-90FD-A8FDFEC5AC11}"/>
              </a:ext>
            </a:extLst>
          </p:cNvPr>
          <p:cNvSpPr txBox="1"/>
          <p:nvPr/>
        </p:nvSpPr>
        <p:spPr>
          <a:xfrm>
            <a:off x="174171" y="1521354"/>
            <a:ext cx="116114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Gut Feeling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 &amp; Survey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 in the Business Segment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Diversification of Family Business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Family Business – inn allied business segment</a:t>
            </a:r>
          </a:p>
          <a:p>
            <a:pPr algn="just"/>
            <a:endParaRPr lang="en-US" sz="28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your mind can conceive it, your heart can believe it, then you can achieve it</a:t>
            </a:r>
            <a:r>
              <a:rPr lang="en-I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algn="ctr"/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 idea is a small idea” - </a:t>
            </a:r>
            <a:r>
              <a:rPr lang="en-US" sz="28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Dhirubhai</a:t>
            </a:r>
            <a:r>
              <a:rPr lang="en-US" sz="2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Ambani</a:t>
            </a:r>
            <a:endParaRPr lang="en-IN" sz="28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697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09A371-4946-4125-A2C0-EDD72717DD51}"/>
              </a:ext>
            </a:extLst>
          </p:cNvPr>
          <p:cNvSpPr/>
          <p:nvPr/>
        </p:nvSpPr>
        <p:spPr>
          <a:xfrm>
            <a:off x="2713221" y="132081"/>
            <a:ext cx="6810530" cy="5129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</a:rPr>
              <a:t>Self-Assessment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4A4407-E277-4391-9D18-A93D8D3518B6}"/>
              </a:ext>
            </a:extLst>
          </p:cNvPr>
          <p:cNvSpPr/>
          <p:nvPr/>
        </p:nvSpPr>
        <p:spPr>
          <a:xfrm>
            <a:off x="959370" y="5650574"/>
            <a:ext cx="10583056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“The pursuit of  opportunity without regard to resources currently </a:t>
            </a:r>
            <a:r>
              <a:rPr lang="en-IN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controlled.”</a:t>
            </a:r>
          </a:p>
          <a:p>
            <a:pPr algn="ctr"/>
            <a:endParaRPr lang="en-IN" sz="20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- Howard Stevenson (Harvard)</a:t>
            </a: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83029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935800-99E7-436B-8539-7D7B1CA03FF9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dirty="0">
                <a:ln/>
                <a:solidFill>
                  <a:srgbClr val="EC1433"/>
                </a:solidFill>
                <a:latin typeface="Times New Roman" panose="02020603050405020304" pitchFamily="18" charset="0"/>
              </a:rPr>
              <a:t>Ask Questions To Yourself Before Starting Business</a:t>
            </a:r>
            <a:endParaRPr lang="en-GB" sz="4000" b="1" i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52ACA-5051-4462-822B-50F254DB8275}"/>
              </a:ext>
            </a:extLst>
          </p:cNvPr>
          <p:cNvSpPr txBox="1"/>
          <p:nvPr/>
        </p:nvSpPr>
        <p:spPr>
          <a:xfrm>
            <a:off x="283027" y="1384610"/>
            <a:ext cx="78159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Am I a visionary?</a:t>
            </a:r>
          </a:p>
          <a:p>
            <a:pPr marL="742950" indent="-742950" algn="just"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Am I focused enough?</a:t>
            </a:r>
          </a:p>
          <a:p>
            <a:pPr marL="742950" indent="-742950" algn="just"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Am I determined enough?</a:t>
            </a:r>
          </a:p>
          <a:p>
            <a:pPr marL="742950" indent="-742950" algn="just"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Am I energetic enough?</a:t>
            </a:r>
          </a:p>
          <a:p>
            <a:pPr marL="742950" indent="-742950" algn="just"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Am I a risk-taker?</a:t>
            </a:r>
          </a:p>
          <a:p>
            <a:pPr marL="742950" indent="-742950" algn="just"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Am I self-confident?</a:t>
            </a:r>
          </a:p>
          <a:p>
            <a:pPr marL="742950" indent="-742950" algn="just">
              <a:buFont typeface="+mj-lt"/>
              <a:buAutoNum type="arabicPeriod" startAt="8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Am I creative? Do I have tolerance for failure?</a:t>
            </a:r>
          </a:p>
          <a:p>
            <a:pPr marL="742950" indent="-742950" algn="just">
              <a:buFont typeface="+mj-lt"/>
              <a:buAutoNum type="arabicPeriod" startAt="8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Do I have tolerance for ambiguity?</a:t>
            </a:r>
          </a:p>
          <a:p>
            <a:pPr marL="742950" indent="-742950" algn="just">
              <a:buFont typeface="+mj-lt"/>
              <a:buAutoNum type="arabicPeriod" startAt="8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Do I have experience in the field?</a:t>
            </a:r>
          </a:p>
          <a:p>
            <a:pPr marL="742950" indent="-742950" algn="just">
              <a:buFont typeface="+mj-lt"/>
              <a:buAutoNum type="arabicPeriod" startAt="8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Do I have resources – finance, collateral?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9F3FE6-3E21-4490-992A-3F679CF13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99916"/>
              </p:ext>
            </p:extLst>
          </p:nvPr>
        </p:nvGraphicFramePr>
        <p:xfrm>
          <a:off x="8365673" y="1558471"/>
          <a:ext cx="3543300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4571280" imgH="6158520" progId="Photoshop.Image.8">
                  <p:embed/>
                </p:oleObj>
              </mc:Choice>
              <mc:Fallback>
                <p:oleObj name="Image" r:id="rId3" imgW="4571280" imgH="6158520" progId="Photoshop.Image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6DD87D9-3B7B-4E24-88E1-FDA6A6D5D7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5673" y="1558471"/>
                        <a:ext cx="3543300" cy="47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6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E81E779-4075-4F11-9DED-270FDEB41A14}"/>
              </a:ext>
            </a:extLst>
          </p:cNvPr>
          <p:cNvSpPr/>
          <p:nvPr/>
        </p:nvSpPr>
        <p:spPr>
          <a:xfrm>
            <a:off x="2818151" y="132081"/>
            <a:ext cx="6705599" cy="52493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</a:rPr>
              <a:t>Market Assessment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711BD-1080-4C78-A966-EAD9BC7DAF01}"/>
              </a:ext>
            </a:extLst>
          </p:cNvPr>
          <p:cNvSpPr/>
          <p:nvPr/>
        </p:nvSpPr>
        <p:spPr>
          <a:xfrm>
            <a:off x="874426" y="5594202"/>
            <a:ext cx="10473127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400" b="1" dirty="0">
                <a:solidFill>
                  <a:srgbClr val="EC1433"/>
                </a:solidFill>
                <a:latin typeface="Times New Roman" panose="02020603050405020304" pitchFamily="18" charset="0"/>
              </a:rPr>
              <a:t>“The founding of new businesses is the essence of entrepreneurial activity.”</a:t>
            </a:r>
          </a:p>
          <a:p>
            <a:pPr algn="ctr"/>
            <a:endParaRPr lang="en-US" sz="2400" b="1" dirty="0">
              <a:solidFill>
                <a:srgbClr val="EC1433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EC1433"/>
                </a:solidFill>
                <a:latin typeface="Times New Roman" panose="02020603050405020304" pitchFamily="18" charset="0"/>
              </a:rPr>
              <a:t>- W. Gibb Dyer, Jr. (BYU)</a:t>
            </a:r>
            <a:endParaRPr lang="en-IN" b="1" dirty="0">
              <a:solidFill>
                <a:srgbClr val="EC14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A7FA89-4E1F-4A5A-A9A4-85869934AE61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dirty="0">
                <a:ln w="0"/>
                <a:solidFill>
                  <a:srgbClr val="EC14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Ask Questions About Market Before Starting Business</a:t>
            </a:r>
            <a:endParaRPr lang="en-GB" sz="4000" b="1" i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35F77-5A55-418F-AFC2-568534C12ED0}"/>
              </a:ext>
            </a:extLst>
          </p:cNvPr>
          <p:cNvSpPr txBox="1"/>
          <p:nvPr/>
        </p:nvSpPr>
        <p:spPr>
          <a:xfrm>
            <a:off x="126999" y="1204686"/>
            <a:ext cx="7667172" cy="551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>
              <a:lnSpc>
                <a:spcPct val="160000"/>
              </a:lnSpc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Is there a demand-supply gap?</a:t>
            </a:r>
          </a:p>
          <a:p>
            <a:pPr marL="742950" indent="-742950" algn="just">
              <a:lnSpc>
                <a:spcPct val="160000"/>
              </a:lnSpc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Can I trap the gap?</a:t>
            </a:r>
          </a:p>
          <a:p>
            <a:pPr marL="742950" indent="-742950" algn="just">
              <a:lnSpc>
                <a:spcPct val="160000"/>
              </a:lnSpc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Can I bump-out a competitor?</a:t>
            </a:r>
          </a:p>
          <a:p>
            <a:pPr marL="742950" indent="-742950" algn="just">
              <a:lnSpc>
                <a:spcPct val="160000"/>
              </a:lnSpc>
              <a:buFont typeface="Arial" panose="020B0604020202020204" pitchFamily="34" charset="0"/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Can I develop a unique business model?</a:t>
            </a:r>
          </a:p>
          <a:p>
            <a:pPr marL="742950" indent="-742950" algn="just">
              <a:lnSpc>
                <a:spcPct val="160000"/>
              </a:lnSpc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Can I make my share in the niche-market by proposing Unique Sale Proposition (USP)?</a:t>
            </a:r>
          </a:p>
          <a:p>
            <a:pPr marL="742950" indent="-742950" algn="just">
              <a:lnSpc>
                <a:spcPct val="160000"/>
              </a:lnSpc>
              <a:buAutoNum type="arabicPeriod"/>
            </a:pPr>
            <a:r>
              <a:rPr lang="en-US" sz="2800" dirty="0">
                <a:ln w="0"/>
                <a:latin typeface="Times New Roman" panose="02020603050405020304" pitchFamily="18" charset="0"/>
              </a:rPr>
              <a:t>Can I innovate a product that is readily accepted in market?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EAD8D72-783A-4540-8BF1-36EF5F6A2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376492"/>
              </p:ext>
            </p:extLst>
          </p:nvPr>
        </p:nvGraphicFramePr>
        <p:xfrm>
          <a:off x="7559631" y="1204686"/>
          <a:ext cx="4505370" cy="275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12977640" imgH="7974360" progId="">
                  <p:embed/>
                </p:oleObj>
              </mc:Choice>
              <mc:Fallback>
                <p:oleObj r:id="rId3" imgW="12977640" imgH="797436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E796807-C96D-4FEB-90FA-7D84DE3F72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9631" y="1204686"/>
                        <a:ext cx="4505370" cy="275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7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47D989-9D30-4922-94AD-5D2A9D054FC6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 Present Time is So Great </a:t>
            </a:r>
            <a:endParaRPr lang="en-GB" sz="4000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6843-1DD7-4CA8-8E6B-93D334B3B9D8}"/>
              </a:ext>
            </a:extLst>
          </p:cNvPr>
          <p:cNvSpPr txBox="1"/>
          <p:nvPr/>
        </p:nvSpPr>
        <p:spPr>
          <a:xfrm>
            <a:off x="174172" y="1284238"/>
            <a:ext cx="11727542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now has the consumption power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do not create capability, our dependence on foreign goods will only increase making them richer.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demographic advantage.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rich in natural resources.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dearth of knowledge workers.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policies are very favorable.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Matured ecosystem in place.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98522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A9B6AA-0B6F-4F76-AA50-5A336F015028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Domestic or Global?</a:t>
            </a:r>
            <a:endParaRPr lang="en-GB" sz="4000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45998-6C6D-42CD-96E8-4429BA8C1884}"/>
              </a:ext>
            </a:extLst>
          </p:cNvPr>
          <p:cNvSpPr txBox="1"/>
          <p:nvPr/>
        </p:nvSpPr>
        <p:spPr>
          <a:xfrm>
            <a:off x="5041558" y="1290163"/>
            <a:ext cx="6618526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to Global</a:t>
            </a:r>
          </a:p>
          <a:p>
            <a:pPr marL="457200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research and less accessible connections in startup phase, more travel time required, more considerations.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to Global</a:t>
            </a:r>
          </a:p>
          <a:p>
            <a:pPr marL="457200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human resources, more demand, more financing, easier to start global than go from domestic to global.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002E-1808-4415-9921-C9695C78E1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2" y="2001363"/>
            <a:ext cx="4671456" cy="32245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502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A97B84-57CC-4754-8FB0-114ABA152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44806"/>
              </p:ext>
            </p:extLst>
          </p:nvPr>
        </p:nvGraphicFramePr>
        <p:xfrm>
          <a:off x="464456" y="1329266"/>
          <a:ext cx="11408230" cy="5394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704115">
                  <a:extLst>
                    <a:ext uri="{9D8B030D-6E8A-4147-A177-3AD203B41FA5}">
                      <a16:colId xmlns:a16="http://schemas.microsoft.com/office/drawing/2014/main" val="2186923941"/>
                    </a:ext>
                  </a:extLst>
                </a:gridCol>
                <a:gridCol w="5704115">
                  <a:extLst>
                    <a:ext uri="{9D8B030D-6E8A-4147-A177-3AD203B41FA5}">
                      <a16:colId xmlns:a16="http://schemas.microsoft.com/office/drawing/2014/main" val="383595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7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freedom to pursue your own vision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 schedule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4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Potential earnings of an entrepreneur exceed A salaried employee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regular salary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control and flexibility of your own time.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Administrative tasks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opportunity to learn and gain knowledge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Competition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1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sense of pride and fulfilment in accomplishing things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Disruption of ones personal life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chance to share your learning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57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C960916-D190-4A80-80AD-DF83AA92B5F2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  <a:r>
              <a:rPr lang="en-GB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40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Entrepreneurship</a:t>
            </a:r>
            <a:endParaRPr lang="en-GB" sz="4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2656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EEF33E-5D55-4FE8-BACA-927E64AC6D02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Real</a:t>
            </a:r>
            <a:r>
              <a:rPr lang="en-GB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</a:t>
            </a:r>
            <a:endParaRPr lang="en-GB" sz="4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A9321-750B-4248-A8E6-8FCF096E3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8" y="1712685"/>
            <a:ext cx="3389192" cy="43088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252912-C84C-4DCC-BE71-E73D82D7187B}"/>
              </a:ext>
            </a:extLst>
          </p:cNvPr>
          <p:cNvSpPr txBox="1"/>
          <p:nvPr/>
        </p:nvSpPr>
        <p:spPr>
          <a:xfrm>
            <a:off x="4644572" y="1712685"/>
            <a:ext cx="640510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400" b="1" i="0" dirty="0">
                <a:effectLst/>
                <a:latin typeface="Gabriola" panose="04040605051002020D02" pitchFamily="82" charset="0"/>
              </a:rPr>
              <a:t>Azim Premji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400" dirty="0">
                <a:latin typeface="Gabriola" panose="04040605051002020D02" pitchFamily="82" charset="0"/>
              </a:rPr>
              <a:t>Chairman of Wipro Limited (one of the largest software company in India)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400" dirty="0">
                <a:latin typeface="Gabriola" panose="04040605051002020D02" pitchFamily="82" charset="0"/>
              </a:rPr>
              <a:t>Honoured with Padma Bhushan in 2005.</a:t>
            </a:r>
            <a:endParaRPr lang="en-GB" sz="4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68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CAA109-7F45-4581-A2FE-887F2FC9979B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Real</a:t>
            </a:r>
            <a:r>
              <a:rPr lang="en-GB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</a:t>
            </a:r>
            <a:endParaRPr lang="en-GB" sz="4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CE400-E1C4-4DB8-B6BB-015EEF7BB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7" y="1801585"/>
            <a:ext cx="3562351" cy="4140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E8356-A53E-4498-85CD-1A57073D4E74}"/>
              </a:ext>
            </a:extLst>
          </p:cNvPr>
          <p:cNvSpPr txBox="1"/>
          <p:nvPr/>
        </p:nvSpPr>
        <p:spPr>
          <a:xfrm>
            <a:off x="4724401" y="2274838"/>
            <a:ext cx="7009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800" b="1" i="0" dirty="0" err="1">
                <a:solidFill>
                  <a:srgbClr val="202124"/>
                </a:solidFill>
                <a:effectLst/>
                <a:latin typeface="Gabriola" panose="04040605051002020D02" pitchFamily="82" charset="0"/>
              </a:rPr>
              <a:t>Dhirubhai</a:t>
            </a:r>
            <a:r>
              <a:rPr lang="en-GB" sz="4800" b="1" i="0" dirty="0">
                <a:solidFill>
                  <a:srgbClr val="202124"/>
                </a:solidFill>
                <a:effectLst/>
                <a:latin typeface="Gabriola" panose="04040605051002020D02" pitchFamily="82" charset="0"/>
              </a:rPr>
              <a:t> Ambani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IN" sz="4800" dirty="0">
                <a:latin typeface="Gabriola" panose="04040605051002020D02" pitchFamily="82" charset="0"/>
              </a:rPr>
              <a:t>Founder of </a:t>
            </a:r>
            <a:r>
              <a:rPr lang="en-GB" sz="4800" b="0" i="0" dirty="0">
                <a:solidFill>
                  <a:srgbClr val="4D5156"/>
                </a:solidFill>
                <a:effectLst/>
                <a:latin typeface="Gabriola" panose="04040605051002020D02" pitchFamily="82" charset="0"/>
              </a:rPr>
              <a:t>Reliance Industries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rgbClr val="4D5156"/>
                </a:solidFill>
                <a:latin typeface="Gabriola" panose="04040605051002020D02" pitchFamily="82" charset="0"/>
              </a:rPr>
              <a:t>Built India’s largest Private sector</a:t>
            </a:r>
            <a:endParaRPr lang="en-GB" sz="48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36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DEAD4-9162-497A-9358-EEE81CED127E}"/>
              </a:ext>
            </a:extLst>
          </p:cNvPr>
          <p:cNvSpPr txBox="1"/>
          <p:nvPr/>
        </p:nvSpPr>
        <p:spPr>
          <a:xfrm>
            <a:off x="299808" y="2789523"/>
            <a:ext cx="56315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Entrepreneur is an individual who identifies a need in the marketplace and works to fulfil it.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who organizes, manages, and assumes the risks of a business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E9ED7-F104-4F60-A62C-2B3B03AC9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5542" y="779626"/>
            <a:ext cx="4422095" cy="55835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0697158-2FAD-460A-AB42-0EA6080712C8}"/>
              </a:ext>
            </a:extLst>
          </p:cNvPr>
          <p:cNvSpPr/>
          <p:nvPr/>
        </p:nvSpPr>
        <p:spPr>
          <a:xfrm>
            <a:off x="1117601" y="145648"/>
            <a:ext cx="5420491" cy="2331093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IS ENTREPRENEUR ?</a:t>
            </a:r>
          </a:p>
        </p:txBody>
      </p:sp>
    </p:spTree>
    <p:extLst>
      <p:ext uri="{BB962C8B-B14F-4D97-AF65-F5344CB8AC3E}">
        <p14:creationId xmlns:p14="http://schemas.microsoft.com/office/powerpoint/2010/main" val="96320746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6861E-C764-4544-868F-DC0C5DEE3D08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Real</a:t>
            </a:r>
            <a:r>
              <a:rPr lang="en-GB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</a:t>
            </a:r>
            <a:endParaRPr lang="en-GB" sz="4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2BC7E-9512-42FB-92B0-CE33B0FA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6" y="1857829"/>
            <a:ext cx="3328306" cy="39986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F69FD4-FE98-4B3B-B599-469DCBCAB7BC}"/>
              </a:ext>
            </a:extLst>
          </p:cNvPr>
          <p:cNvSpPr txBox="1"/>
          <p:nvPr/>
        </p:nvSpPr>
        <p:spPr>
          <a:xfrm>
            <a:off x="4978400" y="1779680"/>
            <a:ext cx="52541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400" b="1" i="0" dirty="0">
                <a:solidFill>
                  <a:srgbClr val="202124"/>
                </a:solidFill>
                <a:effectLst/>
                <a:latin typeface="Gabriola" panose="04040605051002020D02" pitchFamily="82" charset="0"/>
              </a:rPr>
              <a:t>J. R. D. Tata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400" dirty="0">
                <a:latin typeface="Gabriola" panose="04040605051002020D02" pitchFamily="82" charset="0"/>
              </a:rPr>
              <a:t>Chairman of Tata &amp; Sons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400" dirty="0">
                <a:latin typeface="Gabriola" panose="04040605051002020D02" pitchFamily="82" charset="0"/>
              </a:rPr>
              <a:t>Launched Air India International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400" dirty="0">
                <a:latin typeface="Gabriola" panose="04040605051002020D02" pitchFamily="82" charset="0"/>
              </a:rPr>
              <a:t>Received Bharat Ratan in 1992</a:t>
            </a:r>
            <a:endParaRPr lang="en-GB" sz="4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3716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2CB700-B507-47DD-B8CA-EDF4B3EE414C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Real</a:t>
            </a:r>
            <a:r>
              <a:rPr lang="en-GB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</a:t>
            </a:r>
            <a:endParaRPr lang="en-GB" sz="4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015E0-E0B4-4E16-A8AD-FFD847E7D9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" y="1754413"/>
            <a:ext cx="2782352" cy="37555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E3BCA6-7242-4EF4-BB5F-388CE53CA56B}"/>
              </a:ext>
            </a:extLst>
          </p:cNvPr>
          <p:cNvSpPr txBox="1"/>
          <p:nvPr/>
        </p:nvSpPr>
        <p:spPr>
          <a:xfrm>
            <a:off x="4288972" y="1554706"/>
            <a:ext cx="700314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400" b="1" i="0" dirty="0">
                <a:solidFill>
                  <a:srgbClr val="202124"/>
                </a:solidFill>
                <a:effectLst/>
                <a:latin typeface="Gabriola" panose="04040605051002020D02" pitchFamily="82" charset="0"/>
              </a:rPr>
              <a:t>Steve Jobs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400" dirty="0">
                <a:latin typeface="Gabriola" panose="04040605051002020D02" pitchFamily="82" charset="0"/>
              </a:rPr>
              <a:t>Chairman, chief executive officer (CEO), and co-founder of apple inc.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400" dirty="0">
                <a:latin typeface="Gabriola" panose="04040605051002020D02" pitchFamily="82" charset="0"/>
              </a:rPr>
              <a:t>The chairman and majority shareholder of </a:t>
            </a:r>
            <a:r>
              <a:rPr lang="en-GB" sz="4400" dirty="0" err="1">
                <a:latin typeface="Gabriola" panose="04040605051002020D02" pitchFamily="82" charset="0"/>
              </a:rPr>
              <a:t>pixar</a:t>
            </a:r>
            <a:r>
              <a:rPr lang="en-GB" sz="4400" dirty="0">
                <a:latin typeface="Gabriola" panose="04040605051002020D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84119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A33EA-168C-47FE-8AD4-0CDD46450FE8}"/>
              </a:ext>
            </a:extLst>
          </p:cNvPr>
          <p:cNvSpPr txBox="1"/>
          <p:nvPr/>
        </p:nvSpPr>
        <p:spPr>
          <a:xfrm>
            <a:off x="4339771" y="2699657"/>
            <a:ext cx="2902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Thank You</a:t>
            </a:r>
            <a:endParaRPr lang="en-GB" sz="6000" dirty="0">
              <a:solidFill>
                <a:schemeClr val="accent1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DEC86E-04A9-4FF5-9C65-7EDB31A45E9D}"/>
              </a:ext>
            </a:extLst>
          </p:cNvPr>
          <p:cNvSpPr txBox="1"/>
          <p:nvPr/>
        </p:nvSpPr>
        <p:spPr>
          <a:xfrm>
            <a:off x="6503769" y="2844816"/>
            <a:ext cx="51385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designing, launching and running a new business.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and willingness to develop, organize and manage a business venture along with any of its risks in order to make </a:t>
            </a:r>
            <a:r>
              <a:rPr lang="en-GB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F4AD8-581F-42BF-9742-3FEA0191E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4" y="1448425"/>
            <a:ext cx="5501597" cy="3961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CB59244-429F-4CB9-B612-7F53D92D1B2D}"/>
              </a:ext>
            </a:extLst>
          </p:cNvPr>
          <p:cNvSpPr/>
          <p:nvPr/>
        </p:nvSpPr>
        <p:spPr>
          <a:xfrm>
            <a:off x="5341258" y="69592"/>
            <a:ext cx="6676570" cy="2331093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sz="28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ENTREPRENEURSHIP ?</a:t>
            </a:r>
          </a:p>
        </p:txBody>
      </p:sp>
    </p:spTree>
    <p:extLst>
      <p:ext uri="{BB962C8B-B14F-4D97-AF65-F5344CB8AC3E}">
        <p14:creationId xmlns:p14="http://schemas.microsoft.com/office/powerpoint/2010/main" val="18502107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D364D-E2D0-4F98-BCA4-432E1B900D9E}"/>
              </a:ext>
            </a:extLst>
          </p:cNvPr>
          <p:cNvSpPr txBox="1"/>
          <p:nvPr/>
        </p:nvSpPr>
        <p:spPr>
          <a:xfrm>
            <a:off x="164975" y="2687601"/>
            <a:ext cx="6039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or Enterprise means to plan a business, to start it and run it.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 of someone who shows some initiative by taking a risk by setting up, investing in and running a business.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83A2B-4618-4073-AB6C-9732B97B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31" y="576505"/>
            <a:ext cx="4179009" cy="54795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1382D482-AAA1-4FAE-AC57-1E191FA6516B}"/>
              </a:ext>
            </a:extLst>
          </p:cNvPr>
          <p:cNvSpPr/>
          <p:nvPr/>
        </p:nvSpPr>
        <p:spPr>
          <a:xfrm>
            <a:off x="0" y="0"/>
            <a:ext cx="6676570" cy="2331093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sz="2800" b="1" i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?</a:t>
            </a:r>
            <a:endParaRPr lang="en-GB" sz="2800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668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DAF50-7248-4ACF-8C99-31B43C7F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209880"/>
            <a:ext cx="4630057" cy="47486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69C9F-8447-45E6-9EE8-E785F0EDFCA5}"/>
              </a:ext>
            </a:extLst>
          </p:cNvPr>
          <p:cNvSpPr txBox="1"/>
          <p:nvPr/>
        </p:nvSpPr>
        <p:spPr>
          <a:xfrm>
            <a:off x="5834742" y="2888788"/>
            <a:ext cx="59363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Admire other entrepreneurs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learn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want to have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handle a 9-to-5 job</a:t>
            </a:r>
            <a:endParaRPr lang="en-GB" sz="32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risks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46F592B-C306-495C-83AF-D22B2EF696FE}"/>
              </a:ext>
            </a:extLst>
          </p:cNvPr>
          <p:cNvSpPr/>
          <p:nvPr/>
        </p:nvSpPr>
        <p:spPr>
          <a:xfrm>
            <a:off x="5283199" y="223866"/>
            <a:ext cx="6676570" cy="2331093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GB" sz="2800" b="1" i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ENTREPRENEURSHIP ?</a:t>
            </a:r>
            <a:endParaRPr lang="en-GB" sz="2800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361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979C7CB-EEE9-44E6-9D9D-91296B89F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189672"/>
              </p:ext>
            </p:extLst>
          </p:nvPr>
        </p:nvGraphicFramePr>
        <p:xfrm>
          <a:off x="609601" y="261257"/>
          <a:ext cx="11248570" cy="609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790450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E70C8F-23D7-4BDB-81E1-390A9E3D8AD6}"/>
              </a:ext>
            </a:extLst>
          </p:cNvPr>
          <p:cNvSpPr txBox="1"/>
          <p:nvPr/>
        </p:nvSpPr>
        <p:spPr>
          <a:xfrm>
            <a:off x="326572" y="1582056"/>
            <a:ext cx="11538856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Entrepreneurship is an innovative function.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leadership rather than a ownership.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innovation may be in the form of: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Product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Method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production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of a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Market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conquest of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Source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supplying raw material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6E9A9-E0BB-496E-99FC-CC7F36C6B84A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ENTREPRENEURSHIP</a:t>
            </a:r>
          </a:p>
        </p:txBody>
      </p:sp>
    </p:spTree>
    <p:extLst>
      <p:ext uri="{BB962C8B-B14F-4D97-AF65-F5344CB8AC3E}">
        <p14:creationId xmlns:p14="http://schemas.microsoft.com/office/powerpoint/2010/main" val="1890860492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FAC7C7-0EAA-4D24-B641-11C7ADF87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387882"/>
              </p:ext>
            </p:extLst>
          </p:nvPr>
        </p:nvGraphicFramePr>
        <p:xfrm>
          <a:off x="341086" y="1314753"/>
          <a:ext cx="11509828" cy="552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BCB9235-CCC5-4201-8606-61184492F238}"/>
              </a:ext>
            </a:extLst>
          </p:cNvPr>
          <p:cNvSpPr/>
          <p:nvPr/>
        </p:nvSpPr>
        <p:spPr>
          <a:xfrm>
            <a:off x="0" y="14515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ENTREPRENEURSHIP</a:t>
            </a:r>
          </a:p>
        </p:txBody>
      </p:sp>
    </p:spTree>
    <p:extLst>
      <p:ext uri="{BB962C8B-B14F-4D97-AF65-F5344CB8AC3E}">
        <p14:creationId xmlns:p14="http://schemas.microsoft.com/office/powerpoint/2010/main" val="528937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C2C3AD-2D96-4A21-9D3B-F812A2978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61C2C3AD-2D96-4A21-9D3B-F812A2978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61C2C3AD-2D96-4A21-9D3B-F812A2978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6FDABA-CEB6-4954-A9E6-1F8E1B645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B46FDABA-CEB6-4954-A9E6-1F8E1B645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B46FDABA-CEB6-4954-A9E6-1F8E1B645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3A39AB-4BAD-45F1-8A54-CB1D0E4C5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593A39AB-4BAD-45F1-8A54-CB1D0E4C5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593A39AB-4BAD-45F1-8A54-CB1D0E4C5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252732-9E7A-4281-9D52-C2F23D62C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9C252732-9E7A-4281-9D52-C2F23D62C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252732-9E7A-4281-9D52-C2F23D62C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4AE4983-2314-4B03-B3F1-A9A5A4F544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4AE4983-2314-4B03-B3F1-A9A5A4F544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34AE4983-2314-4B03-B3F1-A9A5A4F544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DBFAC4-EA94-4880-A93C-62E897E9B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22DBFAC4-EA94-4880-A93C-62E897E9B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22DBFAC4-EA94-4880-A93C-62E897E9B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1BE41A-FE19-402E-9E8E-BEECFDDE9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361BE41A-FE19-402E-9E8E-BEECFDDE9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361BE41A-FE19-402E-9E8E-BEECFDDE9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73566C-693B-4EE9-8740-05383B7A4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8673566C-693B-4EE9-8740-05383B7A4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8673566C-693B-4EE9-8740-05383B7A4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8D6F53-708C-412B-B4A5-7C946F1543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graphicEl>
                                              <a:dgm id="{E08D6F53-708C-412B-B4A5-7C946F1543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E08D6F53-708C-412B-B4A5-7C946F1543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147D42-DA92-4843-8EAD-DA5D68B83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graphicEl>
                                              <a:dgm id="{15147D42-DA92-4843-8EAD-DA5D68B83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graphicEl>
                                              <a:dgm id="{15147D42-DA92-4843-8EAD-DA5D68B83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12758C-3A68-4D56-86AB-1468E6773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graphicEl>
                                              <a:dgm id="{E212758C-3A68-4D56-86AB-1468E6773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graphicEl>
                                              <a:dgm id="{E212758C-3A68-4D56-86AB-1468E6773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01DF31-6508-4832-BBBB-8F5914940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graphicEl>
                                              <a:dgm id="{C901DF31-6508-4832-BBBB-8F5914940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C901DF31-6508-4832-BBBB-8F5914940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303052D-01BF-428A-8A73-2E33D4CA1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graphicEl>
                                              <a:dgm id="{2303052D-01BF-428A-8A73-2E33D4CA1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graphicEl>
                                              <a:dgm id="{2303052D-01BF-428A-8A73-2E33D4CA1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EFD84D-05AD-46D9-BF41-40F31FF85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graphicEl>
                                              <a:dgm id="{9DEFD84D-05AD-46D9-BF41-40F31FF85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graphicEl>
                                              <a:dgm id="{9DEFD84D-05AD-46D9-BF41-40F31FF85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7CA69-74DF-4AE8-8BB6-8AE33D0A194B}"/>
              </a:ext>
            </a:extLst>
          </p:cNvPr>
          <p:cNvSpPr txBox="1"/>
          <p:nvPr/>
        </p:nvSpPr>
        <p:spPr>
          <a:xfrm>
            <a:off x="101600" y="1026147"/>
            <a:ext cx="11611428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formulations: entrepreneurs mobilize the idle saving of the public through the issue of industrial securities.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 per capita income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employment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of the living standard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independence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regional development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Innovation: the commercial application of invention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Imitating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0D837-2BBE-4221-9F0A-F45C62D9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44" y="1669144"/>
            <a:ext cx="3831770" cy="4422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ED02AC-A2AC-474D-B306-E39803532405}"/>
              </a:ext>
            </a:extLst>
          </p:cNvPr>
          <p:cNvSpPr/>
          <p:nvPr/>
        </p:nvSpPr>
        <p:spPr>
          <a:xfrm>
            <a:off x="0" y="0"/>
            <a:ext cx="12192000" cy="1074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</a:t>
            </a:r>
            <a:r>
              <a:rPr lang="en-GB" sz="36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 WITHIN THE ECONOMY</a:t>
            </a:r>
          </a:p>
        </p:txBody>
      </p:sp>
    </p:spTree>
    <p:extLst>
      <p:ext uri="{BB962C8B-B14F-4D97-AF65-F5344CB8AC3E}">
        <p14:creationId xmlns:p14="http://schemas.microsoft.com/office/powerpoint/2010/main" val="23836610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D27329534A624AA1B22D46C52BF899" ma:contentTypeVersion="2" ma:contentTypeDescription="Create a new document." ma:contentTypeScope="" ma:versionID="3f5d2f41929499136bb1f98e017d952e">
  <xsd:schema xmlns:xsd="http://www.w3.org/2001/XMLSchema" xmlns:xs="http://www.w3.org/2001/XMLSchema" xmlns:p="http://schemas.microsoft.com/office/2006/metadata/properties" xmlns:ns2="4709bc40-7574-4e32-857c-43c8e1335e35" targetNamespace="http://schemas.microsoft.com/office/2006/metadata/properties" ma:root="true" ma:fieldsID="bcabab387043467b8b612e05192ca317" ns2:_="">
    <xsd:import namespace="4709bc40-7574-4e32-857c-43c8e1335e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9bc40-7574-4e32-857c-43c8e1335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67EC1E-5DBB-4560-8C8C-06D9E5B46282}"/>
</file>

<file path=customXml/itemProps2.xml><?xml version="1.0" encoding="utf-8"?>
<ds:datastoreItem xmlns:ds="http://schemas.openxmlformats.org/officeDocument/2006/customXml" ds:itemID="{89AD9A2A-F4D2-4A77-A5D8-713206378184}"/>
</file>

<file path=customXml/itemProps3.xml><?xml version="1.0" encoding="utf-8"?>
<ds:datastoreItem xmlns:ds="http://schemas.openxmlformats.org/officeDocument/2006/customXml" ds:itemID="{63E2ED48-1313-476D-8428-44CCB9E9ED9D}"/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829</Words>
  <Application>Microsoft Office PowerPoint</Application>
  <PresentationFormat>Widescreen</PresentationFormat>
  <Paragraphs>142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Brush Script MT</vt:lpstr>
      <vt:lpstr>Calibri</vt:lpstr>
      <vt:lpstr>Calibri Light</vt:lpstr>
      <vt:lpstr>Gabriola</vt:lpstr>
      <vt:lpstr>Georgia</vt:lpstr>
      <vt:lpstr>Times New Roman</vt:lpstr>
      <vt:lpstr>Wingdings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Admin</cp:lastModifiedBy>
  <cp:revision>65</cp:revision>
  <dcterms:created xsi:type="dcterms:W3CDTF">2021-08-13T17:43:30Z</dcterms:created>
  <dcterms:modified xsi:type="dcterms:W3CDTF">2021-08-17T12:47:38Z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0x0101002DD27329534A624AA1B22D46C52BF899</vt:lpwstr>
  </property>
</Properties>
</file>