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29" autoAdjust="0"/>
    <p:restoredTop sz="94660"/>
  </p:normalViewPr>
  <p:slideViewPr>
    <p:cSldViewPr>
      <p:cViewPr varScale="1">
        <p:scale>
          <a:sx n="87" d="100"/>
          <a:sy n="87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85D8-A08F-474B-850C-6EBE1C4997FF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815A-779B-48EA-B540-89333E61C2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6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DCC-AC18-44F8-82D6-389A1A2ACCA2}" type="datetime1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7951-9D3E-47DC-B260-5DE836C303CA}" type="datetime1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8B6-8733-410D-8F87-E4ED4C6F4DA7}" type="datetime1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3732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0"/>
            <a:ext cx="914400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Team: Christian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Petry, Johannes 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Krenig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Florian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Beckh</a:t>
            </a:r>
            <a:endParaRPr lang="de-DE" sz="18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Patterns: MVC und Derivate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2" y="1"/>
            <a:ext cx="23812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7179F3E-53BB-4A1E-B9D8-AF3519983CC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814E-E00D-42D7-88BB-0C21ED97C26C}" type="datetime1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212-3F43-49B0-9322-E3121984D0F5}" type="datetime1">
              <a:rPr lang="de-DE" smtClean="0"/>
              <a:t>17.05.2013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B05-CA0A-42AB-AAD6-72142BAED1B5}" type="datetime1">
              <a:rPr lang="de-DE" smtClean="0"/>
              <a:t>17.05.2013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32FF-2A97-4EAE-B1FA-B102CC0C0A9E}" type="datetime1">
              <a:rPr lang="de-DE" smtClean="0"/>
              <a:t>17.05.2013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9022-582B-4DAF-B74E-56B6795EA56A}" type="datetime1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1492-2435-4E67-B69C-BFD679A649D4}" type="datetime1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8D79-42BA-469E-A555-C90750336C1F}" type="datetime1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936104"/>
          </a:xfrm>
        </p:spPr>
        <p:txBody>
          <a:bodyPr/>
          <a:lstStyle/>
          <a:p>
            <a:r>
              <a:rPr lang="de-DE" dirty="0" smtClean="0"/>
              <a:t>Aufgabe: Die 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2564904"/>
            <a:ext cx="7200800" cy="648072"/>
          </a:xfr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Passive 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3212976"/>
            <a:ext cx="3528392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Reduzierung der Programmlogik auf ein Minimum</a:t>
            </a:r>
          </a:p>
        </p:txBody>
      </p:sp>
      <p:sp>
        <p:nvSpPr>
          <p:cNvPr id="9" name="Rechteck 8"/>
          <p:cNvSpPr/>
          <p:nvPr/>
        </p:nvSpPr>
        <p:spPr>
          <a:xfrm>
            <a:off x="4499992" y="3212976"/>
            <a:ext cx="3672408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Handler der GUI-Elemente werden in die View ausgelagert</a:t>
            </a:r>
          </a:p>
        </p:txBody>
      </p:sp>
    </p:spTree>
    <p:extLst>
      <p:ext uri="{BB962C8B-B14F-4D97-AF65-F5344CB8AC3E}">
        <p14:creationId xmlns:p14="http://schemas.microsoft.com/office/powerpoint/2010/main" val="3680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Möglicher MVP-Aufbau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50" name="Picture 2" descr="C:\Design-Pattern-MVC\ausarbeitung_latex\figure\MVP\MVP_classDiagramm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7536"/>
            <a:ext cx="3960440" cy="506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04248" y="3429000"/>
            <a:ext cx="18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Service in Model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umbenennen 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</a:t>
            </a:r>
            <a:r>
              <a:rPr lang="de-DE" dirty="0" smtClean="0"/>
              <a:t>onkrete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4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Komponten</a:t>
            </a:r>
            <a:r>
              <a:rPr lang="de-DE" dirty="0" smtClean="0"/>
              <a:t>/Module sind austauschbar</a:t>
            </a:r>
          </a:p>
          <a:p>
            <a:r>
              <a:rPr lang="de-DE" dirty="0" smtClean="0"/>
              <a:t>Testen der Anwendung vereinfacht ( bessere Wartbarkeit)</a:t>
            </a:r>
          </a:p>
          <a:p>
            <a:r>
              <a:rPr lang="de-DE" dirty="0" smtClean="0"/>
              <a:t>Einfach erweiterbar</a:t>
            </a:r>
          </a:p>
          <a:p>
            <a:r>
              <a:rPr lang="de-DE" dirty="0" smtClean="0"/>
              <a:t>Klare Aufgabenteilung der Komponenten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016224"/>
          </a:xfrm>
        </p:spPr>
        <p:txBody>
          <a:bodyPr/>
          <a:lstStyle/>
          <a:p>
            <a:r>
              <a:rPr lang="de-DE" dirty="0" smtClean="0"/>
              <a:t>Hoher Designaufwand</a:t>
            </a:r>
          </a:p>
          <a:p>
            <a:r>
              <a:rPr lang="de-DE" dirty="0" smtClean="0"/>
              <a:t>Nicht auf jedes Szenario anwendbar</a:t>
            </a:r>
          </a:p>
          <a:p>
            <a:r>
              <a:rPr lang="de-DE" dirty="0" smtClean="0"/>
              <a:t>Je nach Implementierungsart: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051720" y="5267345"/>
            <a:ext cx="4814523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3200" dirty="0"/>
              <a:t>höherer </a:t>
            </a:r>
            <a:r>
              <a:rPr lang="de-DE" sz="3200" dirty="0" err="1" smtClean="0"/>
              <a:t>Resourcenaufwand</a:t>
            </a:r>
            <a:endParaRPr lang="de-DE" sz="3200" dirty="0"/>
          </a:p>
        </p:txBody>
      </p:sp>
      <p:sp>
        <p:nvSpPr>
          <p:cNvPr id="8" name="Pfeil nach unten 7"/>
          <p:cNvSpPr/>
          <p:nvPr/>
        </p:nvSpPr>
        <p:spPr>
          <a:xfrm>
            <a:off x="4139952" y="4005064"/>
            <a:ext cx="86409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372200" y="37890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Erklärung noch 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(Subjektives)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29208" y="1700808"/>
            <a:ext cx="3034680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kleine Anwendung</a:t>
            </a:r>
          </a:p>
        </p:txBody>
      </p:sp>
      <p:sp>
        <p:nvSpPr>
          <p:cNvPr id="8" name="Pfeil nach links und rechts 7"/>
          <p:cNvSpPr/>
          <p:nvPr/>
        </p:nvSpPr>
        <p:spPr>
          <a:xfrm>
            <a:off x="3724193" y="1880828"/>
            <a:ext cx="180020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641776" y="1772816"/>
            <a:ext cx="3034680" cy="11521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Bedingt </a:t>
            </a:r>
          </a:p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einsetzbar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529208" y="2996952"/>
            <a:ext cx="3034680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größere Anwendung</a:t>
            </a:r>
            <a:endParaRPr lang="de-DE" dirty="0"/>
          </a:p>
        </p:txBody>
      </p:sp>
      <p:sp>
        <p:nvSpPr>
          <p:cNvPr id="12" name="Pfeil nach links und rechts 11"/>
          <p:cNvSpPr/>
          <p:nvPr/>
        </p:nvSpPr>
        <p:spPr>
          <a:xfrm>
            <a:off x="3697560" y="3212976"/>
            <a:ext cx="180020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5641776" y="3068960"/>
            <a:ext cx="3034680" cy="11521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Sinnvoll</a:t>
            </a:r>
          </a:p>
          <a:p>
            <a:pPr marL="0" indent="0" algn="ctr">
              <a:buNone/>
            </a:pPr>
            <a:r>
              <a:rPr lang="de-DE" dirty="0"/>
              <a:t>einsetzbar</a:t>
            </a:r>
            <a:endParaRPr lang="de-DE" dirty="0" smtClean="0"/>
          </a:p>
        </p:txBody>
      </p:sp>
      <p:sp>
        <p:nvSpPr>
          <p:cNvPr id="15" name="Pfeil nach links und oben 14"/>
          <p:cNvSpPr/>
          <p:nvPr/>
        </p:nvSpPr>
        <p:spPr>
          <a:xfrm flipH="1">
            <a:off x="1691680" y="4221088"/>
            <a:ext cx="1152128" cy="115212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275856" y="458112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Möglicher Einsatz des Patterns muss/sollte bei der Analyse/Designs der Anwendung geprüft werden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16016" y="58772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Ampeln nutzen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Und jetzt können noch abschließende Fragen gestellt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 rot="5400000">
            <a:off x="4229962" y="2546902"/>
            <a:ext cx="75608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11760" y="36450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Z. B. warum ich den blauen Pfeil als </a:t>
            </a:r>
            <a:r>
              <a:rPr lang="de-DE" dirty="0" err="1" smtClean="0"/>
              <a:t>Autoform</a:t>
            </a:r>
            <a:r>
              <a:rPr lang="de-DE" dirty="0" smtClean="0"/>
              <a:t> in </a:t>
            </a:r>
            <a:r>
              <a:rPr lang="de-DE" dirty="0" err="1" smtClean="0"/>
              <a:t>Powerpoint</a:t>
            </a:r>
            <a:r>
              <a:rPr lang="de-DE" dirty="0" smtClean="0"/>
              <a:t> so gerne mag</a:t>
            </a:r>
            <a:endParaRPr lang="de-DE" dirty="0"/>
          </a:p>
        </p:txBody>
      </p:sp>
      <p:sp>
        <p:nvSpPr>
          <p:cNvPr id="8" name="Smiley 7"/>
          <p:cNvSpPr/>
          <p:nvPr/>
        </p:nvSpPr>
        <p:spPr>
          <a:xfrm>
            <a:off x="3419872" y="4365104"/>
            <a:ext cx="2520280" cy="2016224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0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E70-91A6-4E2F-AA21-F9B5F6BBF25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9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Model-View-</a:t>
            </a:r>
            <a:r>
              <a:rPr lang="de-DE" dirty="0" err="1" smtClean="0"/>
              <a:t>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3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Aufbau einer MVP-Anwendung</a:t>
            </a:r>
          </a:p>
          <a:p>
            <a:r>
              <a:rPr lang="de-DE" dirty="0" smtClean="0"/>
              <a:t>Konkrete Problemstellung</a:t>
            </a:r>
          </a:p>
          <a:p>
            <a:r>
              <a:rPr lang="de-DE" dirty="0" smtClean="0"/>
              <a:t>Mögliche Lösung</a:t>
            </a:r>
          </a:p>
          <a:p>
            <a:r>
              <a:rPr lang="de-DE" dirty="0" smtClean="0"/>
              <a:t>Fazit (inkl. Vor-/Nachteile)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2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Model-View-</a:t>
            </a:r>
            <a:r>
              <a:rPr lang="de-DE" dirty="0" err="1" smtClean="0"/>
              <a:t>Presenter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Taligant</a:t>
            </a:r>
            <a:r>
              <a:rPr lang="de-DE" dirty="0" smtClean="0"/>
              <a:t> und IBM entwickelt</a:t>
            </a:r>
          </a:p>
          <a:p>
            <a:r>
              <a:rPr lang="de-DE" dirty="0" smtClean="0"/>
              <a:t>Weiterentwicklung von MVC</a:t>
            </a:r>
          </a:p>
          <a:p>
            <a:r>
              <a:rPr lang="de-DE" dirty="0" smtClean="0"/>
              <a:t>Keine genaue Definition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Unterschiede zu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Presenter</a:t>
            </a:r>
            <a:r>
              <a:rPr lang="de-DE" dirty="0" smtClean="0"/>
              <a:t> ist einziges Bindeglied von Model und View -&gt;  View kennt Model nicht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6" name="Picture 2" descr="C:\Design-Pattern-MVC\ausarbeitung_latex\figure\MVP\MVP_Expla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70437"/>
            <a:ext cx="3810532" cy="29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Aufgabe: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von Daten</a:t>
            </a:r>
          </a:p>
          <a:p>
            <a:r>
              <a:rPr lang="de-DE" dirty="0" smtClean="0"/>
              <a:t>Schnittstelle(n) für Datenzugriff</a:t>
            </a:r>
          </a:p>
          <a:p>
            <a:r>
              <a:rPr lang="de-DE" dirty="0" smtClean="0"/>
              <a:t>Das Model kann auch nur Proxy auf die Daten sein</a:t>
            </a:r>
          </a:p>
          <a:p>
            <a:r>
              <a:rPr lang="de-DE" dirty="0" smtClean="0"/>
              <a:t>Kapselung der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Enthält die Geschäftslogik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9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Aufgabe: Der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208823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Bindeglied zwischen Model und View</a:t>
            </a:r>
          </a:p>
          <a:p>
            <a:r>
              <a:rPr lang="de-DE" dirty="0" smtClean="0"/>
              <a:t>Interpretation von Benutzereingaben (Verwendung: passive View)</a:t>
            </a:r>
          </a:p>
          <a:p>
            <a:pPr marL="0" indent="0">
              <a:buNone/>
            </a:pPr>
            <a:r>
              <a:rPr lang="de-DE" dirty="0" smtClean="0"/>
              <a:t>…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47664" y="4944070"/>
            <a:ext cx="6048672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Modifikation des Models</a:t>
            </a:r>
          </a:p>
          <a:p>
            <a:pPr algn="ctr"/>
            <a:r>
              <a:rPr lang="de-DE" sz="3200" dirty="0" smtClean="0"/>
              <a:t>Aktualisierung der View</a:t>
            </a:r>
            <a:endParaRPr lang="de-DE" sz="3200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4139952" y="3933056"/>
            <a:ext cx="864096" cy="864096"/>
          </a:xfrm>
          <a:prstGeom prst="rightArrow">
            <a:avLst>
              <a:gd name="adj1" fmla="val 100000"/>
              <a:gd name="adj2" fmla="val 95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Bildschirmpräsentation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PowerPoint-Präsentation</vt:lpstr>
      <vt:lpstr>PowerPoint-Präsentation</vt:lpstr>
      <vt:lpstr>PowerPoint-Präsentation</vt:lpstr>
      <vt:lpstr>Model-View-Presenter</vt:lpstr>
      <vt:lpstr>Übersicht</vt:lpstr>
      <vt:lpstr>Was ist Model-View-Presenter?</vt:lpstr>
      <vt:lpstr>Unterschiede zu MVC</vt:lpstr>
      <vt:lpstr>Aufgabe: Model</vt:lpstr>
      <vt:lpstr>Aufgabe: Der Presenter</vt:lpstr>
      <vt:lpstr>Aufgabe: Die View</vt:lpstr>
      <vt:lpstr>Möglicher MVP-Aufbau</vt:lpstr>
      <vt:lpstr>konkrete Problemstellung</vt:lpstr>
      <vt:lpstr>Vorteile</vt:lpstr>
      <vt:lpstr>Nachteile</vt:lpstr>
      <vt:lpstr>(Subjektives) Fazit</vt:lpstr>
      <vt:lpstr>Und jetzt können noch abschließende Fragen gestellt werden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20</cp:revision>
  <dcterms:created xsi:type="dcterms:W3CDTF">2013-05-03T11:46:45Z</dcterms:created>
  <dcterms:modified xsi:type="dcterms:W3CDTF">2013-05-17T10:50:25Z</dcterms:modified>
</cp:coreProperties>
</file>