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329" autoAdjust="0"/>
    <p:restoredTop sz="94660"/>
  </p:normalViewPr>
  <p:slideViewPr>
    <p:cSldViewPr>
      <p:cViewPr varScale="1">
        <p:scale>
          <a:sx n="107" d="100"/>
          <a:sy n="107" d="100"/>
        </p:scale>
        <p:origin x="-10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B85D8-A08F-474B-850C-6EBE1C4997FF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6815A-779B-48EA-B540-89333E61C2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06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EDCC-AC18-44F8-82D6-389A1A2ACCA2}" type="datetime1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7951-9D3E-47DC-B260-5DE836C303CA}" type="datetime1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88B6-8733-410D-8F87-E4ED4C6F4DA7}" type="datetime1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3610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13732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93F45587-BEEE-4D54-90A9-A458946DA07D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-1" y="0"/>
            <a:ext cx="9144001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Team: Christian</a:t>
            </a:r>
            <a:r>
              <a:rPr lang="de-DE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Petry, Johannes  </a:t>
            </a:r>
            <a:r>
              <a:rPr lang="de-DE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Krenig</a:t>
            </a:r>
            <a:r>
              <a:rPr lang="de-DE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Florian </a:t>
            </a:r>
            <a:r>
              <a:rPr lang="de-DE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Beckh</a:t>
            </a:r>
            <a:endParaRPr lang="de-DE" sz="18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 Patterns: MVC und Derivate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572" y="1"/>
            <a:ext cx="23812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37179F3E-53BB-4A1E-B9D8-AF3519983CCC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814E-E00D-42D7-88BB-0C21ED97C26C}" type="datetime1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6212-3F43-49B0-9322-E3121984D0F5}" type="datetime1">
              <a:rPr lang="de-DE" smtClean="0"/>
              <a:t>16.05.2013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9B05-CA0A-42AB-AAD6-72142BAED1B5}" type="datetime1">
              <a:rPr lang="de-DE" smtClean="0"/>
              <a:t>16.05.2013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32FF-2A97-4EAE-B1FA-B102CC0C0A9E}" type="datetime1">
              <a:rPr lang="de-DE" smtClean="0"/>
              <a:t>16.05.2013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9022-582B-4DAF-B74E-56B6795EA56A}" type="datetime1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1492-2435-4E67-B69C-BFD679A649D4}" type="datetime1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F8D79-42BA-469E-A555-C90750336C1F}" type="datetime1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9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6856" y="836712"/>
            <a:ext cx="8229600" cy="936104"/>
          </a:xfrm>
        </p:spPr>
        <p:txBody>
          <a:bodyPr/>
          <a:lstStyle/>
          <a:p>
            <a:r>
              <a:rPr lang="de-DE" dirty="0" smtClean="0"/>
              <a:t>Aufgabe: Die 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7744" y="1916832"/>
            <a:ext cx="4824536" cy="648072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Was ist eine passive View?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Pfeil nach oben 5"/>
          <p:cNvSpPr/>
          <p:nvPr/>
        </p:nvSpPr>
        <p:spPr>
          <a:xfrm rot="10800000">
            <a:off x="4252704" y="2708920"/>
            <a:ext cx="484632" cy="6183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79512" y="3573016"/>
            <a:ext cx="8820472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Reduzierung der Programmlogik auf ein Minimum</a:t>
            </a:r>
          </a:p>
        </p:txBody>
      </p:sp>
      <p:sp>
        <p:nvSpPr>
          <p:cNvPr id="8" name="Kreuz 7"/>
          <p:cNvSpPr/>
          <p:nvPr/>
        </p:nvSpPr>
        <p:spPr>
          <a:xfrm>
            <a:off x="4283968" y="4293096"/>
            <a:ext cx="504056" cy="576064"/>
          </a:xfrm>
          <a:prstGeom prst="plus">
            <a:avLst>
              <a:gd name="adj" fmla="val 32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5536" y="5085184"/>
            <a:ext cx="8424936" cy="1077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de-DE" sz="3200" dirty="0"/>
              <a:t>Handler der GUI-Elemente werden in die View ausgelagert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6804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Möglicher MVP-Aufbau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2050" name="Picture 2" descr="C:\Design-Pattern-MVC\ausarbeitung_latex\figure\MVP\MVP_classDiagramm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56792"/>
            <a:ext cx="3960440" cy="506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54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</a:t>
            </a:r>
            <a:r>
              <a:rPr lang="de-DE" dirty="0" smtClean="0"/>
              <a:t>onkrete Problemstellung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44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Komponten</a:t>
            </a:r>
            <a:r>
              <a:rPr lang="de-DE" dirty="0" smtClean="0"/>
              <a:t>/Module sind austauschbar</a:t>
            </a:r>
          </a:p>
          <a:p>
            <a:r>
              <a:rPr lang="de-DE" dirty="0" smtClean="0"/>
              <a:t>Testen der Anwendung vereinfacht ( bessere Wartbarkeit)</a:t>
            </a:r>
          </a:p>
          <a:p>
            <a:r>
              <a:rPr lang="de-DE" dirty="0" smtClean="0"/>
              <a:t>Einfach erweiterbar</a:t>
            </a:r>
          </a:p>
          <a:p>
            <a:r>
              <a:rPr lang="de-DE" dirty="0" smtClean="0"/>
              <a:t>Klare Aufgabenteilung der Komponenten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73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2016224"/>
          </a:xfrm>
        </p:spPr>
        <p:txBody>
          <a:bodyPr/>
          <a:lstStyle/>
          <a:p>
            <a:r>
              <a:rPr lang="de-DE" dirty="0" smtClean="0"/>
              <a:t>Hoher Designaufwand</a:t>
            </a:r>
          </a:p>
          <a:p>
            <a:r>
              <a:rPr lang="de-DE" dirty="0" smtClean="0"/>
              <a:t>Nicht auf jedes Szenario anwendbar</a:t>
            </a:r>
          </a:p>
          <a:p>
            <a:r>
              <a:rPr lang="de-DE" dirty="0" smtClean="0"/>
              <a:t>Je nach Implementierungsart:</a:t>
            </a:r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051720" y="5267345"/>
            <a:ext cx="4814523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3200" dirty="0"/>
              <a:t>höherer </a:t>
            </a:r>
            <a:r>
              <a:rPr lang="de-DE" sz="3200" dirty="0" err="1" smtClean="0"/>
              <a:t>Resourcenaufwand</a:t>
            </a:r>
            <a:endParaRPr lang="de-DE" sz="3200" dirty="0"/>
          </a:p>
        </p:txBody>
      </p:sp>
      <p:sp>
        <p:nvSpPr>
          <p:cNvPr id="8" name="Pfeil nach unten 7"/>
          <p:cNvSpPr/>
          <p:nvPr/>
        </p:nvSpPr>
        <p:spPr>
          <a:xfrm>
            <a:off x="4139952" y="3789040"/>
            <a:ext cx="864096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88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(Subjektives) Fazit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29208" y="1700808"/>
            <a:ext cx="3034680" cy="1152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de-DE" dirty="0" smtClean="0"/>
              <a:t>kleine Anwendung</a:t>
            </a:r>
          </a:p>
        </p:txBody>
      </p:sp>
      <p:sp>
        <p:nvSpPr>
          <p:cNvPr id="8" name="Pfeil nach links und rechts 7"/>
          <p:cNvSpPr/>
          <p:nvPr/>
        </p:nvSpPr>
        <p:spPr>
          <a:xfrm>
            <a:off x="3724193" y="1880828"/>
            <a:ext cx="1800200" cy="7920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641776" y="1772816"/>
            <a:ext cx="3034680" cy="115212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de-DE" dirty="0" smtClean="0"/>
              <a:t>Bedingt </a:t>
            </a:r>
          </a:p>
          <a:p>
            <a:pPr marL="0" indent="0" algn="ctr">
              <a:buFont typeface="Arial" pitchFamily="34" charset="0"/>
              <a:buNone/>
            </a:pPr>
            <a:r>
              <a:rPr lang="de-DE" dirty="0" smtClean="0"/>
              <a:t>einsetzbar</a:t>
            </a:r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529208" y="2996952"/>
            <a:ext cx="3034680" cy="1080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de-DE" dirty="0" smtClean="0"/>
              <a:t>größere Anwendung</a:t>
            </a:r>
            <a:endParaRPr lang="de-DE" dirty="0"/>
          </a:p>
        </p:txBody>
      </p:sp>
      <p:sp>
        <p:nvSpPr>
          <p:cNvPr id="12" name="Pfeil nach links und rechts 11"/>
          <p:cNvSpPr/>
          <p:nvPr/>
        </p:nvSpPr>
        <p:spPr>
          <a:xfrm>
            <a:off x="3697560" y="3212976"/>
            <a:ext cx="1800200" cy="7920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5641776" y="3068960"/>
            <a:ext cx="3034680" cy="115212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de-DE" dirty="0" smtClean="0"/>
              <a:t>Sinnvoll</a:t>
            </a:r>
          </a:p>
          <a:p>
            <a:pPr marL="0" indent="0" algn="ctr">
              <a:buNone/>
            </a:pPr>
            <a:r>
              <a:rPr lang="de-DE" dirty="0"/>
              <a:t>einsetzbar</a:t>
            </a:r>
            <a:endParaRPr lang="de-DE" dirty="0" smtClean="0"/>
          </a:p>
        </p:txBody>
      </p:sp>
      <p:sp>
        <p:nvSpPr>
          <p:cNvPr id="15" name="Pfeil nach links und oben 14"/>
          <p:cNvSpPr/>
          <p:nvPr/>
        </p:nvSpPr>
        <p:spPr>
          <a:xfrm flipH="1">
            <a:off x="1691680" y="4221088"/>
            <a:ext cx="1152128" cy="115212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275856" y="4581128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Möglicher Einsatz des Patterns muss/sollte bei der Analyse/Designs der Anwendung geprüft werden</a:t>
            </a:r>
          </a:p>
        </p:txBody>
      </p:sp>
    </p:spTree>
    <p:extLst>
      <p:ext uri="{BB962C8B-B14F-4D97-AF65-F5344CB8AC3E}">
        <p14:creationId xmlns:p14="http://schemas.microsoft.com/office/powerpoint/2010/main" val="185764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412776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Und jetzt können noch abschließende Fragen gestellt werden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Pfeil nach rechts 5"/>
          <p:cNvSpPr/>
          <p:nvPr/>
        </p:nvSpPr>
        <p:spPr>
          <a:xfrm rot="5400000">
            <a:off x="4229962" y="2546902"/>
            <a:ext cx="756084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411760" y="3645024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Z. B. warum ich den blauen Pfeil als </a:t>
            </a:r>
            <a:r>
              <a:rPr lang="de-DE" dirty="0" err="1" smtClean="0"/>
              <a:t>Autoform</a:t>
            </a:r>
            <a:r>
              <a:rPr lang="de-DE" dirty="0" smtClean="0"/>
              <a:t> in </a:t>
            </a:r>
            <a:r>
              <a:rPr lang="de-DE" dirty="0" err="1" smtClean="0"/>
              <a:t>Powerpoint</a:t>
            </a:r>
            <a:r>
              <a:rPr lang="de-DE" dirty="0" smtClean="0"/>
              <a:t> so gerne mag</a:t>
            </a:r>
            <a:endParaRPr lang="de-DE" dirty="0"/>
          </a:p>
        </p:txBody>
      </p:sp>
      <p:sp>
        <p:nvSpPr>
          <p:cNvPr id="8" name="Smiley 7"/>
          <p:cNvSpPr/>
          <p:nvPr/>
        </p:nvSpPr>
        <p:spPr>
          <a:xfrm>
            <a:off x="3419872" y="4365104"/>
            <a:ext cx="2520280" cy="2016224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06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E70-91A6-4E2F-AA21-F9B5F6BBF251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097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Model-View-</a:t>
            </a:r>
            <a:r>
              <a:rPr lang="de-DE" dirty="0" err="1" smtClean="0"/>
              <a:t>Presenter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83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</a:p>
          <a:p>
            <a:r>
              <a:rPr lang="de-DE" dirty="0" smtClean="0"/>
              <a:t>Aufbau einer MVP-Anwendung</a:t>
            </a:r>
          </a:p>
          <a:p>
            <a:r>
              <a:rPr lang="de-DE" dirty="0" smtClean="0"/>
              <a:t>Konkrete Problemstellung</a:t>
            </a:r>
          </a:p>
          <a:p>
            <a:r>
              <a:rPr lang="de-DE" dirty="0" smtClean="0"/>
              <a:t>Mögliche Lösung</a:t>
            </a:r>
          </a:p>
          <a:p>
            <a:r>
              <a:rPr lang="de-DE" dirty="0" smtClean="0"/>
              <a:t>Fazit (inkl. Vor-/Nachteile)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82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Model-View-</a:t>
            </a:r>
            <a:r>
              <a:rPr lang="de-DE" dirty="0" err="1" smtClean="0"/>
              <a:t>Presenter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Von </a:t>
            </a:r>
            <a:r>
              <a:rPr lang="de-DE" dirty="0" err="1" smtClean="0"/>
              <a:t>Taligant</a:t>
            </a:r>
            <a:r>
              <a:rPr lang="de-DE" dirty="0" smtClean="0"/>
              <a:t> und IBM entwickelt</a:t>
            </a:r>
          </a:p>
          <a:p>
            <a:r>
              <a:rPr lang="de-DE" dirty="0" smtClean="0"/>
              <a:t>Weiterentwicklung von MVC</a:t>
            </a:r>
          </a:p>
          <a:p>
            <a:r>
              <a:rPr lang="de-DE" dirty="0" smtClean="0"/>
              <a:t>Keine genaue Definition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04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36104"/>
          </a:xfrm>
        </p:spPr>
        <p:txBody>
          <a:bodyPr/>
          <a:lstStyle/>
          <a:p>
            <a:r>
              <a:rPr lang="de-DE" dirty="0" smtClean="0"/>
              <a:t>Unterschiede zu MVC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Presenter</a:t>
            </a:r>
            <a:r>
              <a:rPr lang="de-DE" dirty="0" smtClean="0"/>
              <a:t> ist einziges Bindeglied von Model und View -&gt;  View kennt Model nicht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026" name="Picture 2" descr="C:\Design-Pattern-MVC\ausarbeitung_latex\figure\MVP\MVP_Explan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70437"/>
            <a:ext cx="3810532" cy="296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06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36104"/>
          </a:xfrm>
        </p:spPr>
        <p:txBody>
          <a:bodyPr/>
          <a:lstStyle/>
          <a:p>
            <a:r>
              <a:rPr lang="de-DE" dirty="0" smtClean="0"/>
              <a:t>Au</a:t>
            </a:r>
            <a:r>
              <a:rPr lang="de-DE" b="1" dirty="0" smtClean="0"/>
              <a:t>f</a:t>
            </a:r>
            <a:r>
              <a:rPr lang="de-DE" dirty="0" smtClean="0"/>
              <a:t>gabe: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Bereitstellung von Daten</a:t>
            </a:r>
          </a:p>
          <a:p>
            <a:r>
              <a:rPr lang="de-DE" dirty="0" smtClean="0"/>
              <a:t>Schnittstelle(n) für Datenzugriff</a:t>
            </a:r>
          </a:p>
          <a:p>
            <a:r>
              <a:rPr lang="de-DE" dirty="0" smtClean="0"/>
              <a:t>Das Model kann auch nur Proxy auf die Daten sein</a:t>
            </a:r>
          </a:p>
          <a:p>
            <a:r>
              <a:rPr lang="de-DE" dirty="0" smtClean="0"/>
              <a:t>Kapselung der Daten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49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36104"/>
          </a:xfrm>
        </p:spPr>
        <p:txBody>
          <a:bodyPr/>
          <a:lstStyle/>
          <a:p>
            <a:r>
              <a:rPr lang="de-DE" dirty="0" smtClean="0"/>
              <a:t>Aufgabe: Der </a:t>
            </a:r>
            <a:r>
              <a:rPr lang="de-DE" dirty="0" err="1" smtClean="0"/>
              <a:t>Presenter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1"/>
            <a:ext cx="8229600" cy="2088232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Bindeglied zwischen Model und View</a:t>
            </a:r>
          </a:p>
          <a:p>
            <a:r>
              <a:rPr lang="de-DE" dirty="0" smtClean="0"/>
              <a:t>Interpretation von Benutzereingaben (Verwendung: passive View)</a:t>
            </a:r>
          </a:p>
          <a:p>
            <a:pPr marL="0" indent="0">
              <a:buNone/>
            </a:pPr>
            <a:r>
              <a:rPr lang="de-DE" dirty="0" smtClean="0"/>
              <a:t>…	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16.05.2013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547664" y="4944070"/>
            <a:ext cx="6048672" cy="1077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Modifikation des Models</a:t>
            </a:r>
          </a:p>
          <a:p>
            <a:pPr algn="ctr"/>
            <a:r>
              <a:rPr lang="de-DE" sz="3200" dirty="0" smtClean="0"/>
              <a:t>Aktualisierung der View</a:t>
            </a:r>
            <a:endParaRPr lang="de-DE" sz="3200" dirty="0"/>
          </a:p>
        </p:txBody>
      </p:sp>
      <p:sp>
        <p:nvSpPr>
          <p:cNvPr id="7" name="Pfeil nach rechts 6"/>
          <p:cNvSpPr/>
          <p:nvPr/>
        </p:nvSpPr>
        <p:spPr>
          <a:xfrm rot="5400000">
            <a:off x="4139952" y="3933056"/>
            <a:ext cx="864096" cy="864096"/>
          </a:xfrm>
          <a:prstGeom prst="rightArrow">
            <a:avLst>
              <a:gd name="adj1" fmla="val 100000"/>
              <a:gd name="adj2" fmla="val 95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2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Bildschirmpräsentation (4:3)</PresentationFormat>
  <Paragraphs>79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PowerPoint-Präsentation</vt:lpstr>
      <vt:lpstr>PowerPoint-Präsentation</vt:lpstr>
      <vt:lpstr>PowerPoint-Präsentation</vt:lpstr>
      <vt:lpstr>Model-View-Presenter</vt:lpstr>
      <vt:lpstr>Übersicht</vt:lpstr>
      <vt:lpstr>Was ist Model-View-Presenter?</vt:lpstr>
      <vt:lpstr>Unterschiede zu MVC</vt:lpstr>
      <vt:lpstr>Aufgabe: Model</vt:lpstr>
      <vt:lpstr>Aufgabe: Der Presenter</vt:lpstr>
      <vt:lpstr>Aufgabe: Die View</vt:lpstr>
      <vt:lpstr>Möglicher MVP-Aufbau</vt:lpstr>
      <vt:lpstr>konkrete Problemstellung</vt:lpstr>
      <vt:lpstr>Vorteile</vt:lpstr>
      <vt:lpstr>Nachteile</vt:lpstr>
      <vt:lpstr>(Subjektives) Fazit</vt:lpstr>
      <vt:lpstr>Und jetzt können noch abschließende Fragen gestellt werden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olf</dc:creator>
  <cp:lastModifiedBy>olf</cp:lastModifiedBy>
  <cp:revision>16</cp:revision>
  <dcterms:created xsi:type="dcterms:W3CDTF">2013-05-03T11:46:45Z</dcterms:created>
  <dcterms:modified xsi:type="dcterms:W3CDTF">2013-05-16T17:22:47Z</dcterms:modified>
</cp:coreProperties>
</file>