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9" r:id="rId9"/>
    <p:sldId id="278" r:id="rId10"/>
    <p:sldId id="280" r:id="rId11"/>
    <p:sldId id="263" r:id="rId12"/>
    <p:sldId id="264" r:id="rId13"/>
    <p:sldId id="265" r:id="rId14"/>
    <p:sldId id="266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68" r:id="rId23"/>
    <p:sldId id="269" r:id="rId24"/>
    <p:sldId id="270" r:id="rId25"/>
    <p:sldId id="271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29" autoAdjust="0"/>
    <p:restoredTop sz="9466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85D8-A08F-474B-850C-6EBE1C4997FF}" type="datetimeFigureOut">
              <a:rPr lang="de-DE" smtClean="0"/>
              <a:t>18.05.2013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6815A-779B-48EA-B540-89333E61C2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6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DCC-AC18-44F8-82D6-389A1A2ACCA2}" type="datetime1">
              <a:rPr lang="de-DE" smtClean="0"/>
              <a:t>18.05.2013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7951-9D3E-47DC-B260-5DE836C303CA}" type="datetime1">
              <a:rPr lang="de-DE" smtClean="0"/>
              <a:t>18.05.2013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8B6-8733-410D-8F87-E4ED4C6F4DA7}" type="datetime1">
              <a:rPr lang="de-DE" smtClean="0"/>
              <a:t>18.05.2013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3732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0"/>
            <a:ext cx="914400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Team: Christian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Petry, Johannes 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Krenig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Florian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Beckh</a:t>
            </a:r>
            <a:endParaRPr lang="de-DE" sz="18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Patterns: MVC und Derivate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72" y="1"/>
            <a:ext cx="23812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7179F3E-53BB-4A1E-B9D8-AF3519983CCC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814E-E00D-42D7-88BB-0C21ED97C26C}" type="datetime1">
              <a:rPr lang="de-DE" smtClean="0"/>
              <a:t>18.05.2013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212-3F43-49B0-9322-E3121984D0F5}" type="datetime1">
              <a:rPr lang="de-DE" smtClean="0"/>
              <a:t>18.05.2013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B05-CA0A-42AB-AAD6-72142BAED1B5}" type="datetime1">
              <a:rPr lang="de-DE" smtClean="0"/>
              <a:t>18.05.2013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32FF-2A97-4EAE-B1FA-B102CC0C0A9E}" type="datetime1">
              <a:rPr lang="de-DE" smtClean="0"/>
              <a:t>18.05.2013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9022-582B-4DAF-B74E-56B6795EA56A}" type="datetime1">
              <a:rPr lang="de-DE" smtClean="0"/>
              <a:t>18.05.2013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1492-2435-4E67-B69C-BFD679A649D4}" type="datetime1">
              <a:rPr lang="de-DE" smtClean="0"/>
              <a:t>18.05.2013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8D79-42BA-469E-A555-C90750336C1F}" type="datetime1">
              <a:rPr lang="de-DE" smtClean="0"/>
              <a:t>18.05.2013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212976"/>
            <a:ext cx="8229600" cy="936104"/>
          </a:xfrm>
        </p:spPr>
        <p:txBody>
          <a:bodyPr>
            <a:noAutofit/>
          </a:bodyPr>
          <a:lstStyle/>
          <a:p>
            <a:r>
              <a:rPr lang="de-DE" sz="4800" b="1" dirty="0" smtClean="0"/>
              <a:t>Wird betrachten nur die Implementierung mit passiver View</a:t>
            </a:r>
            <a:endParaRPr lang="de-DE" sz="48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9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Aufgabe: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von Daten</a:t>
            </a:r>
          </a:p>
          <a:p>
            <a:r>
              <a:rPr lang="de-DE" dirty="0" smtClean="0"/>
              <a:t>Schnittstelle(n) für Datenzugriff</a:t>
            </a:r>
          </a:p>
          <a:p>
            <a:r>
              <a:rPr lang="de-DE" dirty="0" smtClean="0"/>
              <a:t>Das Model kann auch nur Proxy auf die Daten sein</a:t>
            </a:r>
          </a:p>
          <a:p>
            <a:r>
              <a:rPr lang="de-DE" dirty="0" smtClean="0"/>
              <a:t>Kapselung der Daten</a:t>
            </a:r>
          </a:p>
          <a:p>
            <a:r>
              <a:rPr lang="de-DE" dirty="0" smtClean="0"/>
              <a:t>Enthält die Geschäftslogik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9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Aufgabe: Der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208823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Bindeglied zwischen Model und View</a:t>
            </a:r>
          </a:p>
          <a:p>
            <a:r>
              <a:rPr lang="de-DE" dirty="0" smtClean="0"/>
              <a:t>Interpretation von Benutzereingaben (Verwendung: passive View)</a:t>
            </a:r>
          </a:p>
          <a:p>
            <a:pPr marL="0" indent="0">
              <a:buNone/>
            </a:pPr>
            <a:r>
              <a:rPr lang="de-DE" dirty="0" smtClean="0"/>
              <a:t>…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47664" y="4944070"/>
            <a:ext cx="6048672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Modifikation des Models</a:t>
            </a:r>
          </a:p>
          <a:p>
            <a:pPr algn="ctr"/>
            <a:r>
              <a:rPr lang="de-DE" sz="3200" dirty="0" smtClean="0"/>
              <a:t>Aktualisierung der View</a:t>
            </a:r>
            <a:endParaRPr lang="de-DE" sz="3200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4139952" y="3933056"/>
            <a:ext cx="864096" cy="864096"/>
          </a:xfrm>
          <a:prstGeom prst="rightArrow">
            <a:avLst>
              <a:gd name="adj1" fmla="val 100000"/>
              <a:gd name="adj2" fmla="val 95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2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5192" y="1124744"/>
            <a:ext cx="8229600" cy="936104"/>
          </a:xfrm>
        </p:spPr>
        <p:txBody>
          <a:bodyPr/>
          <a:lstStyle/>
          <a:p>
            <a:r>
              <a:rPr lang="de-DE" dirty="0" smtClean="0"/>
              <a:t>Aufgabe: Die 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979712" y="4005064"/>
            <a:ext cx="6552728" cy="108012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Bereitstellung von GUI-Elementen für Interkation mit Benutzer</a:t>
            </a:r>
            <a:endParaRPr lang="de-DE" dirty="0"/>
          </a:p>
        </p:txBody>
      </p:sp>
      <p:sp>
        <p:nvSpPr>
          <p:cNvPr id="8" name="Gleich 7"/>
          <p:cNvSpPr/>
          <p:nvPr/>
        </p:nvSpPr>
        <p:spPr>
          <a:xfrm>
            <a:off x="539552" y="4257092"/>
            <a:ext cx="1080120" cy="576064"/>
          </a:xfrm>
          <a:prstGeom prst="mathEqual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83568" y="2348880"/>
            <a:ext cx="3240360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Eingabeelemente</a:t>
            </a:r>
            <a:endParaRPr lang="de-DE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5537703" y="2348879"/>
            <a:ext cx="316835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Ausgabeelemente</a:t>
            </a:r>
            <a:endParaRPr lang="de-DE" sz="3200" dirty="0"/>
          </a:p>
        </p:txBody>
      </p:sp>
      <p:sp>
        <p:nvSpPr>
          <p:cNvPr id="12" name="Plus 11"/>
          <p:cNvSpPr/>
          <p:nvPr/>
        </p:nvSpPr>
        <p:spPr>
          <a:xfrm>
            <a:off x="4139952" y="2348879"/>
            <a:ext cx="864096" cy="792089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Möglicher MVP-Aufbau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026" name="Picture 2" descr="C:\Users\olf\Documents\6. Semester\Design-Pattern-MVC_Team\ausarbeitung_latex\figure\MVP\MVP_classDiagramm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6297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</a:t>
            </a:r>
            <a:r>
              <a:rPr lang="de-DE" dirty="0" smtClean="0"/>
              <a:t>onkrete 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2050" name="Picture 2" descr="http://polpix.sueddeutsche.com/polopoly_fs/1.974934.1355831284!/httpImage/image.jpg_gen/derivatives/900x600/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5"/>
            <a:ext cx="2880320" cy="190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411760" y="4293096"/>
            <a:ext cx="449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Implementierung eines virtuellen Geldbeutels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4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2898063" y="2636912"/>
            <a:ext cx="2952328" cy="19442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Was soll unsere Anwendung können?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3568" y="1196752"/>
            <a:ext cx="180020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Geldbetrag zwischen 0-100 € speichern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012160" y="1226585"/>
            <a:ext cx="180020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Mehrere GUIs besitzen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83568" y="4653136"/>
            <a:ext cx="180020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Um weitere Geldbeutel erweiterbar sein 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 rot="13007940">
            <a:off x="2420004" y="2412383"/>
            <a:ext cx="1170378" cy="2423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/>
          <p:cNvSpPr/>
          <p:nvPr/>
        </p:nvSpPr>
        <p:spPr>
          <a:xfrm rot="19149095">
            <a:off x="4946119" y="2515754"/>
            <a:ext cx="1170378" cy="2423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9651917">
            <a:off x="2559187" y="4283095"/>
            <a:ext cx="1170378" cy="2423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gehen wir vor?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987824" y="2420887"/>
            <a:ext cx="299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1. Interfaces festlegen</a:t>
            </a:r>
            <a:endParaRPr lang="de-DE" sz="2400" b="1" dirty="0"/>
          </a:p>
        </p:txBody>
      </p:sp>
      <p:sp>
        <p:nvSpPr>
          <p:cNvPr id="9" name="Pfeil nach oben 8"/>
          <p:cNvSpPr/>
          <p:nvPr/>
        </p:nvSpPr>
        <p:spPr>
          <a:xfrm rot="13713136">
            <a:off x="2536373" y="2814251"/>
            <a:ext cx="576064" cy="1080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oben 9"/>
          <p:cNvSpPr/>
          <p:nvPr/>
        </p:nvSpPr>
        <p:spPr>
          <a:xfrm rot="8946725">
            <a:off x="5888514" y="2918558"/>
            <a:ext cx="576064" cy="1080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176546" y="4108430"/>
            <a:ext cx="200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/>
              <a:t>Model</a:t>
            </a:r>
            <a:endParaRPr lang="de-DE" sz="5400" dirty="0"/>
          </a:p>
        </p:txBody>
      </p:sp>
      <p:sp>
        <p:nvSpPr>
          <p:cNvPr id="13" name="Textfeld 12"/>
          <p:cNvSpPr txBox="1"/>
          <p:nvPr/>
        </p:nvSpPr>
        <p:spPr>
          <a:xfrm>
            <a:off x="1619672" y="4069948"/>
            <a:ext cx="157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/>
              <a:t>View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6850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unsere View können?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160240"/>
          </a:xfrm>
        </p:spPr>
        <p:txBody>
          <a:bodyPr>
            <a:normAutofit/>
          </a:bodyPr>
          <a:lstStyle/>
          <a:p>
            <a:r>
              <a:rPr lang="de-DE" dirty="0" smtClean="0"/>
              <a:t>Aktuellen Geldbetrag anzeigen </a:t>
            </a:r>
          </a:p>
          <a:p>
            <a:r>
              <a:rPr lang="de-DE" dirty="0" smtClean="0"/>
              <a:t>Betragsänderungen durch Benutzer entgegen nehmen 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547664" y="4293096"/>
            <a:ext cx="1080120" cy="936104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843808" y="494116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Bereitstellung von Methoden für das Action-Handling durch den </a:t>
            </a:r>
            <a:r>
              <a:rPr lang="de-DE" dirty="0" err="1" smtClean="0"/>
              <a:t>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4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unser Model </a:t>
            </a:r>
            <a:r>
              <a:rPr lang="de-DE" dirty="0" err="1" smtClean="0"/>
              <a:t>könnnen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1440160"/>
          </a:xfrm>
        </p:spPr>
        <p:txBody>
          <a:bodyPr/>
          <a:lstStyle/>
          <a:p>
            <a:r>
              <a:rPr lang="de-DE" dirty="0" smtClean="0"/>
              <a:t>Geldbetrag speichern </a:t>
            </a:r>
          </a:p>
          <a:p>
            <a:r>
              <a:rPr lang="de-DE" dirty="0" smtClean="0"/>
              <a:t>Aktuellen Geldbetrag vermitteln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Nach oben gebogener Pfeil 6"/>
          <p:cNvSpPr/>
          <p:nvPr/>
        </p:nvSpPr>
        <p:spPr>
          <a:xfrm rot="5400000">
            <a:off x="1547664" y="4653136"/>
            <a:ext cx="1080120" cy="936104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87824" y="475185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Benachrichtigung des </a:t>
            </a:r>
            <a:r>
              <a:rPr lang="de-DE" dirty="0" err="1" smtClean="0"/>
              <a:t>Presenters</a:t>
            </a:r>
            <a:r>
              <a:rPr lang="de-DE" dirty="0" smtClean="0"/>
              <a:t> über Betragsänderungen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E70-91A6-4E2F-AA21-F9B5F6BBF251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9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Presenter</a:t>
            </a:r>
            <a:r>
              <a:rPr lang="de-DE" dirty="0" smtClean="0"/>
              <a:t> definieren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592288"/>
          </a:xfrm>
        </p:spPr>
        <p:txBody>
          <a:bodyPr/>
          <a:lstStyle/>
          <a:p>
            <a:r>
              <a:rPr lang="de-DE" dirty="0" smtClean="0"/>
              <a:t>Benutzereingaben durch die View interpretieren -&gt; Bereitstellung von Handlern </a:t>
            </a:r>
          </a:p>
          <a:p>
            <a:r>
              <a:rPr lang="de-DE" dirty="0" smtClean="0"/>
              <a:t>Anzeige des aktuellen Geldbetrags des Models in der View</a:t>
            </a:r>
          </a:p>
        </p:txBody>
      </p:sp>
    </p:spTree>
    <p:extLst>
      <p:ext uri="{BB962C8B-B14F-4D97-AF65-F5344CB8AC3E}">
        <p14:creationId xmlns:p14="http://schemas.microsoft.com/office/powerpoint/2010/main" val="6838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 einer möglichen Lösung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3074" name="Picture 2" descr="C:\Users\olf\Documents\6. Semester\Design-Pattern-MVC_Team\ausarbeitung_latex\figure\MVP\MVP_Wallet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567346" cy="332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Komponten</a:t>
            </a:r>
            <a:r>
              <a:rPr lang="de-DE" dirty="0" smtClean="0"/>
              <a:t>/Module sind austauschbar</a:t>
            </a:r>
          </a:p>
          <a:p>
            <a:r>
              <a:rPr lang="de-DE" dirty="0" smtClean="0"/>
              <a:t>Testen der Anwendung vereinfacht ( bessere Wartbarkeit)</a:t>
            </a:r>
          </a:p>
          <a:p>
            <a:r>
              <a:rPr lang="de-DE" dirty="0" smtClean="0"/>
              <a:t>Einfach erweiterbar</a:t>
            </a:r>
          </a:p>
          <a:p>
            <a:r>
              <a:rPr lang="de-DE" dirty="0" smtClean="0"/>
              <a:t>Klare Aufgabenteilung der Komponenten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016224"/>
          </a:xfrm>
        </p:spPr>
        <p:txBody>
          <a:bodyPr/>
          <a:lstStyle/>
          <a:p>
            <a:r>
              <a:rPr lang="de-DE" dirty="0" smtClean="0"/>
              <a:t>Hoher Designaufwand</a:t>
            </a:r>
          </a:p>
          <a:p>
            <a:r>
              <a:rPr lang="de-DE" dirty="0" smtClean="0"/>
              <a:t>Nicht auf jedes Szenario anwendbar</a:t>
            </a:r>
          </a:p>
          <a:p>
            <a:r>
              <a:rPr lang="de-DE" dirty="0" smtClean="0"/>
              <a:t>Je nach Implementierungsart: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051720" y="5267345"/>
            <a:ext cx="4814523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3200" dirty="0"/>
              <a:t>höherer </a:t>
            </a:r>
            <a:r>
              <a:rPr lang="de-DE" sz="3200" dirty="0" err="1" smtClean="0"/>
              <a:t>Resourcenaufwand</a:t>
            </a:r>
            <a:endParaRPr lang="de-DE" sz="3200" dirty="0"/>
          </a:p>
        </p:txBody>
      </p:sp>
      <p:sp>
        <p:nvSpPr>
          <p:cNvPr id="8" name="Pfeil nach unten 7"/>
          <p:cNvSpPr/>
          <p:nvPr/>
        </p:nvSpPr>
        <p:spPr>
          <a:xfrm>
            <a:off x="4139952" y="4005064"/>
            <a:ext cx="86409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372200" y="37890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Erklärung noch 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36104"/>
          </a:xfrm>
        </p:spPr>
        <p:txBody>
          <a:bodyPr/>
          <a:lstStyle/>
          <a:p>
            <a:r>
              <a:rPr lang="de-DE" dirty="0" smtClean="0"/>
              <a:t>(Subjektives)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627784" y="1628800"/>
            <a:ext cx="3034680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kleine Anwendung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2627784" y="2996952"/>
            <a:ext cx="3034680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größere Anwendung</a:t>
            </a:r>
            <a:endParaRPr lang="de-DE" dirty="0"/>
          </a:p>
        </p:txBody>
      </p:sp>
      <p:sp>
        <p:nvSpPr>
          <p:cNvPr id="15" name="Pfeil nach links und oben 14"/>
          <p:cNvSpPr/>
          <p:nvPr/>
        </p:nvSpPr>
        <p:spPr>
          <a:xfrm flipH="1">
            <a:off x="3203848" y="4210489"/>
            <a:ext cx="1152128" cy="115212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788024" y="4563623"/>
            <a:ext cx="3960440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Möglicher Einsatz des Patterns muss/sollte bei der Analyse/Designs der Anwendung geprüft werden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683568" y="1484784"/>
            <a:ext cx="1440160" cy="25922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99592" y="1700808"/>
            <a:ext cx="936104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35596" y="2996952"/>
            <a:ext cx="936104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Und jetzt können noch abschließende Fragen gestellt werden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 rot="5400000">
            <a:off x="4229962" y="2546902"/>
            <a:ext cx="75608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11760" y="364502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Z. B. warum ich den blauen Pfeil als </a:t>
            </a:r>
            <a:r>
              <a:rPr lang="de-DE" dirty="0" err="1" smtClean="0"/>
              <a:t>Autoform</a:t>
            </a:r>
            <a:r>
              <a:rPr lang="de-DE" dirty="0" smtClean="0"/>
              <a:t> in </a:t>
            </a:r>
            <a:r>
              <a:rPr lang="de-DE" dirty="0" err="1" smtClean="0"/>
              <a:t>Powerpoint</a:t>
            </a:r>
            <a:r>
              <a:rPr lang="de-DE" dirty="0" smtClean="0"/>
              <a:t> so gerne mag</a:t>
            </a:r>
            <a:endParaRPr lang="de-DE" dirty="0"/>
          </a:p>
        </p:txBody>
      </p:sp>
      <p:sp>
        <p:nvSpPr>
          <p:cNvPr id="8" name="Smiley 7"/>
          <p:cNvSpPr/>
          <p:nvPr/>
        </p:nvSpPr>
        <p:spPr>
          <a:xfrm>
            <a:off x="3419872" y="4365104"/>
            <a:ext cx="2520280" cy="2016224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0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Model-View-</a:t>
            </a:r>
            <a:r>
              <a:rPr lang="de-DE" dirty="0" err="1" smtClean="0"/>
              <a:t>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3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Aufbau einer MVP-Anwendung</a:t>
            </a:r>
          </a:p>
          <a:p>
            <a:r>
              <a:rPr lang="de-DE" dirty="0" smtClean="0"/>
              <a:t>Konkrete Problemstellung</a:t>
            </a:r>
          </a:p>
          <a:p>
            <a:r>
              <a:rPr lang="de-DE" dirty="0" smtClean="0"/>
              <a:t>Mögliche </a:t>
            </a:r>
            <a:r>
              <a:rPr lang="de-DE" dirty="0" smtClean="0"/>
              <a:t>Lösung</a:t>
            </a:r>
          </a:p>
          <a:p>
            <a:r>
              <a:rPr lang="de-DE" dirty="0" smtClean="0"/>
              <a:t>Vor und Nachteile</a:t>
            </a:r>
            <a:endParaRPr lang="de-DE" dirty="0" smtClean="0"/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2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Model-View-</a:t>
            </a:r>
            <a:r>
              <a:rPr lang="de-DE" dirty="0" err="1" smtClean="0"/>
              <a:t>Presenter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91264" cy="3024335"/>
          </a:xfrm>
        </p:spPr>
        <p:txBody>
          <a:bodyPr/>
          <a:lstStyle/>
          <a:p>
            <a:r>
              <a:rPr lang="de-DE" dirty="0"/>
              <a:t>Weiterentwicklung von </a:t>
            </a:r>
            <a:r>
              <a:rPr lang="de-DE" dirty="0" smtClean="0"/>
              <a:t>MVC</a:t>
            </a:r>
            <a:endParaRPr lang="de-DE" dirty="0" smtClean="0"/>
          </a:p>
          <a:p>
            <a:r>
              <a:rPr lang="de-DE" dirty="0" smtClean="0"/>
              <a:t>Von </a:t>
            </a:r>
            <a:r>
              <a:rPr lang="de-DE" dirty="0" err="1" smtClean="0"/>
              <a:t>Taligant</a:t>
            </a:r>
            <a:r>
              <a:rPr lang="de-DE" dirty="0" smtClean="0"/>
              <a:t> und IBM </a:t>
            </a:r>
            <a:r>
              <a:rPr lang="de-DE" dirty="0" smtClean="0"/>
              <a:t>entwickelt</a:t>
            </a:r>
          </a:p>
          <a:p>
            <a:r>
              <a:rPr lang="de-DE" dirty="0" smtClean="0"/>
              <a:t>Weiterentwickelt durch Martin Fowler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 smtClean="0"/>
              <a:t>genaue </a:t>
            </a:r>
            <a:r>
              <a:rPr lang="de-DE" dirty="0" smtClean="0"/>
              <a:t>Definitio</a:t>
            </a:r>
            <a:r>
              <a:rPr lang="de-DE" dirty="0" smtClean="0"/>
              <a:t>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4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Unterschied </a:t>
            </a:r>
            <a:r>
              <a:rPr lang="de-DE" dirty="0" smtClean="0"/>
              <a:t>zu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Presenter</a:t>
            </a:r>
            <a:r>
              <a:rPr lang="de-DE" dirty="0" smtClean="0"/>
              <a:t> ist einziges Bindeglied von Model und View -&gt;  View kennt Model nicht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26" name="Picture 2" descr="C:\Design-Pattern-MVC\ausarbeitung_latex\figure\MVP\MVP_Expla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70437"/>
            <a:ext cx="3810532" cy="29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zwei </a:t>
            </a:r>
            <a:r>
              <a:rPr lang="de-DE" dirty="0"/>
              <a:t>MVP-Arten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971600" y="2564904"/>
            <a:ext cx="7200800" cy="648072"/>
          </a:xfr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Supervising</a:t>
            </a:r>
            <a:r>
              <a:rPr lang="de-DE" dirty="0"/>
              <a:t> Controller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3212976"/>
            <a:ext cx="3528392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Aktive Datensynchronisation der View</a:t>
            </a:r>
            <a:endParaRPr lang="de-DE" sz="3200" dirty="0" smtClean="0"/>
          </a:p>
        </p:txBody>
      </p:sp>
      <p:sp>
        <p:nvSpPr>
          <p:cNvPr id="9" name="Rechteck 8"/>
          <p:cNvSpPr/>
          <p:nvPr/>
        </p:nvSpPr>
        <p:spPr>
          <a:xfrm>
            <a:off x="4499992" y="3212976"/>
            <a:ext cx="3672408" cy="2062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3200" dirty="0" smtClean="0"/>
              <a:t>Synchronisationsaufwand des </a:t>
            </a:r>
            <a:r>
              <a:rPr lang="de-DE" sz="3200" dirty="0" err="1" smtClean="0"/>
              <a:t>Presenters</a:t>
            </a:r>
            <a:r>
              <a:rPr lang="de-DE" sz="3200" dirty="0" smtClean="0"/>
              <a:t> (bzw. Controller) wird minimiert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6068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936104"/>
          </a:xfrm>
        </p:spPr>
        <p:txBody>
          <a:bodyPr/>
          <a:lstStyle/>
          <a:p>
            <a:r>
              <a:rPr lang="de-DE" dirty="0" smtClean="0"/>
              <a:t>Die zwei MVP-Arten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18.05.2013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971600" y="2564904"/>
            <a:ext cx="7200800" cy="648072"/>
          </a:xfr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Passive 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600" y="3212976"/>
            <a:ext cx="3528392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Reduzierung der Programmlogik auf ein Minimum</a:t>
            </a:r>
          </a:p>
        </p:txBody>
      </p:sp>
      <p:sp>
        <p:nvSpPr>
          <p:cNvPr id="11" name="Rechteck 10"/>
          <p:cNvSpPr/>
          <p:nvPr/>
        </p:nvSpPr>
        <p:spPr>
          <a:xfrm>
            <a:off x="4499992" y="3212976"/>
            <a:ext cx="3672408" cy="2062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Handler der GUI-Elemente werden in </a:t>
            </a:r>
            <a:r>
              <a:rPr lang="de-DE" sz="3200" dirty="0" smtClean="0"/>
              <a:t>den </a:t>
            </a:r>
            <a:r>
              <a:rPr lang="de-DE" sz="3200" dirty="0" err="1" smtClean="0"/>
              <a:t>Presenter</a:t>
            </a:r>
            <a:r>
              <a:rPr lang="de-DE" sz="3200" dirty="0" smtClean="0"/>
              <a:t> ausgelagert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2488413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Bildschirmpräsentation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PowerPoint-Präsentation</vt:lpstr>
      <vt:lpstr>PowerPoint-Präsentation</vt:lpstr>
      <vt:lpstr>PowerPoint-Präsentation</vt:lpstr>
      <vt:lpstr>Model-View-Presenter</vt:lpstr>
      <vt:lpstr>Übersicht</vt:lpstr>
      <vt:lpstr>Was ist Model-View-Presenter?</vt:lpstr>
      <vt:lpstr>Unterschied zu MVC</vt:lpstr>
      <vt:lpstr>Die zwei MVP-Arten</vt:lpstr>
      <vt:lpstr>Die zwei MVP-Arten</vt:lpstr>
      <vt:lpstr>Wird betrachten nur die Implementierung mit passiver View</vt:lpstr>
      <vt:lpstr>Aufgabe: Model</vt:lpstr>
      <vt:lpstr>Aufgabe: Der Presenter</vt:lpstr>
      <vt:lpstr>Aufgabe: Die View</vt:lpstr>
      <vt:lpstr>Möglicher MVP-Aufbau</vt:lpstr>
      <vt:lpstr>konkrete Problemstellung</vt:lpstr>
      <vt:lpstr>PowerPoint-Präsentation</vt:lpstr>
      <vt:lpstr>Wie gehen wir vor?</vt:lpstr>
      <vt:lpstr>Was muss unsere View können?</vt:lpstr>
      <vt:lpstr>Was muss unser Model könnnen?</vt:lpstr>
      <vt:lpstr>2. Presenter definieren </vt:lpstr>
      <vt:lpstr>Klassendiagramm einer möglichen Lösung</vt:lpstr>
      <vt:lpstr>Vorteile</vt:lpstr>
      <vt:lpstr>Nachteile</vt:lpstr>
      <vt:lpstr>(Subjektives) Fazit</vt:lpstr>
      <vt:lpstr>Und jetzt können noch abschließende Fragen gestellt werden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olf</cp:lastModifiedBy>
  <cp:revision>29</cp:revision>
  <dcterms:created xsi:type="dcterms:W3CDTF">2013-05-03T11:46:45Z</dcterms:created>
  <dcterms:modified xsi:type="dcterms:W3CDTF">2013-05-18T16:36:15Z</dcterms:modified>
</cp:coreProperties>
</file>