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&lt;Kopfzeile&gt;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/>
              <a:t>&lt;Fußzeile&gt;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FC6DBA6-441F-43F4-8672-24CCE0860C29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57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259A92-4475-4F54-AE70-8604A09C6235}" type="slidenum">
              <a:rPr lang="de-DE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6DBF8BE-0576-4598-A578-DD5A1AB431A3}" type="slidenum">
              <a:rPr lang="de-DE" sz="16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Team: Christian Petry, Johannes  Krenig und Florian Beckh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/>
          </a:p>
        </p:txBody>
      </p:sp>
      <p:pic>
        <p:nvPicPr>
          <p:cNvPr id="4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Model-View-Presenter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GUI-Elementen für Interkation mit Benutzer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2436480" y="429300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6012000" y="122652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Mehrere GUIs besitzen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 rot="13713000">
            <a:off x="2536560" y="28144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3" name="CustomShape 6"/>
          <p:cNvSpPr/>
          <p:nvPr/>
        </p:nvSpPr>
        <p:spPr>
          <a:xfrm rot="8946600">
            <a:off x="5888880" y="29188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Benachrichtigung des Presenters über Betragsänderungen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Aufbau einer MVP-Anwendung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 Lösung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 und Nachteile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0000"/>
                </a:solidFill>
                <a:latin typeface="Calibri"/>
              </a:rPr>
              <a:t>Erklärung noch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rgbClr val="A6A6A6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39640" y="1412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Und jetzt können noch abschließende Fragen gestellt werden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07A901C-E79D-4374-8CAC-AFAF2D28B279}" type="slidenum">
              <a:rPr lang="de-DE" sz="16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  <p:sp>
        <p:nvSpPr>
          <p:cNvPr id="300" name="CustomShape 4"/>
          <p:cNvSpPr/>
          <p:nvPr/>
        </p:nvSpPr>
        <p:spPr>
          <a:xfrm rot="5400000">
            <a:off x="4230360" y="2547000"/>
            <a:ext cx="755640" cy="86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1" name="CustomShape 5"/>
          <p:cNvSpPr/>
          <p:nvPr/>
        </p:nvSpPr>
        <p:spPr>
          <a:xfrm>
            <a:off x="2411640" y="3645000"/>
            <a:ext cx="5184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Z. B. warum ich den blauen Pfeil als Autoform in Powerpoint so gerne mag</a:t>
            </a: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3420000" y="4365000"/>
            <a:ext cx="2520000" cy="2016000"/>
          </a:xfrm>
          <a:prstGeom prst="smileyFace">
            <a:avLst>
              <a:gd name="adj" fmla="val 4653"/>
            </a:avLst>
          </a:prstGeom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ist Model-View-Presenter?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845000"/>
            <a:ext cx="8290800" cy="302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Weiterentwicklung von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Von Taligant und IBM entwickelt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Weiterentwickelt durch Martin Fowler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Keine genaue Definition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 zu MVC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3270600"/>
            <a:ext cx="3810240" cy="2962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2656EA-CD87-45A7-96B4-7F8F23ECF7BA}" type="slidenum">
              <a:rPr lang="de-DE" sz="16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200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Supervising Controller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Aktive Datensynchronisation der View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Synchronisationsaufwand des Presenters (bzw. Controller) wird minimiert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Passive View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800" b="1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Perty</dc:creator>
  <cp:lastModifiedBy>Perty</cp:lastModifiedBy>
  <cp:revision>12</cp:revision>
  <dcterms:modified xsi:type="dcterms:W3CDTF">2013-05-22T19:10:00Z</dcterms:modified>
</cp:coreProperties>
</file>