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8131-BDE6-477D-AC2C-641601694408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937F5-68EA-4C3B-8E00-4E18072D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8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FC6DBA6-441F-43F4-8672-24CCE0860C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1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1820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020" y="738360"/>
            <a:ext cx="63055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CustomShape 6"/>
          <p:cNvSpPr/>
          <p:nvPr userDrawn="1"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Team: Christian Petry, Johannes 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Krenig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und Florian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Beckh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 dirty="0"/>
          </a:p>
        </p:txBody>
      </p:sp>
      <p:pic>
        <p:nvPicPr>
          <p:cNvPr id="8" name="Picture 2"/>
          <p:cNvPicPr/>
          <p:nvPr userDrawn="1"/>
        </p:nvPicPr>
        <p:blipFill>
          <a:blip r:embed="rId14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6759553" y="744562"/>
            <a:ext cx="23814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MVP</a:t>
            </a:r>
            <a:endParaRPr lang="de-DE" sz="4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780928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dirty="0">
                <a:solidFill>
                  <a:srgbClr val="000000"/>
                </a:solidFill>
                <a:latin typeface="Calibri"/>
              </a:rPr>
              <a:t>Model-View-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Presenter</a:t>
            </a:r>
            <a:endParaRPr dirty="0"/>
          </a:p>
        </p:txBody>
      </p:sp>
      <p:pic>
        <p:nvPicPr>
          <p:cNvPr id="1026" name="Picture 2" descr="http://images.wikia.com/mario/de/images/7/74/Mario_MPDS_Artwork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2450628" cy="24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Möglicher MVP-Aufbau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 dirty="0"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 dirty="0"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2436480" y="4293000"/>
            <a:ext cx="4440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84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 dirty="0"/>
          </a:p>
        </p:txBody>
      </p:sp>
      <p:sp>
        <p:nvSpPr>
          <p:cNvPr id="243" name="CustomShape 5"/>
          <p:cNvSpPr/>
          <p:nvPr/>
        </p:nvSpPr>
        <p:spPr>
          <a:xfrm>
            <a:off x="6012000" y="170128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Mehrere GUIs besitzen</a:t>
            </a:r>
            <a:endParaRPr dirty="0"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11" name="CustomShape 4"/>
          <p:cNvSpPr/>
          <p:nvPr/>
        </p:nvSpPr>
        <p:spPr>
          <a:xfrm>
            <a:off x="6516216" y="486916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Calibri"/>
              </a:rPr>
              <a:t>Modultests sollen möglich sein </a:t>
            </a:r>
            <a:endParaRPr dirty="0"/>
          </a:p>
        </p:txBody>
      </p:sp>
      <p:sp>
        <p:nvSpPr>
          <p:cNvPr id="12" name="CustomShape 8"/>
          <p:cNvSpPr/>
          <p:nvPr/>
        </p:nvSpPr>
        <p:spPr>
          <a:xfrm rot="2199917">
            <a:off x="5426998" y="4421915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</p:spTree>
    <p:extLst>
      <p:ext uri="{BB962C8B-B14F-4D97-AF65-F5344CB8AC3E}">
        <p14:creationId xmlns:p14="http://schemas.microsoft.com/office/powerpoint/2010/main" val="23428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Wie gehen wir vor?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  <p:sp>
        <p:nvSpPr>
          <p:cNvPr id="2" name="Eingekerbter Pfeil nach rechts 1"/>
          <p:cNvSpPr/>
          <p:nvPr/>
        </p:nvSpPr>
        <p:spPr>
          <a:xfrm rot="3369439">
            <a:off x="5541699" y="3073059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gekerbter Pfeil nach rechts 10"/>
          <p:cNvSpPr/>
          <p:nvPr/>
        </p:nvSpPr>
        <p:spPr>
          <a:xfrm rot="6845974">
            <a:off x="2318194" y="3121900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unsere View können?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60" name="CustomShape 5"/>
          <p:cNvSpPr/>
          <p:nvPr/>
        </p:nvSpPr>
        <p:spPr>
          <a:xfrm rot="5400000">
            <a:off x="1548000" y="429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6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Bereitstellung von Methoden für das Action-Handling durch den Presenter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9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 Model könnnen?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285000"/>
            <a:ext cx="8229240" cy="143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Geldbetrag speichern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vermitteln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465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4752000"/>
            <a:ext cx="3168000" cy="913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Benachrichtigung des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Presenters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über Betragsänderungen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2. Presenter definieren 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71" name="TextShape 4"/>
          <p:cNvSpPr txBox="1"/>
          <p:nvPr/>
        </p:nvSpPr>
        <p:spPr>
          <a:xfrm>
            <a:off x="457200" y="1845000"/>
            <a:ext cx="8229240" cy="259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Benutzereingaben durch die View interpretieren -&gt; Bereitstellung von Handlern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Anzeige des aktuellen Geldbetrags des Models in der 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9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Klassendiagramm einer möglichen Lösung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 dirty="0"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Komponten/Module sind austauschbar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Testen der Anwendung vereinfacht ( bessere Wartbarkeit)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 erweiterbar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Klare Aufgabenteilung der Komponenten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3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Hoher Designaufwand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Nicht auf jedes Szenario anwendbar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Je nach Implementierungsart: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2076120" y="5267520"/>
            <a:ext cx="4765320" cy="577800"/>
          </a:xfrm>
          <a:prstGeom prst="rect">
            <a:avLst/>
          </a:prstGeom>
          <a:solidFill>
            <a:srgbClr val="FAC090"/>
          </a:solidFill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höherer Resourcenaufwand</a:t>
            </a: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4140000" y="4005000"/>
            <a:ext cx="863640" cy="1007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6" name="CustomShape 7"/>
          <p:cNvSpPr/>
          <p:nvPr/>
        </p:nvSpPr>
        <p:spPr>
          <a:xfrm>
            <a:off x="6372360" y="3789000"/>
            <a:ext cx="230400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0000"/>
                </a:solidFill>
                <a:latin typeface="Calibri"/>
              </a:rPr>
              <a:t>Erklärung noch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Übersicht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 Einführung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 Aufbau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einer MVP-Anwendung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 Konkrete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Problemstellung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 Mögliche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Lösung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 Vor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und Nachteile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 Fazit</a:t>
            </a:r>
            <a:endParaRPr dirty="0"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6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(Subjektives) Fazit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8B8B8B"/>
                </a:solidFill>
                <a:latin typeface="Calibri"/>
              </a:rPr>
              <a:t>21.05.13</a:t>
            </a:r>
            <a:endParaRPr dirty="0"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913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Möglicher Einsatz des Patterns muss/sollte bei der Analyse/Designs der Anwendung geprüft werden</a:t>
            </a:r>
            <a:endParaRPr dirty="0"/>
          </a:p>
        </p:txBody>
      </p:sp>
      <p:sp>
        <p:nvSpPr>
          <p:cNvPr id="294" name="CustomShape 8"/>
          <p:cNvSpPr/>
          <p:nvPr/>
        </p:nvSpPr>
        <p:spPr>
          <a:xfrm>
            <a:off x="683640" y="148464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899640" y="1700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935640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8719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ist Model-View-</a:t>
            </a:r>
            <a:r>
              <a:rPr lang="de-DE" sz="3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Presenter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2060848"/>
            <a:ext cx="8290800" cy="3456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Weiterentwicklung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von MVC</a:t>
            </a:r>
            <a:endParaRPr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Von </a:t>
            </a:r>
            <a:r>
              <a:rPr lang="de-DE" sz="3200" dirty="0" err="1">
                <a:solidFill>
                  <a:srgbClr val="000000"/>
                </a:solidFill>
                <a:latin typeface="Calibri"/>
              </a:rPr>
              <a:t>Taligant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 und IBM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entwickelt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Weiterentwickelt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durch Martin Fowler</a:t>
            </a:r>
            <a:endParaRPr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Keine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genaue Definition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7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Unterschied zu MVC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Der Presenter ist einziges Bindeglied von Model und View -&gt;  View kennt Model nicht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640" y="3270600"/>
            <a:ext cx="3810240" cy="29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Die zwei MVP-Arten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06" name="TextShape 4"/>
          <p:cNvSpPr txBox="1"/>
          <p:nvPr/>
        </p:nvSpPr>
        <p:spPr>
          <a:xfrm>
            <a:off x="971640" y="326116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Passive View</a:t>
            </a:r>
            <a:endParaRPr dirty="0"/>
          </a:p>
        </p:txBody>
      </p:sp>
      <p:sp>
        <p:nvSpPr>
          <p:cNvPr id="207" name="CustomShape 5"/>
          <p:cNvSpPr/>
          <p:nvPr/>
        </p:nvSpPr>
        <p:spPr>
          <a:xfrm>
            <a:off x="971640" y="390916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90916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  <p:sp>
        <p:nvSpPr>
          <p:cNvPr id="3" name="Rechteck 2"/>
          <p:cNvSpPr/>
          <p:nvPr/>
        </p:nvSpPr>
        <p:spPr>
          <a:xfrm>
            <a:off x="217738" y="1908569"/>
            <a:ext cx="856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 err="1"/>
              <a:t>Supervising</a:t>
            </a:r>
            <a:r>
              <a:rPr lang="de-DE" sz="3200" dirty="0"/>
              <a:t> </a:t>
            </a:r>
            <a:r>
              <a:rPr lang="de-DE" sz="3200" dirty="0" smtClean="0"/>
              <a:t>Controller (</a:t>
            </a:r>
            <a:r>
              <a:rPr lang="de-DE" sz="3200" dirty="0"/>
              <a:t>Überwachende </a:t>
            </a:r>
            <a:r>
              <a:rPr lang="de-DE" sz="3200" dirty="0" smtClean="0"/>
              <a:t>Steuerung)</a:t>
            </a:r>
            <a:endParaRPr lang="de-DE" sz="3200" dirty="0"/>
          </a:p>
        </p:txBody>
      </p:sp>
      <p:sp>
        <p:nvSpPr>
          <p:cNvPr id="10" name="CustomShape 8"/>
          <p:cNvSpPr/>
          <p:nvPr/>
        </p:nvSpPr>
        <p:spPr>
          <a:xfrm>
            <a:off x="4140000" y="2493344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14961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800" b="1" dirty="0">
                <a:solidFill>
                  <a:srgbClr val="000000"/>
                </a:solidFill>
                <a:latin typeface="Calibri"/>
              </a:rPr>
              <a:t>Wird betrachten nur die Implementierung mit passiver View</a:t>
            </a:r>
            <a:endParaRPr dirty="0"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Schnittstelle(n) für Datenzugriff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Model kann auch nur Proxy auf die Daten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Kapselung der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Enthält die Geschäftslogik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9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Der Presenter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name="adj1" fmla="val 100000"/>
              <a:gd name="adj2" fmla="val 9520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7315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Die View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Bereitstellung von GUI-Elementen für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Interaktion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mit Benutzer</a:t>
            </a:r>
            <a:endParaRPr dirty="0"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140000" y="2349000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6965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Bildschirmpräsentation (4:3)</PresentationFormat>
  <Paragraphs>121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11</cp:revision>
  <dcterms:created xsi:type="dcterms:W3CDTF">2013-05-22T17:58:44Z</dcterms:created>
  <dcterms:modified xsi:type="dcterms:W3CDTF">2013-05-22T18:16:31Z</dcterms:modified>
</cp:coreProperties>
</file>