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7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8131-BDE6-477D-AC2C-641601694408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937F5-68EA-4C3B-8E00-4E18072D9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8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FC6DBA6-441F-43F4-8672-24CCE0860C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18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020" y="738360"/>
            <a:ext cx="63055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CustomShape 6"/>
          <p:cNvSpPr/>
          <p:nvPr userDrawn="1"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Team: Christian Petry, Johannes 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Krenig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und Florian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Beckh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 dirty="0"/>
          </a:p>
        </p:txBody>
      </p:sp>
      <p:pic>
        <p:nvPicPr>
          <p:cNvPr id="8" name="Picture 2"/>
          <p:cNvPicPr/>
          <p:nvPr userDrawn="1"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6759553" y="744562"/>
            <a:ext cx="23814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MVP</a:t>
            </a:r>
            <a:endParaRPr lang="de-DE" sz="4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780928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Model-View-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Presenter</a:t>
            </a:r>
            <a:endParaRPr dirty="0"/>
          </a:p>
        </p:txBody>
      </p:sp>
      <p:pic>
        <p:nvPicPr>
          <p:cNvPr id="1026" name="Picture 2" descr="http://images.wikia.com/mario/de/images/7/74/Mario_MPDS_Artwork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2450628" cy="24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Möglicher MVP-Aufbau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dirty="0"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konkrete Problemstellung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dirty="0"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1043608" y="420892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68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b="1" dirty="0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 b="1" dirty="0"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 dirty="0"/>
          </a:p>
        </p:txBody>
      </p:sp>
      <p:sp>
        <p:nvSpPr>
          <p:cNvPr id="243" name="CustomShape 5"/>
          <p:cNvSpPr/>
          <p:nvPr/>
        </p:nvSpPr>
        <p:spPr>
          <a:xfrm>
            <a:off x="6012000" y="170128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Mehrere GUIs besitzen</a:t>
            </a:r>
            <a:endParaRPr dirty="0"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11" name="CustomShape 4"/>
          <p:cNvSpPr/>
          <p:nvPr/>
        </p:nvSpPr>
        <p:spPr>
          <a:xfrm>
            <a:off x="6516216" y="486916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Calibri"/>
              </a:rPr>
              <a:t>Modultests sollen </a:t>
            </a:r>
            <a:r>
              <a:rPr lang="de-DE" dirty="0" smtClean="0">
                <a:solidFill>
                  <a:srgbClr val="000000"/>
                </a:solidFill>
                <a:latin typeface="Calibri"/>
              </a:rPr>
              <a:t>möglich sein </a:t>
            </a:r>
            <a:endParaRPr dirty="0"/>
          </a:p>
        </p:txBody>
      </p:sp>
      <p:sp>
        <p:nvSpPr>
          <p:cNvPr id="12" name="CustomShape 8"/>
          <p:cNvSpPr/>
          <p:nvPr/>
        </p:nvSpPr>
        <p:spPr>
          <a:xfrm rot="2199917">
            <a:off x="5426998" y="4421915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  <p:extLst>
      <p:ext uri="{BB962C8B-B14F-4D97-AF65-F5344CB8AC3E}">
        <p14:creationId xmlns:p14="http://schemas.microsoft.com/office/powerpoint/2010/main" val="23428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Wie gehen wir vor?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  <p:sp>
        <p:nvSpPr>
          <p:cNvPr id="2" name="Eingekerbter Pfeil nach rechts 1"/>
          <p:cNvSpPr/>
          <p:nvPr/>
        </p:nvSpPr>
        <p:spPr>
          <a:xfrm rot="3369439">
            <a:off x="5541699" y="3073059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gekerbter Pfeil nach rechts 10"/>
          <p:cNvSpPr/>
          <p:nvPr/>
        </p:nvSpPr>
        <p:spPr>
          <a:xfrm rot="6845974">
            <a:off x="2318194" y="3121900"/>
            <a:ext cx="1008112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muss unsere View können?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60" name="CustomShape 5"/>
          <p:cNvSpPr/>
          <p:nvPr/>
        </p:nvSpPr>
        <p:spPr>
          <a:xfrm rot="5400000">
            <a:off x="1403700" y="4437300"/>
            <a:ext cx="13682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1080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Bereitstellung von Methoden für das Action-Handling durch den </a:t>
            </a:r>
            <a:r>
              <a:rPr lang="de-DE" sz="2800" dirty="0" err="1">
                <a:solidFill>
                  <a:srgbClr val="000000"/>
                </a:solidFill>
                <a:latin typeface="Calibri"/>
              </a:rPr>
              <a:t>Presenter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09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muss unser Model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können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35248" y="2276872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Geldbetrag speichern </a:t>
            </a: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Aktuellen Geldbetrag vermitteln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3789032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3888032"/>
            <a:ext cx="5832472" cy="913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Benachrichtigung des </a:t>
            </a:r>
            <a:r>
              <a:rPr lang="de-DE" sz="2800" dirty="0" err="1" smtClean="0">
                <a:solidFill>
                  <a:srgbClr val="000000"/>
                </a:solidFill>
                <a:latin typeface="Calibri"/>
              </a:rPr>
              <a:t>Presenter</a:t>
            </a: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dirty="0">
                <a:solidFill>
                  <a:srgbClr val="000000"/>
                </a:solidFill>
                <a:latin typeface="Calibri"/>
              </a:rPr>
              <a:t>über Betragsänderungen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4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definieren 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71" name="TextShape 4"/>
          <p:cNvSpPr txBox="1"/>
          <p:nvPr/>
        </p:nvSpPr>
        <p:spPr>
          <a:xfrm>
            <a:off x="457200" y="2421176"/>
            <a:ext cx="8229240" cy="35281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Auf Benutzereingaben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die View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reagieren, diese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interpretieren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und dem Model vermitteln -&gt;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Observer für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View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Anzeige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des aktuellen Geldbetrags des Models in der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View -&gt; Observer für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73464" y="77998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Klassendiagramm einer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Lösung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dirty="0"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47664" y="3139742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Beispielanwendung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312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Vorteile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Komponenten/Module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sind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austauschbar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Testen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der Anwendung vereinfacht </a:t>
            </a:r>
            <a:endParaRPr lang="de-DE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  (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bessere Wartbarkeit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Einfach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erweiterbar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Klare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Aufgabenteilung der Komponenten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3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Übersicht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700808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Einführung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Aufbau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einer MVP-Anwendung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Konkrete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Problemstellung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Mögliche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Lösung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de-DE" sz="4000" smtClean="0">
                <a:solidFill>
                  <a:srgbClr val="000000"/>
                </a:solidFill>
                <a:latin typeface="Calibri"/>
              </a:rPr>
              <a:t>Vor-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und Nachteile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Fazit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Übung</a:t>
            </a:r>
            <a:endParaRPr sz="4000" dirty="0"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Nachteile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Hoher Design- und         Implementierungsaufwand</a:t>
            </a:r>
            <a:endParaRPr sz="40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DE" sz="4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de-DE" sz="4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 Nicht </a:t>
            </a:r>
            <a:r>
              <a:rPr lang="de-DE" sz="4000" dirty="0">
                <a:solidFill>
                  <a:srgbClr val="000000"/>
                </a:solidFill>
                <a:latin typeface="Calibri"/>
              </a:rPr>
              <a:t>auf jedes Szenario </a:t>
            </a:r>
            <a:r>
              <a:rPr lang="de-DE" sz="4000" dirty="0" smtClean="0">
                <a:solidFill>
                  <a:srgbClr val="000000"/>
                </a:solidFill>
                <a:latin typeface="Calibri"/>
              </a:rPr>
              <a:t>anwendbar</a:t>
            </a:r>
          </a:p>
          <a:p>
            <a:pPr>
              <a:lnSpc>
                <a:spcPct val="100000"/>
              </a:lnSpc>
            </a:pPr>
            <a:endParaRPr sz="4000" dirty="0"/>
          </a:p>
          <a:p>
            <a:pPr>
              <a:lnSpc>
                <a:spcPct val="100000"/>
              </a:lnSpc>
            </a:pPr>
            <a:endParaRPr lang="de-DE" sz="4000" dirty="0" smtClean="0"/>
          </a:p>
          <a:p>
            <a:pPr>
              <a:lnSpc>
                <a:spcPct val="100000"/>
              </a:lnSpc>
            </a:pPr>
            <a:endParaRPr sz="4000" dirty="0"/>
          </a:p>
          <a:p>
            <a:pPr>
              <a:lnSpc>
                <a:spcPct val="100000"/>
              </a:lnSpc>
            </a:pPr>
            <a:endParaRPr sz="4000" dirty="0"/>
          </a:p>
          <a:p>
            <a:pPr>
              <a:lnSpc>
                <a:spcPct val="100000"/>
              </a:lnSpc>
            </a:pPr>
            <a:endParaRPr sz="4000" dirty="0"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7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(Subjektives) Fazit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8B8B8B"/>
                </a:solidFill>
                <a:latin typeface="Calibri"/>
              </a:rPr>
              <a:t>21.05.13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1792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600" dirty="0">
                <a:solidFill>
                  <a:srgbClr val="FF0000"/>
                </a:solidFill>
                <a:latin typeface="Calibri"/>
              </a:rPr>
              <a:t>Möglicher Einsatz des Patterns </a:t>
            </a:r>
            <a:r>
              <a:rPr lang="de-DE" sz="2600" dirty="0" smtClean="0">
                <a:solidFill>
                  <a:srgbClr val="FF0000"/>
                </a:solidFill>
                <a:latin typeface="Calibri"/>
              </a:rPr>
              <a:t>muss </a:t>
            </a:r>
            <a:r>
              <a:rPr lang="de-DE" sz="2600" dirty="0">
                <a:solidFill>
                  <a:srgbClr val="FF0000"/>
                </a:solidFill>
                <a:latin typeface="Calibri"/>
              </a:rPr>
              <a:t>bei der Analyse/Designs der Anwendung geprüft werden</a:t>
            </a:r>
            <a:endParaRPr sz="2600" dirty="0">
              <a:solidFill>
                <a:srgbClr val="FF0000"/>
              </a:solidFill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756096" y="155708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1043608" y="1808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1043608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8719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340" y="83671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09340" y="1916832"/>
            <a:ext cx="83529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Paper von </a:t>
            </a:r>
            <a:r>
              <a:rPr lang="en-US" sz="2500" u="sng" dirty="0" err="1" smtClean="0"/>
              <a:t>Taligant</a:t>
            </a:r>
            <a:r>
              <a:rPr lang="en-US" sz="2500" u="sng" dirty="0" smtClean="0"/>
              <a:t> &amp; IBM:</a:t>
            </a:r>
            <a:endParaRPr lang="en-US" sz="2500" u="sng" dirty="0"/>
          </a:p>
          <a:p>
            <a:r>
              <a:rPr lang="en-US" sz="2500" dirty="0" smtClean="0"/>
              <a:t>http</a:t>
            </a:r>
            <a:r>
              <a:rPr lang="en-US" sz="2500" dirty="0"/>
              <a:t>://www.wildcrest.com/Potel/Portfolio/mvp.pdf</a:t>
            </a:r>
          </a:p>
          <a:p>
            <a:endParaRPr lang="en-US" sz="2500" dirty="0" smtClean="0"/>
          </a:p>
          <a:p>
            <a:r>
              <a:rPr lang="en-US" sz="2500" u="sng" dirty="0" err="1" smtClean="0"/>
              <a:t>Internetauftritt</a:t>
            </a:r>
            <a:r>
              <a:rPr lang="en-US" sz="2500" u="sng" dirty="0" smtClean="0"/>
              <a:t> von Martin Fowler</a:t>
            </a:r>
          </a:p>
          <a:p>
            <a:r>
              <a:rPr lang="en-US" sz="2500" dirty="0" smtClean="0"/>
              <a:t>http</a:t>
            </a:r>
            <a:r>
              <a:rPr lang="en-US" sz="2500" dirty="0"/>
              <a:t>://</a:t>
            </a:r>
            <a:r>
              <a:rPr lang="en-US" sz="2500" dirty="0" smtClean="0"/>
              <a:t>www.martinfowler.com/</a:t>
            </a:r>
            <a:endParaRPr lang="en-US" sz="2500" dirty="0"/>
          </a:p>
          <a:p>
            <a:endParaRPr lang="en-US" sz="2500" dirty="0" smtClean="0"/>
          </a:p>
          <a:p>
            <a:r>
              <a:rPr lang="en-US" sz="2500" u="sng" dirty="0" smtClean="0"/>
              <a:t>IEEE-Paper</a:t>
            </a:r>
            <a:r>
              <a:rPr lang="en-US" sz="2500" u="sng" dirty="0"/>
              <a:t>: </a:t>
            </a:r>
            <a:endParaRPr lang="en-US" sz="2500" u="sng" dirty="0" smtClean="0"/>
          </a:p>
          <a:p>
            <a:r>
              <a:rPr lang="en-US" sz="2500" dirty="0" smtClean="0"/>
              <a:t>An </a:t>
            </a:r>
            <a:r>
              <a:rPr lang="en-US" sz="2500" dirty="0"/>
              <a:t>Architecture and Implement Model for </a:t>
            </a:r>
            <a:r>
              <a:rPr lang="en-US" sz="2500" dirty="0" smtClean="0"/>
              <a:t>Model-	    </a:t>
            </a:r>
          </a:p>
          <a:p>
            <a:r>
              <a:rPr lang="en-US" sz="2500" dirty="0" smtClean="0"/>
              <a:t>View-Presenter </a:t>
            </a:r>
            <a:r>
              <a:rPr lang="en-US" sz="2500" dirty="0"/>
              <a:t>Pattern 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622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Was ist Model-View-</a:t>
            </a:r>
            <a:r>
              <a:rPr lang="de-DE" sz="3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?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7504" y="2038896"/>
            <a:ext cx="7162560" cy="34562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Weiterentwicklung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von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MVC</a:t>
            </a:r>
            <a:endParaRPr lang="de-DE"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Von </a:t>
            </a:r>
            <a:r>
              <a:rPr lang="de-DE" sz="3200" dirty="0" err="1">
                <a:solidFill>
                  <a:srgbClr val="000000"/>
                </a:solidFill>
                <a:latin typeface="Calibri"/>
              </a:rPr>
              <a:t>Taligant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 und IBM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entwickelt</a:t>
            </a:r>
          </a:p>
          <a:p>
            <a:pPr>
              <a:lnSpc>
                <a:spcPct val="100000"/>
              </a:lnSpc>
            </a:pP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Weiterentwickelt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durch Martin Fowler</a:t>
            </a:r>
            <a:endParaRPr dirty="0"/>
          </a:p>
          <a:p>
            <a:pPr>
              <a:lnSpc>
                <a:spcPct val="100000"/>
              </a:lnSpc>
            </a:pPr>
            <a:endParaRPr lang="de-DE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 Keine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genaue Definition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dirty="0"/>
          </a:p>
        </p:txBody>
      </p:sp>
      <p:pic>
        <p:nvPicPr>
          <p:cNvPr id="1026" name="Picture 2" descr="http://1.2.3.11/bmi/farm4.staticflickr.com/3292/2933030620_8da5039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50" y="1528540"/>
            <a:ext cx="2966420" cy="22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6948264" y="3590404"/>
            <a:ext cx="1147824" cy="918716"/>
          </a:xfrm>
          <a:prstGeom prst="lef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Unterschied zu MVC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Der </a:t>
            </a:r>
            <a:r>
              <a:rPr lang="de-DE" sz="3200" dirty="0" err="1">
                <a:solidFill>
                  <a:srgbClr val="000000"/>
                </a:solidFill>
                <a:latin typeface="Calibri"/>
              </a:rPr>
              <a:t>Presenter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 ist einziges Bindeglied von Model und View -&gt;  View kennt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das Model nicht!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dirty="0"/>
          </a:p>
        </p:txBody>
      </p:sp>
      <p:pic>
        <p:nvPicPr>
          <p:cNvPr id="2050" name="Picture 2" descr="D:\sync_repo\git_repos\6. Semester\Design-Pattern-MVC_Team_git\ausarbeitung_latex\figure\MVP\MVP_Expla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68" y="3021710"/>
            <a:ext cx="4536504" cy="31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Die zwei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MVP-Arten (nach Fowler)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06" name="TextShape 4"/>
          <p:cNvSpPr txBox="1"/>
          <p:nvPr/>
        </p:nvSpPr>
        <p:spPr>
          <a:xfrm>
            <a:off x="971640" y="326116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Passive View</a:t>
            </a:r>
            <a:endParaRPr dirty="0"/>
          </a:p>
        </p:txBody>
      </p:sp>
      <p:sp>
        <p:nvSpPr>
          <p:cNvPr id="207" name="CustomShape 5"/>
          <p:cNvSpPr/>
          <p:nvPr/>
        </p:nvSpPr>
        <p:spPr>
          <a:xfrm>
            <a:off x="971640" y="390916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90916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  <p:sp>
        <p:nvSpPr>
          <p:cNvPr id="3" name="Rechteck 2"/>
          <p:cNvSpPr/>
          <p:nvPr/>
        </p:nvSpPr>
        <p:spPr>
          <a:xfrm>
            <a:off x="217738" y="1908569"/>
            <a:ext cx="856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 err="1"/>
              <a:t>Supervising</a:t>
            </a:r>
            <a:r>
              <a:rPr lang="de-DE" sz="3200" dirty="0"/>
              <a:t> </a:t>
            </a:r>
            <a:r>
              <a:rPr lang="de-DE" sz="3200" dirty="0" smtClean="0"/>
              <a:t>Controller (</a:t>
            </a:r>
            <a:r>
              <a:rPr lang="de-DE" sz="3200" dirty="0"/>
              <a:t>Überwachende </a:t>
            </a:r>
            <a:r>
              <a:rPr lang="de-DE" sz="3200" dirty="0" smtClean="0"/>
              <a:t>Steuerung)</a:t>
            </a:r>
            <a:endParaRPr lang="de-DE" sz="3200" dirty="0"/>
          </a:p>
        </p:txBody>
      </p:sp>
      <p:sp>
        <p:nvSpPr>
          <p:cNvPr id="10" name="CustomShape 8"/>
          <p:cNvSpPr/>
          <p:nvPr/>
        </p:nvSpPr>
        <p:spPr>
          <a:xfrm>
            <a:off x="4140000" y="2493344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14961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800" b="1" dirty="0" smtClean="0">
                <a:solidFill>
                  <a:srgbClr val="000000"/>
                </a:solidFill>
                <a:latin typeface="Calibri"/>
              </a:rPr>
              <a:t>Wir </a:t>
            </a:r>
            <a:r>
              <a:rPr lang="de-DE" sz="4800" b="1" dirty="0">
                <a:solidFill>
                  <a:srgbClr val="000000"/>
                </a:solidFill>
                <a:latin typeface="Calibri"/>
              </a:rPr>
              <a:t>betrachten nur die Implementierung mit passiver View</a:t>
            </a:r>
            <a:endParaRPr dirty="0"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Aufgabe: Model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3284984"/>
            <a:ext cx="5194920" cy="6285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5400" dirty="0" smtClean="0"/>
              <a:t>identisch zu MVC</a:t>
            </a:r>
            <a:endParaRPr sz="5400" dirty="0"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09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Aufgabe: Der </a:t>
            </a:r>
            <a:r>
              <a:rPr lang="de-DE" sz="3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Presenter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7315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Aufgabe: Die </a:t>
            </a:r>
            <a:r>
              <a:rPr lang="de-DE" sz="32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View (passiv)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rgbClr val="000000"/>
                </a:solidFill>
                <a:latin typeface="Calibri"/>
              </a:rPr>
              <a:t>Bereitstellung von GUI-Elementen für </a:t>
            </a: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Interaktion </a:t>
            </a:r>
            <a:r>
              <a:rPr lang="de-DE" sz="3200" dirty="0">
                <a:solidFill>
                  <a:srgbClr val="000000"/>
                </a:solidFill>
                <a:latin typeface="Calibri"/>
              </a:rPr>
              <a:t>mit Benutzer</a:t>
            </a:r>
            <a:endParaRPr dirty="0"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284424" y="2276872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  <p:extLst>
      <p:ext uri="{BB962C8B-B14F-4D97-AF65-F5344CB8AC3E}">
        <p14:creationId xmlns:p14="http://schemas.microsoft.com/office/powerpoint/2010/main" val="6965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Bildschirmpräsentation (4:3)</PresentationFormat>
  <Paragraphs>136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olf</dc:creator>
  <cp:lastModifiedBy>olf</cp:lastModifiedBy>
  <cp:revision>48</cp:revision>
  <dcterms:created xsi:type="dcterms:W3CDTF">2013-05-22T17:58:44Z</dcterms:created>
  <dcterms:modified xsi:type="dcterms:W3CDTF">2013-05-23T07:30:23Z</dcterms:modified>
</cp:coreProperties>
</file>