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85D8-A08F-474B-850C-6EBE1C4997FF}" type="datetimeFigureOut">
              <a:rPr lang="de-DE" smtClean="0"/>
              <a:t>03.05.2013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815A-779B-48EA-B540-89333E61C2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DCC-AC18-44F8-82D6-389A1A2ACCA2}" type="datetime1">
              <a:rPr lang="de-DE" smtClean="0"/>
              <a:t>03.05.2013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7951-9D3E-47DC-B260-5DE836C303CA}" type="datetime1">
              <a:rPr lang="de-DE" smtClean="0"/>
              <a:t>03.05.2013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88B6-8733-410D-8F87-E4ED4C6F4DA7}" type="datetime1">
              <a:rPr lang="de-DE" smtClean="0"/>
              <a:t>03.05.2013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93F45587-BEEE-4D54-90A9-A458946DA07D}" type="datetime1">
              <a:rPr lang="de-DE" smtClean="0"/>
              <a:t>03.05.2013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0"/>
            <a:ext cx="914400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Team: Christian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Petry, Johannes 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Krenig</a:t>
            </a:r>
            <a:r>
              <a:rPr lang="de-DE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Florian </a:t>
            </a:r>
            <a:r>
              <a:rPr lang="de-DE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Beckh</a:t>
            </a:r>
            <a:endParaRPr lang="de-DE" sz="18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Patterns: MVC und Derivate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2" y="1"/>
            <a:ext cx="23812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7179F3E-53BB-4A1E-B9D8-AF3519983CCC}" type="datetime1">
              <a:rPr lang="de-DE" smtClean="0"/>
              <a:t>03.05.2013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814E-E00D-42D7-88BB-0C21ED97C26C}" type="datetime1">
              <a:rPr lang="de-DE" smtClean="0"/>
              <a:t>03.05.2013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212-3F43-49B0-9322-E3121984D0F5}" type="datetime1">
              <a:rPr lang="de-DE" smtClean="0"/>
              <a:t>03.05.2013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B05-CA0A-42AB-AAD6-72142BAED1B5}" type="datetime1">
              <a:rPr lang="de-DE" smtClean="0"/>
              <a:t>03.05.2013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32FF-2A97-4EAE-B1FA-B102CC0C0A9E}" type="datetime1">
              <a:rPr lang="de-DE" smtClean="0"/>
              <a:t>03.05.2013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022-582B-4DAF-B74E-56B6795EA56A}" type="datetime1">
              <a:rPr lang="de-DE" smtClean="0"/>
              <a:t>03.05.2013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1492-2435-4E67-B69C-BFD679A649D4}" type="datetime1">
              <a:rPr lang="de-DE" smtClean="0"/>
              <a:t>03.05.2013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8D79-42BA-469E-A555-C90750336C1F}" type="datetime1">
              <a:rPr lang="de-DE" smtClean="0"/>
              <a:t>03.05.2013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E70-91A6-4E2F-AA21-F9B5F6BBF251}" type="datetime1">
              <a:rPr lang="de-DE" smtClean="0"/>
              <a:t>03.05.2013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9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587-BEEE-4D54-90A9-A458946DA07D}" type="datetime1">
              <a:rPr lang="de-DE" smtClean="0"/>
              <a:t>03.05.2013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2</cp:revision>
  <dcterms:created xsi:type="dcterms:W3CDTF">2013-05-03T11:46:45Z</dcterms:created>
  <dcterms:modified xsi:type="dcterms:W3CDTF">2013-05-03T12:17:08Z</dcterms:modified>
</cp:coreProperties>
</file>